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7" r:id="rId2"/>
    <p:sldId id="292" r:id="rId3"/>
    <p:sldId id="262" r:id="rId4"/>
    <p:sldId id="263" r:id="rId5"/>
    <p:sldId id="270" r:id="rId6"/>
    <p:sldId id="271" r:id="rId7"/>
    <p:sldId id="294" r:id="rId8"/>
    <p:sldId id="272" r:id="rId9"/>
    <p:sldId id="273" r:id="rId10"/>
    <p:sldId id="289" r:id="rId11"/>
    <p:sldId id="288" r:id="rId12"/>
    <p:sldId id="274" r:id="rId13"/>
    <p:sldId id="275" r:id="rId14"/>
    <p:sldId id="276" r:id="rId15"/>
    <p:sldId id="287" r:id="rId16"/>
    <p:sldId id="290" r:id="rId17"/>
    <p:sldId id="291" r:id="rId18"/>
    <p:sldId id="293" r:id="rId19"/>
    <p:sldId id="286" r:id="rId20"/>
    <p:sldId id="295" r:id="rId21"/>
    <p:sldId id="297" r:id="rId22"/>
    <p:sldId id="298" r:id="rId23"/>
    <p:sldId id="299" r:id="rId24"/>
    <p:sldId id="296" r:id="rId25"/>
    <p:sldId id="25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65D100-06CC-5906-3FE7-EEEA15525BA0}" v="4" dt="2021-12-01T17:41:06.761"/>
    <p1510:client id="{4C04E3CC-EBF5-9103-EC5E-99698417F68E}" v="389" dt="2021-12-02T01:42:05.454"/>
    <p1510:client id="{621E6E66-8707-9793-F128-0BAAC70B4C4D}" v="963" dt="2021-12-02T02:20:42.844"/>
    <p1510:client id="{9EF0DBA2-CF6F-E011-A43D-E15E62B0ED97}" v="71" dt="2021-12-01T16:37:54.125"/>
    <p1510:client id="{C1A5FE2E-3458-BC3A-8CA1-B0EE264C8519}" v="342" dt="2021-12-02T02:15:07.643"/>
    <p1510:client id="{CBCF580A-AC6A-0C71-36BB-D1011ED5E68A}" v="858" dt="2021-12-02T02:18:57.995"/>
    <p1510:client id="{D3DE9820-A858-4F94-F832-7895C1D7B145}" v="625" dt="2021-12-01T04:30:21.490"/>
    <p1510:client id="{D5FDC9FE-9CEF-E1DA-BFA6-B637C28C3CE4}" v="20" dt="2021-12-01T02:12:46.2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10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3.png>
</file>

<file path=ppt/media/image4.gif>
</file>

<file path=ppt/media/image5.gif>
</file>

<file path=ppt/media/image6.gif>
</file>

<file path=ppt/media/image7.png>
</file>

<file path=ppt/media/image8.gif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B7BA5B-33B5-4F37-A76A-1B59B096B03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82ED46-0F10-4876-BE5C-BD041E247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83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0" name="Google Shape;10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1" name="Google Shape;10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143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8951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108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848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7426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Google Shape;11415;g9c571de61a_0_9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Google Shape;11416;g9c571de61a_0_9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7" name="Google Shape;11387;g9c571de61a_0_9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8" name="Google Shape;11388;g9c571de61a_0_9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3604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2864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410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812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049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179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3" name="Google Shape;10163;ga38797691d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4" name="Google Shape;10164;ga38797691d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5" name="Google Shape;10195;g9d4032f130_0_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6" name="Google Shape;10196;g9d4032f130_0_1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2" name="Google Shape;10452;g9c571de61a_0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3" name="Google Shape;10453;g9c571de61a_0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0905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7901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0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20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" name="Google Shape;11;p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" name="Google Shape;14;p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7" name="Google Shape;17;p2"/>
          <p:cNvGrpSpPr/>
          <p:nvPr/>
        </p:nvGrpSpPr>
        <p:grpSpPr>
          <a:xfrm>
            <a:off x="633721" y="716465"/>
            <a:ext cx="10946947" cy="5648736"/>
            <a:chOff x="475291" y="537349"/>
            <a:chExt cx="8210210" cy="4236552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2322488" y="586825"/>
              <a:ext cx="305686" cy="358800"/>
              <a:chOff x="1399963" y="545100"/>
              <a:chExt cx="305686" cy="35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728750" y="586816"/>
              <a:ext cx="243477" cy="193794"/>
              <a:chOff x="728750" y="586816"/>
              <a:chExt cx="243477" cy="193794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" name="Google Shape;29;p2"/>
            <p:cNvGrpSpPr/>
            <p:nvPr/>
          </p:nvGrpSpPr>
          <p:grpSpPr>
            <a:xfrm>
              <a:off x="574225" y="2647628"/>
              <a:ext cx="278002" cy="193821"/>
              <a:chOff x="728750" y="1320253"/>
              <a:chExt cx="278002" cy="19382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>
              <a:off x="8049700" y="765200"/>
              <a:ext cx="243474" cy="572678"/>
              <a:chOff x="8049700" y="765200"/>
              <a:chExt cx="243474" cy="572678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715911" y="537349"/>
              <a:ext cx="1050919" cy="1097616"/>
              <a:chOff x="1609851" y="1570464"/>
              <a:chExt cx="1473733" cy="1539433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0" name="Google Shape;120;p2"/>
            <p:cNvGrpSpPr/>
            <p:nvPr/>
          </p:nvGrpSpPr>
          <p:grpSpPr>
            <a:xfrm>
              <a:off x="6769441" y="2603643"/>
              <a:ext cx="1916060" cy="1975375"/>
              <a:chOff x="1100614" y="2563083"/>
              <a:chExt cx="1743616" cy="1797593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00" name="Google Shape;200;p2"/>
            <p:cNvGrpSpPr/>
            <p:nvPr/>
          </p:nvGrpSpPr>
          <p:grpSpPr>
            <a:xfrm>
              <a:off x="475291" y="3294546"/>
              <a:ext cx="1215535" cy="1269417"/>
              <a:chOff x="1609851" y="1570464"/>
              <a:chExt cx="1473733" cy="1539433"/>
            </a:xfrm>
          </p:grpSpPr>
          <p:sp>
            <p:nvSpPr>
              <p:cNvPr id="201" name="Google Shape;201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>
              <a:off x="1073590" y="2854765"/>
              <a:ext cx="860218" cy="897797"/>
              <a:chOff x="1609851" y="1570464"/>
              <a:chExt cx="1473733" cy="1539433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62" name="Google Shape;362;p2"/>
            <p:cNvGrpSpPr/>
            <p:nvPr/>
          </p:nvGrpSpPr>
          <p:grpSpPr>
            <a:xfrm rot="6112576">
              <a:off x="1645339" y="3924925"/>
              <a:ext cx="305688" cy="358802"/>
              <a:chOff x="1399963" y="545100"/>
              <a:chExt cx="305686" cy="358800"/>
            </a:xfrm>
          </p:grpSpPr>
          <p:sp>
            <p:nvSpPr>
              <p:cNvPr id="363" name="Google Shape;363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69" name="Google Shape;369;p2"/>
            <p:cNvGrpSpPr/>
            <p:nvPr/>
          </p:nvGrpSpPr>
          <p:grpSpPr>
            <a:xfrm>
              <a:off x="6454175" y="4385378"/>
              <a:ext cx="278002" cy="193821"/>
              <a:chOff x="728750" y="1320253"/>
              <a:chExt cx="278002" cy="193821"/>
            </a:xfrm>
          </p:grpSpPr>
          <p:sp>
            <p:nvSpPr>
              <p:cNvPr id="370" name="Google Shape;37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3" name="Google Shape;373;p2"/>
            <p:cNvGrpSpPr/>
            <p:nvPr/>
          </p:nvGrpSpPr>
          <p:grpSpPr>
            <a:xfrm rot="6378541">
              <a:off x="4173465" y="4290345"/>
              <a:ext cx="243459" cy="572641"/>
              <a:chOff x="8049700" y="765200"/>
              <a:chExt cx="243474" cy="572678"/>
            </a:xfrm>
          </p:grpSpPr>
          <p:sp>
            <p:nvSpPr>
              <p:cNvPr id="374" name="Google Shape;37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9" name="Google Shape;379;p2"/>
            <p:cNvGrpSpPr/>
            <p:nvPr/>
          </p:nvGrpSpPr>
          <p:grpSpPr>
            <a:xfrm>
              <a:off x="5149323" y="558862"/>
              <a:ext cx="517747" cy="507181"/>
              <a:chOff x="5149323" y="558862"/>
              <a:chExt cx="517747" cy="507181"/>
            </a:xfrm>
          </p:grpSpPr>
          <p:grpSp>
            <p:nvGrpSpPr>
              <p:cNvPr id="380" name="Google Shape;380;p2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381" name="Google Shape;381;p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87" name="Google Shape;387;p2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88" name="Google Shape;388;p2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391" name="Google Shape;391;p2"/>
          <p:cNvSpPr txBox="1">
            <a:spLocks noGrp="1"/>
          </p:cNvSpPr>
          <p:nvPr>
            <p:ph type="ctrTitle"/>
          </p:nvPr>
        </p:nvSpPr>
        <p:spPr>
          <a:xfrm>
            <a:off x="951000" y="1689000"/>
            <a:ext cx="10290000" cy="28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8533">
                <a:solidFill>
                  <a:srgbClr val="FCD0B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933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392" name="Google Shape;392;p2"/>
          <p:cNvSpPr txBox="1">
            <a:spLocks noGrp="1"/>
          </p:cNvSpPr>
          <p:nvPr>
            <p:ph type="subTitle" idx="1"/>
          </p:nvPr>
        </p:nvSpPr>
        <p:spPr>
          <a:xfrm>
            <a:off x="3809200" y="4645395"/>
            <a:ext cx="4573600" cy="5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6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1439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3" name="Google Shape;2473;p11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2474" name="Google Shape;2474;p1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5" name="Google Shape;2475;p1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6" name="Google Shape;2476;p1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7" name="Google Shape;2477;p1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478" name="Google Shape;2478;p1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479" name="Google Shape;2479;p1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80" name="Google Shape;2480;p1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481" name="Google Shape;2481;p11"/>
          <p:cNvGrpSpPr/>
          <p:nvPr/>
        </p:nvGrpSpPr>
        <p:grpSpPr>
          <a:xfrm>
            <a:off x="990922" y="4441205"/>
            <a:ext cx="1448777" cy="1513160"/>
            <a:chOff x="1609851" y="1570464"/>
            <a:chExt cx="1473733" cy="1539433"/>
          </a:xfrm>
        </p:grpSpPr>
        <p:sp>
          <p:nvSpPr>
            <p:cNvPr id="2482" name="Google Shape;2482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6" name="Google Shape;2486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7" name="Google Shape;2487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62" name="Google Shape;2562;p11"/>
          <p:cNvGrpSpPr/>
          <p:nvPr/>
        </p:nvGrpSpPr>
        <p:grpSpPr>
          <a:xfrm>
            <a:off x="9657904" y="4529775"/>
            <a:ext cx="1448777" cy="1512749"/>
            <a:chOff x="1609851" y="1570464"/>
            <a:chExt cx="1473733" cy="1539433"/>
          </a:xfrm>
        </p:grpSpPr>
        <p:sp>
          <p:nvSpPr>
            <p:cNvPr id="2563" name="Google Shape;2563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7" name="Google Shape;2567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8" name="Google Shape;2568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3" name="Google Shape;2593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4" name="Google Shape;2594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43" name="Google Shape;2643;p11"/>
          <p:cNvGrpSpPr/>
          <p:nvPr/>
        </p:nvGrpSpPr>
        <p:grpSpPr>
          <a:xfrm>
            <a:off x="9343377" y="4129280"/>
            <a:ext cx="802889" cy="838477"/>
            <a:chOff x="1609851" y="1570464"/>
            <a:chExt cx="1473733" cy="1539433"/>
          </a:xfrm>
        </p:grpSpPr>
        <p:sp>
          <p:nvSpPr>
            <p:cNvPr id="2644" name="Google Shape;2644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1" name="Google Shape;2681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2" name="Google Shape;2682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2" name="Google Shape;2722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3" name="Google Shape;2723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24" name="Google Shape;2724;p11"/>
          <p:cNvGrpSpPr/>
          <p:nvPr/>
        </p:nvGrpSpPr>
        <p:grpSpPr>
          <a:xfrm>
            <a:off x="1110426" y="358147"/>
            <a:ext cx="9971140" cy="2134088"/>
            <a:chOff x="1099219" y="308435"/>
            <a:chExt cx="7478355" cy="1600566"/>
          </a:xfrm>
        </p:grpSpPr>
        <p:grpSp>
          <p:nvGrpSpPr>
            <p:cNvPr id="2725" name="Google Shape;2725;p11"/>
            <p:cNvGrpSpPr/>
            <p:nvPr/>
          </p:nvGrpSpPr>
          <p:grpSpPr>
            <a:xfrm rot="2173826">
              <a:off x="4896032" y="747672"/>
              <a:ext cx="243460" cy="572645"/>
              <a:chOff x="8049700" y="765200"/>
              <a:chExt cx="243474" cy="572678"/>
            </a:xfrm>
          </p:grpSpPr>
          <p:sp>
            <p:nvSpPr>
              <p:cNvPr id="2726" name="Google Shape;2726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7" name="Google Shape;2727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8" name="Google Shape;2728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9" name="Google Shape;2729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0" name="Google Shape;2730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31" name="Google Shape;2731;p11"/>
            <p:cNvGrpSpPr/>
            <p:nvPr/>
          </p:nvGrpSpPr>
          <p:grpSpPr>
            <a:xfrm rot="1137950">
              <a:off x="6005818" y="799240"/>
              <a:ext cx="849717" cy="546385"/>
              <a:chOff x="5149323" y="605635"/>
              <a:chExt cx="849728" cy="546392"/>
            </a:xfrm>
          </p:grpSpPr>
          <p:grpSp>
            <p:nvGrpSpPr>
              <p:cNvPr id="2732" name="Google Shape;2732;p11"/>
              <p:cNvGrpSpPr/>
              <p:nvPr/>
            </p:nvGrpSpPr>
            <p:grpSpPr>
              <a:xfrm rot="5258332">
                <a:off x="5405095" y="505060"/>
                <a:ext cx="469794" cy="699357"/>
                <a:chOff x="1460092" y="222098"/>
                <a:chExt cx="469771" cy="699323"/>
              </a:xfrm>
            </p:grpSpPr>
            <p:sp>
              <p:nvSpPr>
                <p:cNvPr id="2733" name="Google Shape;2733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4" name="Google Shape;2734;p11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5" name="Google Shape;2735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6" name="Google Shape;2736;p11"/>
                <p:cNvSpPr/>
                <p:nvPr/>
              </p:nvSpPr>
              <p:spPr>
                <a:xfrm>
                  <a:off x="1731844" y="4469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7" name="Google Shape;2737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8" name="Google Shape;2738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739" name="Google Shape;2739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740" name="Google Shape;2740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41" name="Google Shape;2741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42" name="Google Shape;2742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743" name="Google Shape;2743;p11"/>
            <p:cNvGrpSpPr/>
            <p:nvPr/>
          </p:nvGrpSpPr>
          <p:grpSpPr>
            <a:xfrm rot="798486">
              <a:off x="1215061" y="865646"/>
              <a:ext cx="305703" cy="507128"/>
              <a:chOff x="1399963" y="396801"/>
              <a:chExt cx="305686" cy="507100"/>
            </a:xfrm>
          </p:grpSpPr>
          <p:sp>
            <p:nvSpPr>
              <p:cNvPr id="2744" name="Google Shape;2744;p11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5" name="Google Shape;2745;p11"/>
              <p:cNvSpPr/>
              <p:nvPr/>
            </p:nvSpPr>
            <p:spPr>
              <a:xfrm>
                <a:off x="1579520" y="39680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6" name="Google Shape;2746;p11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7" name="Google Shape;2747;p11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8" name="Google Shape;2748;p11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9" name="Google Shape;2749;p11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50" name="Google Shape;2750;p11"/>
            <p:cNvGrpSpPr/>
            <p:nvPr/>
          </p:nvGrpSpPr>
          <p:grpSpPr>
            <a:xfrm rot="7566470">
              <a:off x="3394492" y="1046387"/>
              <a:ext cx="668020" cy="581619"/>
              <a:chOff x="5149323" y="484417"/>
              <a:chExt cx="668028" cy="581626"/>
            </a:xfrm>
          </p:grpSpPr>
          <p:grpSp>
            <p:nvGrpSpPr>
              <p:cNvPr id="2751" name="Google Shape;2751;p11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2752" name="Google Shape;2752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3" name="Google Shape;2753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4" name="Google Shape;2754;p11"/>
                <p:cNvSpPr/>
                <p:nvPr/>
              </p:nvSpPr>
              <p:spPr>
                <a:xfrm>
                  <a:off x="1543865" y="8869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5" name="Google Shape;2755;p11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6" name="Google Shape;2756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7" name="Google Shape;2757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758" name="Google Shape;2758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759" name="Google Shape;2759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60" name="Google Shape;2760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61" name="Google Shape;2761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762" name="Google Shape;2762;p11"/>
            <p:cNvGrpSpPr/>
            <p:nvPr/>
          </p:nvGrpSpPr>
          <p:grpSpPr>
            <a:xfrm rot="2719936">
              <a:off x="5551141" y="854292"/>
              <a:ext cx="424141" cy="300405"/>
              <a:chOff x="8019598" y="765200"/>
              <a:chExt cx="424198" cy="300446"/>
            </a:xfrm>
          </p:grpSpPr>
          <p:sp>
            <p:nvSpPr>
              <p:cNvPr id="2763" name="Google Shape;2763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4" name="Google Shape;2764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5" name="Google Shape;2765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6" name="Google Shape;2766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7" name="Google Shape;2767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68" name="Google Shape;2768;p11"/>
            <p:cNvGrpSpPr/>
            <p:nvPr/>
          </p:nvGrpSpPr>
          <p:grpSpPr>
            <a:xfrm rot="10099358">
              <a:off x="1202596" y="1389039"/>
              <a:ext cx="674870" cy="358407"/>
              <a:chOff x="5149323" y="748698"/>
              <a:chExt cx="674872" cy="358408"/>
            </a:xfrm>
          </p:grpSpPr>
          <p:grpSp>
            <p:nvGrpSpPr>
              <p:cNvPr id="2769" name="Google Shape;2769;p11"/>
              <p:cNvGrpSpPr/>
              <p:nvPr/>
            </p:nvGrpSpPr>
            <p:grpSpPr>
              <a:xfrm rot="5258332">
                <a:off x="5395208" y="674568"/>
                <a:ext cx="337821" cy="506667"/>
                <a:chOff x="1596047" y="397259"/>
                <a:chExt cx="337804" cy="506642"/>
              </a:xfrm>
            </p:grpSpPr>
            <p:sp>
              <p:nvSpPr>
                <p:cNvPr id="2770" name="Google Shape;2770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1" name="Google Shape;2771;p11"/>
                <p:cNvSpPr/>
                <p:nvPr/>
              </p:nvSpPr>
              <p:spPr>
                <a:xfrm>
                  <a:off x="1651565" y="39725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2" name="Google Shape;2772;p11"/>
                <p:cNvSpPr/>
                <p:nvPr/>
              </p:nvSpPr>
              <p:spPr>
                <a:xfrm>
                  <a:off x="1898169" y="41002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3" name="Google Shape;2773;p11"/>
                <p:cNvSpPr/>
                <p:nvPr/>
              </p:nvSpPr>
              <p:spPr>
                <a:xfrm>
                  <a:off x="1596047" y="609672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774" name="Google Shape;2774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775" name="Google Shape;2775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6" name="Google Shape;2776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7" name="Google Shape;2777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778" name="Google Shape;2778;p11"/>
            <p:cNvGrpSpPr/>
            <p:nvPr/>
          </p:nvGrpSpPr>
          <p:grpSpPr>
            <a:xfrm rot="-1233966">
              <a:off x="1853634" y="1063999"/>
              <a:ext cx="668051" cy="733984"/>
              <a:chOff x="5149323" y="484417"/>
              <a:chExt cx="668028" cy="733958"/>
            </a:xfrm>
          </p:grpSpPr>
          <p:grpSp>
            <p:nvGrpSpPr>
              <p:cNvPr id="2779" name="Google Shape;2779;p11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2780" name="Google Shape;2780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1" name="Google Shape;2781;p11"/>
                <p:cNvSpPr/>
                <p:nvPr/>
              </p:nvSpPr>
              <p:spPr>
                <a:xfrm>
                  <a:off x="1404076" y="4560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2" name="Google Shape;2782;p1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3" name="Google Shape;2783;p11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4" name="Google Shape;2784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5" name="Google Shape;2785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786" name="Google Shape;2786;p11"/>
              <p:cNvGrpSpPr/>
              <p:nvPr/>
            </p:nvGrpSpPr>
            <p:grpSpPr>
              <a:xfrm rot="-8599838">
                <a:off x="5133070" y="969685"/>
                <a:ext cx="498558" cy="110784"/>
                <a:chOff x="473673" y="586816"/>
                <a:chExt cx="498555" cy="110784"/>
              </a:xfrm>
            </p:grpSpPr>
            <p:sp>
              <p:nvSpPr>
                <p:cNvPr id="2787" name="Google Shape;2787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8" name="Google Shape;2788;p11"/>
                <p:cNvSpPr/>
                <p:nvPr/>
              </p:nvSpPr>
              <p:spPr>
                <a:xfrm>
                  <a:off x="473673" y="66991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9" name="Google Shape;2789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790" name="Google Shape;2790;p11"/>
            <p:cNvGrpSpPr/>
            <p:nvPr/>
          </p:nvGrpSpPr>
          <p:grpSpPr>
            <a:xfrm rot="-9918466">
              <a:off x="1503181" y="1050738"/>
              <a:ext cx="428667" cy="186413"/>
              <a:chOff x="8019598" y="765200"/>
              <a:chExt cx="428713" cy="186433"/>
            </a:xfrm>
          </p:grpSpPr>
          <p:sp>
            <p:nvSpPr>
              <p:cNvPr id="2791" name="Google Shape;2791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2" name="Google Shape;2792;p11"/>
              <p:cNvSpPr/>
              <p:nvPr/>
            </p:nvSpPr>
            <p:spPr>
              <a:xfrm>
                <a:off x="8410074" y="905205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3" name="Google Shape;2793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4" name="Google Shape;2794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5" name="Google Shape;2795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96" name="Google Shape;2796;p11"/>
            <p:cNvGrpSpPr/>
            <p:nvPr/>
          </p:nvGrpSpPr>
          <p:grpSpPr>
            <a:xfrm rot="-5170538">
              <a:off x="1183222" y="558727"/>
              <a:ext cx="417632" cy="559029"/>
              <a:chOff x="1379634" y="344886"/>
              <a:chExt cx="417621" cy="559014"/>
            </a:xfrm>
          </p:grpSpPr>
          <p:sp>
            <p:nvSpPr>
              <p:cNvPr id="2797" name="Google Shape;2797;p11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8" name="Google Shape;2798;p11"/>
              <p:cNvSpPr/>
              <p:nvPr/>
            </p:nvSpPr>
            <p:spPr>
              <a:xfrm>
                <a:off x="1761573" y="45890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9" name="Google Shape;2799;p11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0" name="Google Shape;2800;p11"/>
              <p:cNvSpPr/>
              <p:nvPr/>
            </p:nvSpPr>
            <p:spPr>
              <a:xfrm>
                <a:off x="1379634" y="3448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1" name="Google Shape;2801;p11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2" name="Google Shape;2802;p11"/>
              <p:cNvSpPr/>
              <p:nvPr/>
            </p:nvSpPr>
            <p:spPr>
              <a:xfrm>
                <a:off x="1450462" y="57805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803" name="Google Shape;2803;p11"/>
            <p:cNvGrpSpPr/>
            <p:nvPr/>
          </p:nvGrpSpPr>
          <p:grpSpPr>
            <a:xfrm rot="8778691">
              <a:off x="1842362" y="474041"/>
              <a:ext cx="530028" cy="728378"/>
              <a:chOff x="5147988" y="421550"/>
              <a:chExt cx="530006" cy="728348"/>
            </a:xfrm>
          </p:grpSpPr>
          <p:grpSp>
            <p:nvGrpSpPr>
              <p:cNvPr id="2804" name="Google Shape;2804;p11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2805" name="Google Shape;2805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06" name="Google Shape;2806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07" name="Google Shape;2807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08" name="Google Shape;2808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09" name="Google Shape;2809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0" name="Google Shape;2810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11" name="Google Shape;2811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12" name="Google Shape;2812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3" name="Google Shape;2813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4" name="Google Shape;2814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15" name="Google Shape;2815;p11"/>
            <p:cNvGrpSpPr/>
            <p:nvPr/>
          </p:nvGrpSpPr>
          <p:grpSpPr>
            <a:xfrm rot="-2554597">
              <a:off x="2375087" y="493423"/>
              <a:ext cx="561531" cy="689045"/>
              <a:chOff x="5276588" y="591747"/>
              <a:chExt cx="561511" cy="689020"/>
            </a:xfrm>
          </p:grpSpPr>
          <p:grpSp>
            <p:nvGrpSpPr>
              <p:cNvPr id="2816" name="Google Shape;2816;p11"/>
              <p:cNvGrpSpPr/>
              <p:nvPr/>
            </p:nvGrpSpPr>
            <p:grpSpPr>
              <a:xfrm rot="5258332">
                <a:off x="5359029" y="528316"/>
                <a:ext cx="396629" cy="545634"/>
                <a:chOff x="1439710" y="379322"/>
                <a:chExt cx="396609" cy="545607"/>
              </a:xfrm>
            </p:grpSpPr>
            <p:sp>
              <p:nvSpPr>
                <p:cNvPr id="2817" name="Google Shape;2817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8" name="Google Shape;2818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9" name="Google Shape;2819;p11"/>
                <p:cNvSpPr/>
                <p:nvPr/>
              </p:nvSpPr>
              <p:spPr>
                <a:xfrm>
                  <a:off x="1789707" y="577089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0" name="Google Shape;2820;p11"/>
                <p:cNvSpPr/>
                <p:nvPr/>
              </p:nvSpPr>
              <p:spPr>
                <a:xfrm>
                  <a:off x="1646194" y="72166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1" name="Google Shape;2821;p11"/>
                <p:cNvSpPr/>
                <p:nvPr/>
              </p:nvSpPr>
              <p:spPr>
                <a:xfrm>
                  <a:off x="1439710" y="71916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2" name="Google Shape;2822;p11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23" name="Google Shape;2823;p11"/>
              <p:cNvGrpSpPr/>
              <p:nvPr/>
            </p:nvGrpSpPr>
            <p:grpSpPr>
              <a:xfrm rot="-8599838">
                <a:off x="5317614" y="992878"/>
                <a:ext cx="332013" cy="209479"/>
                <a:chOff x="432395" y="539764"/>
                <a:chExt cx="332011" cy="209478"/>
              </a:xfrm>
            </p:grpSpPr>
            <p:sp>
              <p:nvSpPr>
                <p:cNvPr id="2824" name="Google Shape;2824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5" name="Google Shape;2825;p11"/>
                <p:cNvSpPr/>
                <p:nvPr/>
              </p:nvSpPr>
              <p:spPr>
                <a:xfrm>
                  <a:off x="432395" y="721558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6" name="Google Shape;2826;p11"/>
                <p:cNvSpPr/>
                <p:nvPr/>
              </p:nvSpPr>
              <p:spPr>
                <a:xfrm>
                  <a:off x="481415" y="539764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27" name="Google Shape;2827;p11"/>
            <p:cNvGrpSpPr/>
            <p:nvPr/>
          </p:nvGrpSpPr>
          <p:grpSpPr>
            <a:xfrm rot="-2921342">
              <a:off x="3900593" y="455136"/>
              <a:ext cx="700031" cy="971856"/>
              <a:chOff x="5147988" y="414944"/>
              <a:chExt cx="699973" cy="971775"/>
            </a:xfrm>
          </p:grpSpPr>
          <p:grpSp>
            <p:nvGrpSpPr>
              <p:cNvPr id="2828" name="Google Shape;2828;p11"/>
              <p:cNvGrpSpPr/>
              <p:nvPr/>
            </p:nvGrpSpPr>
            <p:grpSpPr>
              <a:xfrm rot="5258332">
                <a:off x="5025314" y="570037"/>
                <a:ext cx="945322" cy="661590"/>
                <a:chOff x="1262541" y="384770"/>
                <a:chExt cx="945275" cy="661557"/>
              </a:xfrm>
            </p:grpSpPr>
            <p:sp>
              <p:nvSpPr>
                <p:cNvPr id="2829" name="Google Shape;2829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0" name="Google Shape;2830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1" name="Google Shape;2831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2" name="Google Shape;2832;p11"/>
                <p:cNvSpPr/>
                <p:nvPr/>
              </p:nvSpPr>
              <p:spPr>
                <a:xfrm>
                  <a:off x="2172134" y="38477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3" name="Google Shape;2833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4" name="Google Shape;2834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35" name="Google Shape;2835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36" name="Google Shape;2836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7" name="Google Shape;2837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8" name="Google Shape;2838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39" name="Google Shape;2839;p11"/>
            <p:cNvGrpSpPr/>
            <p:nvPr/>
          </p:nvGrpSpPr>
          <p:grpSpPr>
            <a:xfrm rot="7345503">
              <a:off x="3221404" y="480639"/>
              <a:ext cx="996631" cy="1071233"/>
              <a:chOff x="4980075" y="291257"/>
              <a:chExt cx="996623" cy="1071225"/>
            </a:xfrm>
          </p:grpSpPr>
          <p:grpSp>
            <p:nvGrpSpPr>
              <p:cNvPr id="2840" name="Google Shape;2840;p11"/>
              <p:cNvGrpSpPr/>
              <p:nvPr/>
            </p:nvGrpSpPr>
            <p:grpSpPr>
              <a:xfrm rot="5258332">
                <a:off x="4976296" y="334583"/>
                <a:ext cx="1004180" cy="956065"/>
                <a:chOff x="1144169" y="253476"/>
                <a:chExt cx="1004131" cy="956018"/>
              </a:xfrm>
            </p:grpSpPr>
            <p:sp>
              <p:nvSpPr>
                <p:cNvPr id="2841" name="Google Shape;2841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2" name="Google Shape;2842;p11"/>
                <p:cNvSpPr/>
                <p:nvPr/>
              </p:nvSpPr>
              <p:spPr>
                <a:xfrm>
                  <a:off x="1822831" y="60064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3" name="Google Shape;2843;p11"/>
                <p:cNvSpPr/>
                <p:nvPr/>
              </p:nvSpPr>
              <p:spPr>
                <a:xfrm>
                  <a:off x="2112618" y="253476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4" name="Google Shape;2844;p11"/>
                <p:cNvSpPr/>
                <p:nvPr/>
              </p:nvSpPr>
              <p:spPr>
                <a:xfrm>
                  <a:off x="1543589" y="11817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5" name="Google Shape;2845;p11"/>
                <p:cNvSpPr/>
                <p:nvPr/>
              </p:nvSpPr>
              <p:spPr>
                <a:xfrm>
                  <a:off x="1144169" y="6805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6" name="Google Shape;2846;p11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47" name="Google Shape;2847;p11"/>
              <p:cNvGrpSpPr/>
              <p:nvPr/>
            </p:nvGrpSpPr>
            <p:grpSpPr>
              <a:xfrm rot="-8599838">
                <a:off x="5244336" y="1071635"/>
                <a:ext cx="277632" cy="230784"/>
                <a:chOff x="486775" y="397398"/>
                <a:chExt cx="277631" cy="230783"/>
              </a:xfrm>
            </p:grpSpPr>
            <p:sp>
              <p:nvSpPr>
                <p:cNvPr id="2848" name="Google Shape;2848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49" name="Google Shape;2849;p11"/>
                <p:cNvSpPr/>
                <p:nvPr/>
              </p:nvSpPr>
              <p:spPr>
                <a:xfrm>
                  <a:off x="486775" y="57919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0" name="Google Shape;2850;p11"/>
                <p:cNvSpPr/>
                <p:nvPr/>
              </p:nvSpPr>
              <p:spPr>
                <a:xfrm>
                  <a:off x="535795" y="397398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51" name="Google Shape;2851;p11"/>
            <p:cNvGrpSpPr/>
            <p:nvPr/>
          </p:nvGrpSpPr>
          <p:grpSpPr>
            <a:xfrm rot="5075356">
              <a:off x="4410824" y="640196"/>
              <a:ext cx="537221" cy="653378"/>
              <a:chOff x="5140803" y="496981"/>
              <a:chExt cx="537191" cy="653341"/>
            </a:xfrm>
          </p:grpSpPr>
          <p:grpSp>
            <p:nvGrpSpPr>
              <p:cNvPr id="2852" name="Google Shape;2852;p11"/>
              <p:cNvGrpSpPr/>
              <p:nvPr/>
            </p:nvGrpSpPr>
            <p:grpSpPr>
              <a:xfrm rot="5258332">
                <a:off x="5092997" y="567874"/>
                <a:ext cx="632803" cy="511555"/>
                <a:chOff x="1338033" y="545100"/>
                <a:chExt cx="632772" cy="511530"/>
              </a:xfrm>
            </p:grpSpPr>
            <p:sp>
              <p:nvSpPr>
                <p:cNvPr id="2853" name="Google Shape;2853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4" name="Google Shape;2854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5" name="Google Shape;2855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6" name="Google Shape;2856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7" name="Google Shape;2857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58" name="Google Shape;2858;p11"/>
                <p:cNvSpPr/>
                <p:nvPr/>
              </p:nvSpPr>
              <p:spPr>
                <a:xfrm>
                  <a:off x="1338033" y="102891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59" name="Google Shape;2859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60" name="Google Shape;2860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1" name="Google Shape;2861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2" name="Google Shape;2862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63" name="Google Shape;2863;p11"/>
            <p:cNvGrpSpPr/>
            <p:nvPr/>
          </p:nvGrpSpPr>
          <p:grpSpPr>
            <a:xfrm rot="5075356">
              <a:off x="4427065" y="865092"/>
              <a:ext cx="537873" cy="918460"/>
              <a:chOff x="5140152" y="231489"/>
              <a:chExt cx="537843" cy="918409"/>
            </a:xfrm>
          </p:grpSpPr>
          <p:grpSp>
            <p:nvGrpSpPr>
              <p:cNvPr id="2864" name="Google Shape;2864;p11"/>
              <p:cNvGrpSpPr/>
              <p:nvPr/>
            </p:nvGrpSpPr>
            <p:grpSpPr>
              <a:xfrm rot="5258332">
                <a:off x="4959812" y="440068"/>
                <a:ext cx="898521" cy="501251"/>
                <a:chOff x="1072328" y="545100"/>
                <a:chExt cx="898477" cy="501227"/>
              </a:xfrm>
            </p:grpSpPr>
            <p:sp>
              <p:nvSpPr>
                <p:cNvPr id="2865" name="Google Shape;2865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6" name="Google Shape;2866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7" name="Google Shape;2867;p11"/>
                <p:cNvSpPr/>
                <p:nvPr/>
              </p:nvSpPr>
              <p:spPr>
                <a:xfrm>
                  <a:off x="1072328" y="9177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8" name="Google Shape;2868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69" name="Google Shape;2869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70" name="Google Shape;2870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71" name="Google Shape;2871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72" name="Google Shape;2872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73" name="Google Shape;2873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74" name="Google Shape;2874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875" name="Google Shape;2875;p11"/>
            <p:cNvGrpSpPr/>
            <p:nvPr/>
          </p:nvGrpSpPr>
          <p:grpSpPr>
            <a:xfrm rot="-5775780">
              <a:off x="2800473" y="754179"/>
              <a:ext cx="551447" cy="736044"/>
              <a:chOff x="5126865" y="421550"/>
              <a:chExt cx="551409" cy="735994"/>
            </a:xfrm>
          </p:grpSpPr>
          <p:grpSp>
            <p:nvGrpSpPr>
              <p:cNvPr id="2876" name="Google Shape;2876;p11"/>
              <p:cNvGrpSpPr/>
              <p:nvPr/>
            </p:nvGrpSpPr>
            <p:grpSpPr>
              <a:xfrm rot="5258332">
                <a:off x="5045030" y="528350"/>
                <a:ext cx="715079" cy="522393"/>
                <a:chOff x="1262541" y="545100"/>
                <a:chExt cx="715044" cy="522367"/>
              </a:xfrm>
            </p:grpSpPr>
            <p:sp>
              <p:nvSpPr>
                <p:cNvPr id="2877" name="Google Shape;2877;p11"/>
                <p:cNvSpPr/>
                <p:nvPr/>
              </p:nvSpPr>
              <p:spPr>
                <a:xfrm>
                  <a:off x="1490587" y="710705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78" name="Google Shape;2878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79" name="Google Shape;2879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80" name="Google Shape;2880;p11"/>
                <p:cNvSpPr/>
                <p:nvPr/>
              </p:nvSpPr>
              <p:spPr>
                <a:xfrm>
                  <a:off x="1941903" y="103975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81" name="Google Shape;2881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82" name="Google Shape;2882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883" name="Google Shape;2883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84" name="Google Shape;2884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85" name="Google Shape;2885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86" name="Google Shape;2886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2887" name="Google Shape;2887;p11"/>
            <p:cNvSpPr/>
            <p:nvPr/>
          </p:nvSpPr>
          <p:spPr>
            <a:xfrm rot="2173937">
              <a:off x="5224096" y="1057724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8" name="Google Shape;2888;p11"/>
            <p:cNvSpPr/>
            <p:nvPr/>
          </p:nvSpPr>
          <p:spPr>
            <a:xfrm rot="2173937">
              <a:off x="5290171" y="1170299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89" name="Google Shape;2889;p11"/>
            <p:cNvGrpSpPr/>
            <p:nvPr/>
          </p:nvGrpSpPr>
          <p:grpSpPr>
            <a:xfrm rot="-6424875">
              <a:off x="5404043" y="1071317"/>
              <a:ext cx="243451" cy="227375"/>
              <a:chOff x="8049700" y="765200"/>
              <a:chExt cx="243474" cy="227396"/>
            </a:xfrm>
          </p:grpSpPr>
          <p:sp>
            <p:nvSpPr>
              <p:cNvPr id="2890" name="Google Shape;2890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1" name="Google Shape;2891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2" name="Google Shape;2892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3" name="Google Shape;2893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894" name="Google Shape;2894;p11"/>
            <p:cNvSpPr/>
            <p:nvPr/>
          </p:nvSpPr>
          <p:spPr>
            <a:xfrm rot="-6424771">
              <a:off x="5399454" y="714685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5" name="Google Shape;2895;p11"/>
            <p:cNvSpPr/>
            <p:nvPr/>
          </p:nvSpPr>
          <p:spPr>
            <a:xfrm rot="-6424771">
              <a:off x="5413724" y="584934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96" name="Google Shape;2896;p11"/>
            <p:cNvGrpSpPr/>
            <p:nvPr/>
          </p:nvGrpSpPr>
          <p:grpSpPr>
            <a:xfrm rot="-5533768" flipH="1">
              <a:off x="7186878" y="502065"/>
              <a:ext cx="243464" cy="572653"/>
              <a:chOff x="8049700" y="765200"/>
              <a:chExt cx="243474" cy="572678"/>
            </a:xfrm>
          </p:grpSpPr>
          <p:sp>
            <p:nvSpPr>
              <p:cNvPr id="2897" name="Google Shape;2897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8" name="Google Shape;2898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9" name="Google Shape;2899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0" name="Google Shape;2900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1" name="Google Shape;2901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02" name="Google Shape;2902;p11"/>
            <p:cNvGrpSpPr/>
            <p:nvPr/>
          </p:nvGrpSpPr>
          <p:grpSpPr>
            <a:xfrm rot="-1137950" flipH="1">
              <a:off x="6250171" y="967904"/>
              <a:ext cx="849717" cy="599127"/>
              <a:chOff x="5149323" y="552893"/>
              <a:chExt cx="849728" cy="599135"/>
            </a:xfrm>
          </p:grpSpPr>
          <p:grpSp>
            <p:nvGrpSpPr>
              <p:cNvPr id="2903" name="Google Shape;2903;p11"/>
              <p:cNvGrpSpPr/>
              <p:nvPr/>
            </p:nvGrpSpPr>
            <p:grpSpPr>
              <a:xfrm rot="5258332">
                <a:off x="5377614" y="478689"/>
                <a:ext cx="522582" cy="699357"/>
                <a:chOff x="1407307" y="222098"/>
                <a:chExt cx="522556" cy="699323"/>
              </a:xfrm>
            </p:grpSpPr>
            <p:sp>
              <p:nvSpPr>
                <p:cNvPr id="2904" name="Google Shape;2904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05" name="Google Shape;2905;p11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06" name="Google Shape;2906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07" name="Google Shape;2907;p11"/>
                <p:cNvSpPr/>
                <p:nvPr/>
              </p:nvSpPr>
              <p:spPr>
                <a:xfrm>
                  <a:off x="1761315" y="27916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08" name="Google Shape;2908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09" name="Google Shape;2909;p11"/>
                <p:cNvSpPr/>
                <p:nvPr/>
              </p:nvSpPr>
              <p:spPr>
                <a:xfrm>
                  <a:off x="1407307" y="76556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910" name="Google Shape;2910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911" name="Google Shape;2911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12" name="Google Shape;2912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13" name="Google Shape;2913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914" name="Google Shape;2914;p11"/>
            <p:cNvGrpSpPr/>
            <p:nvPr/>
          </p:nvGrpSpPr>
          <p:grpSpPr>
            <a:xfrm rot="-2719936" flipH="1">
              <a:off x="7138995" y="1074267"/>
              <a:ext cx="424141" cy="300405"/>
              <a:chOff x="8019598" y="765200"/>
              <a:chExt cx="424198" cy="300446"/>
            </a:xfrm>
          </p:grpSpPr>
          <p:sp>
            <p:nvSpPr>
              <p:cNvPr id="2915" name="Google Shape;2915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6" name="Google Shape;2916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7" name="Google Shape;2917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8" name="Google Shape;2918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9" name="Google Shape;2919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920" name="Google Shape;2920;p11"/>
            <p:cNvSpPr/>
            <p:nvPr/>
          </p:nvSpPr>
          <p:spPr>
            <a:xfrm rot="-2173937" flipH="1">
              <a:off x="7434122" y="1277699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921" name="Google Shape;2921;p11"/>
            <p:cNvGrpSpPr/>
            <p:nvPr/>
          </p:nvGrpSpPr>
          <p:grpSpPr>
            <a:xfrm rot="6424875" flipH="1">
              <a:off x="6900777" y="1416712"/>
              <a:ext cx="243451" cy="385332"/>
              <a:chOff x="8049700" y="607228"/>
              <a:chExt cx="243474" cy="385368"/>
            </a:xfrm>
          </p:grpSpPr>
          <p:sp>
            <p:nvSpPr>
              <p:cNvPr id="2922" name="Google Shape;2922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3" name="Google Shape;2923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4" name="Google Shape;2924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5" name="Google Shape;2925;p11"/>
              <p:cNvSpPr/>
              <p:nvPr/>
            </p:nvSpPr>
            <p:spPr>
              <a:xfrm>
                <a:off x="8253202" y="607228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26" name="Google Shape;2926;p11"/>
            <p:cNvGrpSpPr/>
            <p:nvPr/>
          </p:nvGrpSpPr>
          <p:grpSpPr>
            <a:xfrm rot="1222540">
              <a:off x="2021264" y="979548"/>
              <a:ext cx="1050133" cy="770752"/>
              <a:chOff x="4912067" y="484417"/>
              <a:chExt cx="1050055" cy="770694"/>
            </a:xfrm>
          </p:grpSpPr>
          <p:grpSp>
            <p:nvGrpSpPr>
              <p:cNvPr id="2927" name="Google Shape;2927;p11"/>
              <p:cNvGrpSpPr/>
              <p:nvPr/>
            </p:nvGrpSpPr>
            <p:grpSpPr>
              <a:xfrm rot="5258332">
                <a:off x="5064613" y="362088"/>
                <a:ext cx="608528" cy="889306"/>
                <a:chOff x="1331605" y="396023"/>
                <a:chExt cx="608498" cy="889262"/>
              </a:xfrm>
            </p:grpSpPr>
            <p:sp>
              <p:nvSpPr>
                <p:cNvPr id="2928" name="Google Shape;2928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29" name="Google Shape;2929;p11"/>
                <p:cNvSpPr/>
                <p:nvPr/>
              </p:nvSpPr>
              <p:spPr>
                <a:xfrm>
                  <a:off x="1904421" y="45085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0" name="Google Shape;2930;p1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1" name="Google Shape;2931;p11"/>
                <p:cNvSpPr/>
                <p:nvPr/>
              </p:nvSpPr>
              <p:spPr>
                <a:xfrm>
                  <a:off x="1481086" y="125757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2" name="Google Shape;2932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3" name="Google Shape;2933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934" name="Google Shape;2934;p11"/>
              <p:cNvGrpSpPr/>
              <p:nvPr/>
            </p:nvGrpSpPr>
            <p:grpSpPr>
              <a:xfrm rot="-8599838">
                <a:off x="5457853" y="630402"/>
                <a:ext cx="370587" cy="570506"/>
                <a:chOff x="393821" y="600470"/>
                <a:chExt cx="370585" cy="570502"/>
              </a:xfrm>
            </p:grpSpPr>
            <p:sp>
              <p:nvSpPr>
                <p:cNvPr id="2935" name="Google Shape;2935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6" name="Google Shape;2936;p11"/>
                <p:cNvSpPr/>
                <p:nvPr/>
              </p:nvSpPr>
              <p:spPr>
                <a:xfrm>
                  <a:off x="543761" y="62858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37" name="Google Shape;2937;p11"/>
                <p:cNvSpPr/>
                <p:nvPr/>
              </p:nvSpPr>
              <p:spPr>
                <a:xfrm>
                  <a:off x="393821" y="1143261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938" name="Google Shape;2938;p11"/>
            <p:cNvGrpSpPr/>
            <p:nvPr/>
          </p:nvGrpSpPr>
          <p:grpSpPr>
            <a:xfrm rot="-6424875">
              <a:off x="5063606" y="1316817"/>
              <a:ext cx="243451" cy="227375"/>
              <a:chOff x="8049700" y="765200"/>
              <a:chExt cx="243474" cy="227396"/>
            </a:xfrm>
          </p:grpSpPr>
          <p:sp>
            <p:nvSpPr>
              <p:cNvPr id="2939" name="Google Shape;293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0" name="Google Shape;2940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1" name="Google Shape;294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2" name="Google Shape;2942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43" name="Google Shape;2943;p11"/>
            <p:cNvGrpSpPr/>
            <p:nvPr/>
          </p:nvGrpSpPr>
          <p:grpSpPr>
            <a:xfrm rot="-6424875">
              <a:off x="4702268" y="1359817"/>
              <a:ext cx="243451" cy="227375"/>
              <a:chOff x="8049700" y="765200"/>
              <a:chExt cx="243474" cy="227396"/>
            </a:xfrm>
          </p:grpSpPr>
          <p:sp>
            <p:nvSpPr>
              <p:cNvPr id="2944" name="Google Shape;2944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5" name="Google Shape;2945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6" name="Google Shape;2946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7" name="Google Shape;2947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48" name="Google Shape;2948;p11"/>
            <p:cNvGrpSpPr/>
            <p:nvPr/>
          </p:nvGrpSpPr>
          <p:grpSpPr>
            <a:xfrm rot="1224630" flipH="1">
              <a:off x="5673423" y="1186991"/>
              <a:ext cx="424145" cy="300408"/>
              <a:chOff x="8019598" y="765200"/>
              <a:chExt cx="424198" cy="300446"/>
            </a:xfrm>
          </p:grpSpPr>
          <p:sp>
            <p:nvSpPr>
              <p:cNvPr id="2949" name="Google Shape;294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0" name="Google Shape;2950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1" name="Google Shape;295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2" name="Google Shape;2952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3" name="Google Shape;2953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54" name="Google Shape;2954;p11"/>
            <p:cNvGrpSpPr/>
            <p:nvPr/>
          </p:nvGrpSpPr>
          <p:grpSpPr>
            <a:xfrm rot="-5533768" flipH="1">
              <a:off x="7865078" y="502078"/>
              <a:ext cx="243464" cy="572653"/>
              <a:chOff x="8049700" y="765200"/>
              <a:chExt cx="243474" cy="572678"/>
            </a:xfrm>
          </p:grpSpPr>
          <p:sp>
            <p:nvSpPr>
              <p:cNvPr id="2955" name="Google Shape;2955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6" name="Google Shape;2956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7" name="Google Shape;2957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8" name="Google Shape;2958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9" name="Google Shape;2959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60" name="Google Shape;2960;p11"/>
            <p:cNvGrpSpPr/>
            <p:nvPr/>
          </p:nvGrpSpPr>
          <p:grpSpPr>
            <a:xfrm rot="-1137950" flipH="1">
              <a:off x="7416133" y="991983"/>
              <a:ext cx="650278" cy="590903"/>
              <a:chOff x="5149323" y="561116"/>
              <a:chExt cx="650287" cy="590911"/>
            </a:xfrm>
          </p:grpSpPr>
          <p:grpSp>
            <p:nvGrpSpPr>
              <p:cNvPr id="2961" name="Google Shape;2961;p11"/>
              <p:cNvGrpSpPr/>
              <p:nvPr/>
            </p:nvGrpSpPr>
            <p:grpSpPr>
              <a:xfrm rot="5258332">
                <a:off x="5277893" y="582606"/>
                <a:ext cx="522582" cy="499746"/>
                <a:chOff x="1407307" y="421699"/>
                <a:chExt cx="522556" cy="499722"/>
              </a:xfrm>
            </p:grpSpPr>
            <p:sp>
              <p:nvSpPr>
                <p:cNvPr id="2962" name="Google Shape;2962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63" name="Google Shape;2963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64" name="Google Shape;2964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65" name="Google Shape;2965;p11"/>
                <p:cNvSpPr/>
                <p:nvPr/>
              </p:nvSpPr>
              <p:spPr>
                <a:xfrm>
                  <a:off x="1407307" y="76556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966" name="Google Shape;2966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967" name="Google Shape;2967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68" name="Google Shape;2968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69" name="Google Shape;2969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970" name="Google Shape;2970;p11"/>
            <p:cNvGrpSpPr/>
            <p:nvPr/>
          </p:nvGrpSpPr>
          <p:grpSpPr>
            <a:xfrm rot="-2719936" flipH="1">
              <a:off x="8018098" y="903660"/>
              <a:ext cx="424141" cy="557711"/>
              <a:chOff x="8019598" y="507860"/>
              <a:chExt cx="424198" cy="557786"/>
            </a:xfrm>
          </p:grpSpPr>
          <p:sp>
            <p:nvSpPr>
              <p:cNvPr id="2971" name="Google Shape;2971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2" name="Google Shape;2972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3" name="Google Shape;2973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4" name="Google Shape;2974;p11"/>
              <p:cNvSpPr/>
              <p:nvPr/>
            </p:nvSpPr>
            <p:spPr>
              <a:xfrm>
                <a:off x="8150415" y="50786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5" name="Google Shape;2975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976" name="Google Shape;2976;p11"/>
            <p:cNvSpPr/>
            <p:nvPr/>
          </p:nvSpPr>
          <p:spPr>
            <a:xfrm rot="-2173937" flipH="1">
              <a:off x="8453122" y="158468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7" name="Google Shape;2977;p11"/>
            <p:cNvSpPr/>
            <p:nvPr/>
          </p:nvSpPr>
          <p:spPr>
            <a:xfrm rot="-2173937" flipH="1">
              <a:off x="8404722" y="132618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978" name="Google Shape;2978;p11"/>
            <p:cNvGrpSpPr/>
            <p:nvPr/>
          </p:nvGrpSpPr>
          <p:grpSpPr>
            <a:xfrm rot="6424875" flipH="1">
              <a:off x="7871377" y="1465199"/>
              <a:ext cx="243451" cy="385332"/>
              <a:chOff x="8049700" y="607228"/>
              <a:chExt cx="243474" cy="385368"/>
            </a:xfrm>
          </p:grpSpPr>
          <p:sp>
            <p:nvSpPr>
              <p:cNvPr id="2979" name="Google Shape;297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0" name="Google Shape;2980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1" name="Google Shape;298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2" name="Google Shape;2982;p11"/>
              <p:cNvSpPr/>
              <p:nvPr/>
            </p:nvSpPr>
            <p:spPr>
              <a:xfrm>
                <a:off x="8253202" y="607228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983" name="Google Shape;2983;p11"/>
          <p:cNvSpPr txBox="1">
            <a:spLocks noGrp="1"/>
          </p:cNvSpPr>
          <p:nvPr>
            <p:ph type="title" hasCustomPrompt="1"/>
          </p:nvPr>
        </p:nvSpPr>
        <p:spPr>
          <a:xfrm>
            <a:off x="950967" y="2126733"/>
            <a:ext cx="10290000" cy="1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984" name="Google Shape;2984;p11"/>
          <p:cNvSpPr txBox="1">
            <a:spLocks noGrp="1"/>
          </p:cNvSpPr>
          <p:nvPr>
            <p:ph type="subTitle" idx="1"/>
          </p:nvPr>
        </p:nvSpPr>
        <p:spPr>
          <a:xfrm>
            <a:off x="3627860" y="4151377"/>
            <a:ext cx="4937600" cy="4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1991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061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7" name="Google Shape;2987;p13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2988" name="Google Shape;2988;p1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9" name="Google Shape;2989;p1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0" name="Google Shape;2990;p1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1" name="Google Shape;2991;p1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992" name="Google Shape;2992;p1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993" name="Google Shape;2993;p1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4" name="Google Shape;2994;p1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995" name="Google Shape;2995;p13"/>
          <p:cNvGrpSpPr/>
          <p:nvPr/>
        </p:nvGrpSpPr>
        <p:grpSpPr>
          <a:xfrm>
            <a:off x="1775326" y="2565206"/>
            <a:ext cx="8641540" cy="3573596"/>
            <a:chOff x="1261419" y="1923904"/>
            <a:chExt cx="6481155" cy="2680197"/>
          </a:xfrm>
        </p:grpSpPr>
        <p:grpSp>
          <p:nvGrpSpPr>
            <p:cNvPr id="2996" name="Google Shape;2996;p13"/>
            <p:cNvGrpSpPr/>
            <p:nvPr/>
          </p:nvGrpSpPr>
          <p:grpSpPr>
            <a:xfrm>
              <a:off x="1273691" y="1923904"/>
              <a:ext cx="1086583" cy="1134870"/>
              <a:chOff x="1609851" y="1570464"/>
              <a:chExt cx="1473733" cy="1539433"/>
            </a:xfrm>
          </p:grpSpPr>
          <p:sp>
            <p:nvSpPr>
              <p:cNvPr id="2997" name="Google Shape;2997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8" name="Google Shape;2998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9" name="Google Shape;2999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0" name="Google Shape;3000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1" name="Google Shape;3001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2" name="Google Shape;3002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3" name="Google Shape;3003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4" name="Google Shape;3004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5" name="Google Shape;3005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6" name="Google Shape;3006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7" name="Google Shape;3007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8" name="Google Shape;3008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9" name="Google Shape;3009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0" name="Google Shape;3010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1" name="Google Shape;3011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2" name="Google Shape;3012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3" name="Google Shape;3013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4" name="Google Shape;3014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5" name="Google Shape;3015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6" name="Google Shape;3016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7" name="Google Shape;3017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8" name="Google Shape;3018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9" name="Google Shape;3019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0" name="Google Shape;3020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1" name="Google Shape;3021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2" name="Google Shape;3022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3" name="Google Shape;3023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4" name="Google Shape;3024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5" name="Google Shape;3025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6" name="Google Shape;3026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7" name="Google Shape;3027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8" name="Google Shape;3028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9" name="Google Shape;3029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0" name="Google Shape;3030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1" name="Google Shape;3031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2" name="Google Shape;3032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3" name="Google Shape;3033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4" name="Google Shape;3034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5" name="Google Shape;3035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6" name="Google Shape;3036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7" name="Google Shape;3037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8" name="Google Shape;3038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9" name="Google Shape;3039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0" name="Google Shape;3040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1" name="Google Shape;3041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2" name="Google Shape;3042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3" name="Google Shape;3043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4" name="Google Shape;3044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5" name="Google Shape;3045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6" name="Google Shape;3046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7" name="Google Shape;3047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8" name="Google Shape;3048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9" name="Google Shape;3049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0" name="Google Shape;3050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1" name="Google Shape;3051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2" name="Google Shape;3052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3" name="Google Shape;3053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4" name="Google Shape;3054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5" name="Google Shape;3055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6" name="Google Shape;3056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7" name="Google Shape;3057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8" name="Google Shape;3058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9" name="Google Shape;3059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0" name="Google Shape;3060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1" name="Google Shape;3061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2" name="Google Shape;3062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3" name="Google Shape;3063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4" name="Google Shape;3064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5" name="Google Shape;3065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6" name="Google Shape;3066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7" name="Google Shape;3067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8" name="Google Shape;3068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9" name="Google Shape;3069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0" name="Google Shape;3070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1" name="Google Shape;3071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2" name="Google Shape;3072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3" name="Google Shape;3073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4" name="Google Shape;3074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5" name="Google Shape;3075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6" name="Google Shape;3076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077" name="Google Shape;3077;p13"/>
            <p:cNvGrpSpPr/>
            <p:nvPr/>
          </p:nvGrpSpPr>
          <p:grpSpPr>
            <a:xfrm rot="2173826">
              <a:off x="5589182" y="2888710"/>
              <a:ext cx="243460" cy="572645"/>
              <a:chOff x="8049700" y="765200"/>
              <a:chExt cx="243474" cy="572678"/>
            </a:xfrm>
          </p:grpSpPr>
          <p:sp>
            <p:nvSpPr>
              <p:cNvPr id="3078" name="Google Shape;3078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9" name="Google Shape;3079;p13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0" name="Google Shape;3080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1" name="Google Shape;3081;p13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2" name="Google Shape;3082;p13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083" name="Google Shape;3083;p13"/>
            <p:cNvGrpSpPr/>
            <p:nvPr/>
          </p:nvGrpSpPr>
          <p:grpSpPr>
            <a:xfrm rot="-2700000">
              <a:off x="6824115" y="3396705"/>
              <a:ext cx="849720" cy="546387"/>
              <a:chOff x="5149323" y="605635"/>
              <a:chExt cx="849728" cy="546392"/>
            </a:xfrm>
          </p:grpSpPr>
          <p:grpSp>
            <p:nvGrpSpPr>
              <p:cNvPr id="3084" name="Google Shape;3084;p13"/>
              <p:cNvGrpSpPr/>
              <p:nvPr/>
            </p:nvGrpSpPr>
            <p:grpSpPr>
              <a:xfrm rot="5258332">
                <a:off x="5405095" y="505060"/>
                <a:ext cx="469794" cy="699357"/>
                <a:chOff x="1460092" y="222098"/>
                <a:chExt cx="469771" cy="699323"/>
              </a:xfrm>
            </p:grpSpPr>
            <p:sp>
              <p:nvSpPr>
                <p:cNvPr id="3085" name="Google Shape;3085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86" name="Google Shape;3086;p13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87" name="Google Shape;3087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88" name="Google Shape;3088;p13"/>
                <p:cNvSpPr/>
                <p:nvPr/>
              </p:nvSpPr>
              <p:spPr>
                <a:xfrm>
                  <a:off x="1731844" y="4469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89" name="Google Shape;3089;p13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90" name="Google Shape;3090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091" name="Google Shape;3091;p13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3092" name="Google Shape;3092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93" name="Google Shape;3093;p13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94" name="Google Shape;3094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095" name="Google Shape;3095;p13"/>
            <p:cNvGrpSpPr/>
            <p:nvPr/>
          </p:nvGrpSpPr>
          <p:grpSpPr>
            <a:xfrm>
              <a:off x="6171202" y="2396581"/>
              <a:ext cx="1086583" cy="1134562"/>
              <a:chOff x="1609851" y="1570464"/>
              <a:chExt cx="1473733" cy="1539433"/>
            </a:xfrm>
          </p:grpSpPr>
          <p:sp>
            <p:nvSpPr>
              <p:cNvPr id="3096" name="Google Shape;3096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7" name="Google Shape;3097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8" name="Google Shape;3098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9" name="Google Shape;3099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0" name="Google Shape;3100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1" name="Google Shape;3101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2" name="Google Shape;3102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3" name="Google Shape;3103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4" name="Google Shape;3104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5" name="Google Shape;3105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6" name="Google Shape;3106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7" name="Google Shape;3107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8" name="Google Shape;3108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9" name="Google Shape;3109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0" name="Google Shape;3110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1" name="Google Shape;3111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2" name="Google Shape;3112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3" name="Google Shape;3113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4" name="Google Shape;3114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5" name="Google Shape;3115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6" name="Google Shape;3116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7" name="Google Shape;3117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8" name="Google Shape;3118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9" name="Google Shape;3119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0" name="Google Shape;3120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1" name="Google Shape;3121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2" name="Google Shape;3122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3" name="Google Shape;3123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4" name="Google Shape;3124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5" name="Google Shape;3125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6" name="Google Shape;3126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7" name="Google Shape;3127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8" name="Google Shape;3128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9" name="Google Shape;3129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0" name="Google Shape;3130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1" name="Google Shape;3131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2" name="Google Shape;3132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3" name="Google Shape;3133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4" name="Google Shape;3134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5" name="Google Shape;3135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6" name="Google Shape;3136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7" name="Google Shape;3137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8" name="Google Shape;3138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9" name="Google Shape;3139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0" name="Google Shape;3140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1" name="Google Shape;3141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2" name="Google Shape;3142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3" name="Google Shape;3143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4" name="Google Shape;3144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5" name="Google Shape;3145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6" name="Google Shape;3146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7" name="Google Shape;3147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8" name="Google Shape;3148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9" name="Google Shape;3149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0" name="Google Shape;3150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1" name="Google Shape;3151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2" name="Google Shape;3152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3" name="Google Shape;3153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4" name="Google Shape;3154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5" name="Google Shape;3155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6" name="Google Shape;3156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7" name="Google Shape;3157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8" name="Google Shape;3158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9" name="Google Shape;3159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0" name="Google Shape;3160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1" name="Google Shape;3161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2" name="Google Shape;3162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3" name="Google Shape;3163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4" name="Google Shape;3164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5" name="Google Shape;3165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6" name="Google Shape;3166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7" name="Google Shape;3167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8" name="Google Shape;3168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9" name="Google Shape;3169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0" name="Google Shape;3170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1" name="Google Shape;3171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2" name="Google Shape;3172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3" name="Google Shape;3173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4" name="Google Shape;3174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5" name="Google Shape;3175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76" name="Google Shape;3176;p13"/>
            <p:cNvGrpSpPr/>
            <p:nvPr/>
          </p:nvGrpSpPr>
          <p:grpSpPr>
            <a:xfrm rot="798486">
              <a:off x="1377261" y="3208421"/>
              <a:ext cx="305703" cy="507128"/>
              <a:chOff x="1399963" y="396801"/>
              <a:chExt cx="305686" cy="507100"/>
            </a:xfrm>
          </p:grpSpPr>
          <p:sp>
            <p:nvSpPr>
              <p:cNvPr id="3177" name="Google Shape;3177;p1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8" name="Google Shape;3178;p13"/>
              <p:cNvSpPr/>
              <p:nvPr/>
            </p:nvSpPr>
            <p:spPr>
              <a:xfrm>
                <a:off x="1579520" y="39680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9" name="Google Shape;3179;p1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0" name="Google Shape;3180;p1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1" name="Google Shape;3181;p1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2" name="Google Shape;3182;p1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83" name="Google Shape;3183;p13"/>
            <p:cNvGrpSpPr/>
            <p:nvPr/>
          </p:nvGrpSpPr>
          <p:grpSpPr>
            <a:xfrm>
              <a:off x="1903932" y="2832910"/>
              <a:ext cx="602167" cy="628858"/>
              <a:chOff x="1609851" y="1570464"/>
              <a:chExt cx="1473733" cy="1539433"/>
            </a:xfrm>
          </p:grpSpPr>
          <p:sp>
            <p:nvSpPr>
              <p:cNvPr id="3184" name="Google Shape;3184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5" name="Google Shape;3185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6" name="Google Shape;3186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7" name="Google Shape;3187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8" name="Google Shape;3188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9" name="Google Shape;3189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0" name="Google Shape;3190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1" name="Google Shape;3191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2" name="Google Shape;3192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3" name="Google Shape;3193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4" name="Google Shape;3194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5" name="Google Shape;3195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6" name="Google Shape;3196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7" name="Google Shape;3197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8" name="Google Shape;3198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9" name="Google Shape;3199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0" name="Google Shape;3200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1" name="Google Shape;3201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2" name="Google Shape;3202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3" name="Google Shape;3203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4" name="Google Shape;3204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5" name="Google Shape;3205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6" name="Google Shape;3206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7" name="Google Shape;3207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8" name="Google Shape;3208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9" name="Google Shape;3209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0" name="Google Shape;3210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1" name="Google Shape;3211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2" name="Google Shape;3212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3" name="Google Shape;3213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4" name="Google Shape;3214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5" name="Google Shape;3215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6" name="Google Shape;3216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7" name="Google Shape;3217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8" name="Google Shape;3218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9" name="Google Shape;3219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0" name="Google Shape;3220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1" name="Google Shape;3221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2" name="Google Shape;3222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3" name="Google Shape;3223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4" name="Google Shape;3224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5" name="Google Shape;3225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6" name="Google Shape;3226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7" name="Google Shape;3227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8" name="Google Shape;3228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9" name="Google Shape;3229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0" name="Google Shape;3230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1" name="Google Shape;3231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2" name="Google Shape;3232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3" name="Google Shape;3233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4" name="Google Shape;3234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5" name="Google Shape;3235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6" name="Google Shape;3236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7" name="Google Shape;3237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8" name="Google Shape;3238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9" name="Google Shape;3239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0" name="Google Shape;3240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1" name="Google Shape;3241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2" name="Google Shape;3242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3" name="Google Shape;3243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4" name="Google Shape;3244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5" name="Google Shape;3245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6" name="Google Shape;3246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7" name="Google Shape;3247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8" name="Google Shape;3248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9" name="Google Shape;3249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0" name="Google Shape;3250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1" name="Google Shape;3251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2" name="Google Shape;3252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3" name="Google Shape;3253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4" name="Google Shape;3254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5" name="Google Shape;3255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6" name="Google Shape;3256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7" name="Google Shape;3257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8" name="Google Shape;3258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9" name="Google Shape;3259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0" name="Google Shape;3260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1" name="Google Shape;3261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2" name="Google Shape;3262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3" name="Google Shape;3263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264" name="Google Shape;3264;p13"/>
            <p:cNvGrpSpPr/>
            <p:nvPr/>
          </p:nvGrpSpPr>
          <p:grpSpPr>
            <a:xfrm>
              <a:off x="1973680" y="2955195"/>
              <a:ext cx="4793398" cy="1648905"/>
              <a:chOff x="713225" y="2733325"/>
              <a:chExt cx="5438392" cy="1870780"/>
            </a:xfrm>
          </p:grpSpPr>
          <p:sp>
            <p:nvSpPr>
              <p:cNvPr id="3265" name="Google Shape;3265;p13"/>
              <p:cNvSpPr/>
              <p:nvPr/>
            </p:nvSpPr>
            <p:spPr>
              <a:xfrm>
                <a:off x="713225" y="4593209"/>
                <a:ext cx="5438392" cy="10867"/>
              </a:xfrm>
              <a:custGeom>
                <a:avLst/>
                <a:gdLst/>
                <a:ahLst/>
                <a:cxnLst/>
                <a:rect l="l" t="t" r="r" b="b"/>
                <a:pathLst>
                  <a:path w="244230" h="488" extrusionOk="0">
                    <a:moveTo>
                      <a:pt x="243926" y="487"/>
                    </a:moveTo>
                    <a:lnTo>
                      <a:pt x="334" y="487"/>
                    </a:lnTo>
                    <a:cubicBezTo>
                      <a:pt x="0" y="487"/>
                      <a:pt x="0" y="1"/>
                      <a:pt x="334" y="1"/>
                    </a:cubicBezTo>
                    <a:lnTo>
                      <a:pt x="243926" y="1"/>
                    </a:lnTo>
                    <a:cubicBezTo>
                      <a:pt x="244230" y="1"/>
                      <a:pt x="244230" y="487"/>
                      <a:pt x="243926" y="4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6" name="Google Shape;3266;p13"/>
              <p:cNvSpPr/>
              <p:nvPr/>
            </p:nvSpPr>
            <p:spPr>
              <a:xfrm>
                <a:off x="3710829" y="3788473"/>
                <a:ext cx="525936" cy="672122"/>
              </a:xfrm>
              <a:custGeom>
                <a:avLst/>
                <a:gdLst/>
                <a:ahLst/>
                <a:cxnLst/>
                <a:rect l="l" t="t" r="r" b="b"/>
                <a:pathLst>
                  <a:path w="23619" h="30184" extrusionOk="0">
                    <a:moveTo>
                      <a:pt x="23375" y="30184"/>
                    </a:moveTo>
                    <a:lnTo>
                      <a:pt x="244" y="30184"/>
                    </a:lnTo>
                    <a:cubicBezTo>
                      <a:pt x="183" y="30184"/>
                      <a:pt x="92" y="30153"/>
                      <a:pt x="61" y="30093"/>
                    </a:cubicBezTo>
                    <a:cubicBezTo>
                      <a:pt x="1" y="30032"/>
                      <a:pt x="1" y="29941"/>
                      <a:pt x="31" y="29849"/>
                    </a:cubicBezTo>
                    <a:lnTo>
                      <a:pt x="11581" y="183"/>
                    </a:lnTo>
                    <a:cubicBezTo>
                      <a:pt x="11673" y="1"/>
                      <a:pt x="11946" y="1"/>
                      <a:pt x="12037" y="183"/>
                    </a:cubicBezTo>
                    <a:lnTo>
                      <a:pt x="23588" y="29849"/>
                    </a:lnTo>
                    <a:cubicBezTo>
                      <a:pt x="23618" y="29941"/>
                      <a:pt x="23618" y="30032"/>
                      <a:pt x="23557" y="30093"/>
                    </a:cubicBezTo>
                    <a:cubicBezTo>
                      <a:pt x="23527" y="30153"/>
                      <a:pt x="23436" y="30184"/>
                      <a:pt x="23375" y="30184"/>
                    </a:cubicBezTo>
                    <a:close/>
                    <a:moveTo>
                      <a:pt x="609" y="29697"/>
                    </a:moveTo>
                    <a:lnTo>
                      <a:pt x="23010" y="29697"/>
                    </a:lnTo>
                    <a:lnTo>
                      <a:pt x="11825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7" name="Google Shape;3267;p13"/>
              <p:cNvSpPr/>
              <p:nvPr/>
            </p:nvSpPr>
            <p:spPr>
              <a:xfrm>
                <a:off x="1434024" y="3566484"/>
                <a:ext cx="527962" cy="1037621"/>
              </a:xfrm>
              <a:custGeom>
                <a:avLst/>
                <a:gdLst/>
                <a:ahLst/>
                <a:cxnLst/>
                <a:rect l="l" t="t" r="r" b="b"/>
                <a:pathLst>
                  <a:path w="23710" h="46598" extrusionOk="0">
                    <a:moveTo>
                      <a:pt x="23436" y="46597"/>
                    </a:moveTo>
                    <a:lnTo>
                      <a:pt x="244" y="46597"/>
                    </a:lnTo>
                    <a:cubicBezTo>
                      <a:pt x="122" y="46597"/>
                      <a:pt x="1" y="46476"/>
                      <a:pt x="1" y="46354"/>
                    </a:cubicBezTo>
                    <a:lnTo>
                      <a:pt x="1" y="244"/>
                    </a:lnTo>
                    <a:cubicBezTo>
                      <a:pt x="1" y="92"/>
                      <a:pt x="122" y="1"/>
                      <a:pt x="244" y="1"/>
                    </a:cubicBezTo>
                    <a:lnTo>
                      <a:pt x="23436" y="1"/>
                    </a:lnTo>
                    <a:cubicBezTo>
                      <a:pt x="23588" y="1"/>
                      <a:pt x="23709" y="92"/>
                      <a:pt x="23709" y="244"/>
                    </a:cubicBezTo>
                    <a:lnTo>
                      <a:pt x="23709" y="46354"/>
                    </a:lnTo>
                    <a:cubicBezTo>
                      <a:pt x="23709" y="46476"/>
                      <a:pt x="23588" y="46597"/>
                      <a:pt x="23436" y="46597"/>
                    </a:cubicBezTo>
                    <a:close/>
                    <a:moveTo>
                      <a:pt x="487" y="46111"/>
                    </a:moveTo>
                    <a:lnTo>
                      <a:pt x="23192" y="46111"/>
                    </a:lnTo>
                    <a:lnTo>
                      <a:pt x="23192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8" name="Google Shape;3268;p13"/>
              <p:cNvSpPr/>
              <p:nvPr/>
            </p:nvSpPr>
            <p:spPr>
              <a:xfrm>
                <a:off x="1390715" y="3537381"/>
                <a:ext cx="613915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27570" h="1916" extrusionOk="0">
                    <a:moveTo>
                      <a:pt x="27326" y="1916"/>
                    </a:moveTo>
                    <a:lnTo>
                      <a:pt x="243" y="1916"/>
                    </a:lnTo>
                    <a:cubicBezTo>
                      <a:pt x="122" y="1916"/>
                      <a:pt x="0" y="1794"/>
                      <a:pt x="0" y="1673"/>
                    </a:cubicBezTo>
                    <a:lnTo>
                      <a:pt x="0" y="24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27326" y="1"/>
                    </a:lnTo>
                    <a:cubicBezTo>
                      <a:pt x="27448" y="1"/>
                      <a:pt x="27569" y="122"/>
                      <a:pt x="27569" y="244"/>
                    </a:cubicBezTo>
                    <a:lnTo>
                      <a:pt x="27569" y="1673"/>
                    </a:lnTo>
                    <a:cubicBezTo>
                      <a:pt x="27569" y="1794"/>
                      <a:pt x="27448" y="1916"/>
                      <a:pt x="27326" y="1916"/>
                    </a:cubicBezTo>
                    <a:close/>
                    <a:moveTo>
                      <a:pt x="517" y="1429"/>
                    </a:moveTo>
                    <a:lnTo>
                      <a:pt x="27113" y="1429"/>
                    </a:lnTo>
                    <a:lnTo>
                      <a:pt x="27113" y="487"/>
                    </a:lnTo>
                    <a:lnTo>
                      <a:pt x="51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9" name="Google Shape;3269;p13"/>
              <p:cNvSpPr/>
              <p:nvPr/>
            </p:nvSpPr>
            <p:spPr>
              <a:xfrm>
                <a:off x="1389357" y="3302533"/>
                <a:ext cx="615941" cy="245722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1035" extrusionOk="0">
                    <a:moveTo>
                      <a:pt x="27387" y="11034"/>
                    </a:moveTo>
                    <a:lnTo>
                      <a:pt x="304" y="11034"/>
                    </a:lnTo>
                    <a:cubicBezTo>
                      <a:pt x="122" y="11034"/>
                      <a:pt x="0" y="10821"/>
                      <a:pt x="122" y="10669"/>
                    </a:cubicBezTo>
                    <a:lnTo>
                      <a:pt x="7843" y="92"/>
                    </a:lnTo>
                    <a:cubicBezTo>
                      <a:pt x="7903" y="31"/>
                      <a:pt x="7964" y="1"/>
                      <a:pt x="8055" y="1"/>
                    </a:cubicBezTo>
                    <a:lnTo>
                      <a:pt x="19636" y="1"/>
                    </a:lnTo>
                    <a:cubicBezTo>
                      <a:pt x="19727" y="1"/>
                      <a:pt x="19818" y="31"/>
                      <a:pt x="19849" y="92"/>
                    </a:cubicBezTo>
                    <a:lnTo>
                      <a:pt x="27600" y="10669"/>
                    </a:lnTo>
                    <a:cubicBezTo>
                      <a:pt x="27630" y="10730"/>
                      <a:pt x="27661" y="10852"/>
                      <a:pt x="27600" y="10913"/>
                    </a:cubicBezTo>
                    <a:cubicBezTo>
                      <a:pt x="27569" y="11004"/>
                      <a:pt x="27478" y="11034"/>
                      <a:pt x="27387" y="11034"/>
                    </a:cubicBezTo>
                    <a:close/>
                    <a:moveTo>
                      <a:pt x="791" y="10548"/>
                    </a:moveTo>
                    <a:lnTo>
                      <a:pt x="26901" y="10548"/>
                    </a:lnTo>
                    <a:lnTo>
                      <a:pt x="19514" y="487"/>
                    </a:lnTo>
                    <a:lnTo>
                      <a:pt x="817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0" name="Google Shape;3270;p13"/>
              <p:cNvSpPr/>
              <p:nvPr/>
            </p:nvSpPr>
            <p:spPr>
              <a:xfrm>
                <a:off x="1550435" y="3706587"/>
                <a:ext cx="88023" cy="157721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7083" extrusionOk="0">
                    <a:moveTo>
                      <a:pt x="3709" y="7083"/>
                    </a:moveTo>
                    <a:lnTo>
                      <a:pt x="244" y="7083"/>
                    </a:lnTo>
                    <a:cubicBezTo>
                      <a:pt x="92" y="7083"/>
                      <a:pt x="1" y="6961"/>
                      <a:pt x="1" y="6840"/>
                    </a:cubicBezTo>
                    <a:lnTo>
                      <a:pt x="1" y="27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3709" y="1"/>
                    </a:lnTo>
                    <a:cubicBezTo>
                      <a:pt x="3861" y="1"/>
                      <a:pt x="3952" y="122"/>
                      <a:pt x="3952" y="274"/>
                    </a:cubicBezTo>
                    <a:lnTo>
                      <a:pt x="3952" y="6840"/>
                    </a:lnTo>
                    <a:cubicBezTo>
                      <a:pt x="3952" y="6961"/>
                      <a:pt x="3861" y="7083"/>
                      <a:pt x="3709" y="7083"/>
                    </a:cubicBezTo>
                    <a:close/>
                    <a:moveTo>
                      <a:pt x="487" y="6566"/>
                    </a:moveTo>
                    <a:lnTo>
                      <a:pt x="3466" y="6566"/>
                    </a:lnTo>
                    <a:lnTo>
                      <a:pt x="346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1" name="Google Shape;3271;p13"/>
              <p:cNvSpPr/>
              <p:nvPr/>
            </p:nvSpPr>
            <p:spPr>
              <a:xfrm>
                <a:off x="1756871" y="3706587"/>
                <a:ext cx="88691" cy="157721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083" extrusionOk="0">
                    <a:moveTo>
                      <a:pt x="3739" y="7083"/>
                    </a:moveTo>
                    <a:lnTo>
                      <a:pt x="243" y="7083"/>
                    </a:lnTo>
                    <a:cubicBezTo>
                      <a:pt x="122" y="7083"/>
                      <a:pt x="0" y="6961"/>
                      <a:pt x="0" y="6840"/>
                    </a:cubicBezTo>
                    <a:lnTo>
                      <a:pt x="0" y="27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3739" y="1"/>
                    </a:lnTo>
                    <a:cubicBezTo>
                      <a:pt x="3861" y="1"/>
                      <a:pt x="3982" y="122"/>
                      <a:pt x="3982" y="274"/>
                    </a:cubicBezTo>
                    <a:lnTo>
                      <a:pt x="3982" y="6840"/>
                    </a:lnTo>
                    <a:cubicBezTo>
                      <a:pt x="3952" y="6961"/>
                      <a:pt x="3861" y="7083"/>
                      <a:pt x="3739" y="7083"/>
                    </a:cubicBezTo>
                    <a:close/>
                    <a:moveTo>
                      <a:pt x="487" y="6566"/>
                    </a:moveTo>
                    <a:lnTo>
                      <a:pt x="3496" y="6566"/>
                    </a:lnTo>
                    <a:lnTo>
                      <a:pt x="349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2" name="Google Shape;3272;p13"/>
              <p:cNvSpPr/>
              <p:nvPr/>
            </p:nvSpPr>
            <p:spPr>
              <a:xfrm>
                <a:off x="1555846" y="4143129"/>
                <a:ext cx="77179" cy="146231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6567" extrusionOk="0">
                    <a:moveTo>
                      <a:pt x="1" y="1"/>
                    </a:moveTo>
                    <a:lnTo>
                      <a:pt x="1" y="6566"/>
                    </a:lnTo>
                    <a:lnTo>
                      <a:pt x="3466" y="6566"/>
                    </a:lnTo>
                    <a:lnTo>
                      <a:pt x="346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3" name="Google Shape;3273;p13"/>
              <p:cNvSpPr/>
              <p:nvPr/>
            </p:nvSpPr>
            <p:spPr>
              <a:xfrm>
                <a:off x="1550435" y="4137718"/>
                <a:ext cx="88023" cy="157053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7053" extrusionOk="0">
                    <a:moveTo>
                      <a:pt x="3709" y="7052"/>
                    </a:moveTo>
                    <a:lnTo>
                      <a:pt x="244" y="7052"/>
                    </a:lnTo>
                    <a:cubicBezTo>
                      <a:pt x="92" y="7052"/>
                      <a:pt x="1" y="6931"/>
                      <a:pt x="1" y="6809"/>
                    </a:cubicBezTo>
                    <a:lnTo>
                      <a:pt x="1" y="24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3709" y="1"/>
                    </a:lnTo>
                    <a:cubicBezTo>
                      <a:pt x="3861" y="1"/>
                      <a:pt x="3952" y="122"/>
                      <a:pt x="3952" y="244"/>
                    </a:cubicBezTo>
                    <a:lnTo>
                      <a:pt x="3952" y="6809"/>
                    </a:lnTo>
                    <a:cubicBezTo>
                      <a:pt x="3952" y="6961"/>
                      <a:pt x="3861" y="7052"/>
                      <a:pt x="3709" y="7052"/>
                    </a:cubicBezTo>
                    <a:close/>
                    <a:moveTo>
                      <a:pt x="487" y="6566"/>
                    </a:moveTo>
                    <a:lnTo>
                      <a:pt x="3466" y="6566"/>
                    </a:lnTo>
                    <a:lnTo>
                      <a:pt x="346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4" name="Google Shape;3274;p13"/>
              <p:cNvSpPr/>
              <p:nvPr/>
            </p:nvSpPr>
            <p:spPr>
              <a:xfrm>
                <a:off x="1713573" y="3196965"/>
                <a:ext cx="96129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4986" extrusionOk="0">
                    <a:moveTo>
                      <a:pt x="4073" y="4955"/>
                    </a:moveTo>
                    <a:lnTo>
                      <a:pt x="243" y="4955"/>
                    </a:lnTo>
                    <a:cubicBezTo>
                      <a:pt x="91" y="4955"/>
                      <a:pt x="0" y="4864"/>
                      <a:pt x="0" y="4712"/>
                    </a:cubicBezTo>
                    <a:lnTo>
                      <a:pt x="0" y="274"/>
                    </a:lnTo>
                    <a:cubicBezTo>
                      <a:pt x="0" y="122"/>
                      <a:pt x="91" y="0"/>
                      <a:pt x="243" y="0"/>
                    </a:cubicBezTo>
                    <a:lnTo>
                      <a:pt x="4073" y="0"/>
                    </a:lnTo>
                    <a:cubicBezTo>
                      <a:pt x="4225" y="0"/>
                      <a:pt x="4316" y="122"/>
                      <a:pt x="4316" y="274"/>
                    </a:cubicBezTo>
                    <a:lnTo>
                      <a:pt x="4316" y="4712"/>
                    </a:lnTo>
                    <a:cubicBezTo>
                      <a:pt x="4316" y="4864"/>
                      <a:pt x="4225" y="4985"/>
                      <a:pt x="4073" y="4955"/>
                    </a:cubicBezTo>
                    <a:close/>
                    <a:moveTo>
                      <a:pt x="486" y="4468"/>
                    </a:moveTo>
                    <a:lnTo>
                      <a:pt x="3830" y="4468"/>
                    </a:lnTo>
                    <a:lnTo>
                      <a:pt x="3830" y="517"/>
                    </a:lnTo>
                    <a:lnTo>
                      <a:pt x="486" y="5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5" name="Google Shape;3275;p13"/>
              <p:cNvSpPr/>
              <p:nvPr/>
            </p:nvSpPr>
            <p:spPr>
              <a:xfrm>
                <a:off x="1391383" y="3420302"/>
                <a:ext cx="611889" cy="125900"/>
              </a:xfrm>
              <a:custGeom>
                <a:avLst/>
                <a:gdLst/>
                <a:ahLst/>
                <a:cxnLst/>
                <a:rect l="l" t="t" r="r" b="b"/>
                <a:pathLst>
                  <a:path w="27479" h="5654" extrusionOk="0">
                    <a:moveTo>
                      <a:pt x="1703" y="3374"/>
                    </a:moveTo>
                    <a:cubicBezTo>
                      <a:pt x="2736" y="2827"/>
                      <a:pt x="3922" y="2766"/>
                      <a:pt x="5016" y="3162"/>
                    </a:cubicBezTo>
                    <a:cubicBezTo>
                      <a:pt x="6232" y="3648"/>
                      <a:pt x="7204" y="4529"/>
                      <a:pt x="8603" y="4347"/>
                    </a:cubicBezTo>
                    <a:cubicBezTo>
                      <a:pt x="9879" y="4165"/>
                      <a:pt x="11034" y="2949"/>
                      <a:pt x="12220" y="2462"/>
                    </a:cubicBezTo>
                    <a:cubicBezTo>
                      <a:pt x="13405" y="1946"/>
                      <a:pt x="14712" y="1824"/>
                      <a:pt x="15989" y="2128"/>
                    </a:cubicBezTo>
                    <a:cubicBezTo>
                      <a:pt x="17205" y="2462"/>
                      <a:pt x="18116" y="2645"/>
                      <a:pt x="19302" y="2007"/>
                    </a:cubicBezTo>
                    <a:cubicBezTo>
                      <a:pt x="20062" y="1611"/>
                      <a:pt x="20761" y="1095"/>
                      <a:pt x="21582" y="851"/>
                    </a:cubicBezTo>
                    <a:cubicBezTo>
                      <a:pt x="24378" y="0"/>
                      <a:pt x="26901" y="3253"/>
                      <a:pt x="27478" y="5654"/>
                    </a:cubicBezTo>
                    <a:cubicBezTo>
                      <a:pt x="27448" y="5411"/>
                      <a:pt x="21977" y="5563"/>
                      <a:pt x="21399" y="5563"/>
                    </a:cubicBezTo>
                    <a:cubicBezTo>
                      <a:pt x="19393" y="5532"/>
                      <a:pt x="17357" y="5502"/>
                      <a:pt x="15320" y="5502"/>
                    </a:cubicBezTo>
                    <a:cubicBezTo>
                      <a:pt x="11247" y="5472"/>
                      <a:pt x="7144" y="5502"/>
                      <a:pt x="3040" y="5532"/>
                    </a:cubicBezTo>
                    <a:cubicBezTo>
                      <a:pt x="2736" y="5532"/>
                      <a:pt x="1" y="5624"/>
                      <a:pt x="1" y="5502"/>
                    </a:cubicBezTo>
                    <a:cubicBezTo>
                      <a:pt x="31" y="4681"/>
                      <a:pt x="1034" y="3739"/>
                      <a:pt x="1703" y="33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6" name="Google Shape;3276;p13"/>
              <p:cNvSpPr/>
              <p:nvPr/>
            </p:nvSpPr>
            <p:spPr>
              <a:xfrm>
                <a:off x="3319623" y="2873286"/>
                <a:ext cx="536090" cy="67279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30214" extrusionOk="0">
                    <a:moveTo>
                      <a:pt x="23770" y="30183"/>
                    </a:moveTo>
                    <a:lnTo>
                      <a:pt x="244" y="30183"/>
                    </a:lnTo>
                    <a:cubicBezTo>
                      <a:pt x="183" y="30183"/>
                      <a:pt x="92" y="30153"/>
                      <a:pt x="62" y="30092"/>
                    </a:cubicBezTo>
                    <a:cubicBezTo>
                      <a:pt x="1" y="30031"/>
                      <a:pt x="1" y="29940"/>
                      <a:pt x="31" y="29849"/>
                    </a:cubicBezTo>
                    <a:lnTo>
                      <a:pt x="11795" y="183"/>
                    </a:lnTo>
                    <a:cubicBezTo>
                      <a:pt x="11886" y="0"/>
                      <a:pt x="12159" y="0"/>
                      <a:pt x="12250" y="183"/>
                    </a:cubicBezTo>
                    <a:lnTo>
                      <a:pt x="24044" y="29849"/>
                    </a:lnTo>
                    <a:cubicBezTo>
                      <a:pt x="24074" y="29940"/>
                      <a:pt x="24074" y="30031"/>
                      <a:pt x="24014" y="30092"/>
                    </a:cubicBezTo>
                    <a:cubicBezTo>
                      <a:pt x="23953" y="30153"/>
                      <a:pt x="23862" y="30214"/>
                      <a:pt x="23770" y="30183"/>
                    </a:cubicBezTo>
                    <a:close/>
                    <a:moveTo>
                      <a:pt x="609" y="29697"/>
                    </a:moveTo>
                    <a:lnTo>
                      <a:pt x="23406" y="29697"/>
                    </a:lnTo>
                    <a:lnTo>
                      <a:pt x="1200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7" name="Google Shape;3277;p13"/>
              <p:cNvSpPr/>
              <p:nvPr/>
            </p:nvSpPr>
            <p:spPr>
              <a:xfrm>
                <a:off x="3581570" y="2733325"/>
                <a:ext cx="11512" cy="16382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7357" extrusionOk="0">
                    <a:moveTo>
                      <a:pt x="243" y="7357"/>
                    </a:moveTo>
                    <a:cubicBezTo>
                      <a:pt x="122" y="7357"/>
                      <a:pt x="0" y="7235"/>
                      <a:pt x="0" y="7113"/>
                    </a:cubicBezTo>
                    <a:lnTo>
                      <a:pt x="0" y="335"/>
                    </a:lnTo>
                    <a:cubicBezTo>
                      <a:pt x="0" y="1"/>
                      <a:pt x="517" y="1"/>
                      <a:pt x="517" y="335"/>
                    </a:cubicBezTo>
                    <a:lnTo>
                      <a:pt x="517" y="7113"/>
                    </a:lnTo>
                    <a:cubicBezTo>
                      <a:pt x="486" y="7235"/>
                      <a:pt x="395" y="7357"/>
                      <a:pt x="243" y="73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8" name="Google Shape;3278;p13"/>
              <p:cNvSpPr/>
              <p:nvPr/>
            </p:nvSpPr>
            <p:spPr>
              <a:xfrm>
                <a:off x="3323698" y="3566484"/>
                <a:ext cx="527272" cy="1037621"/>
              </a:xfrm>
              <a:custGeom>
                <a:avLst/>
                <a:gdLst/>
                <a:ahLst/>
                <a:cxnLst/>
                <a:rect l="l" t="t" r="r" b="b"/>
                <a:pathLst>
                  <a:path w="23679" h="46598" extrusionOk="0">
                    <a:moveTo>
                      <a:pt x="23435" y="46597"/>
                    </a:moveTo>
                    <a:lnTo>
                      <a:pt x="244" y="46597"/>
                    </a:lnTo>
                    <a:cubicBezTo>
                      <a:pt x="92" y="46597"/>
                      <a:pt x="0" y="46476"/>
                      <a:pt x="0" y="46354"/>
                    </a:cubicBezTo>
                    <a:lnTo>
                      <a:pt x="0" y="244"/>
                    </a:lnTo>
                    <a:cubicBezTo>
                      <a:pt x="0" y="92"/>
                      <a:pt x="92" y="1"/>
                      <a:pt x="244" y="1"/>
                    </a:cubicBezTo>
                    <a:lnTo>
                      <a:pt x="23435" y="1"/>
                    </a:lnTo>
                    <a:cubicBezTo>
                      <a:pt x="23587" y="1"/>
                      <a:pt x="23679" y="92"/>
                      <a:pt x="23679" y="244"/>
                    </a:cubicBezTo>
                    <a:lnTo>
                      <a:pt x="23679" y="46354"/>
                    </a:lnTo>
                    <a:cubicBezTo>
                      <a:pt x="23679" y="46476"/>
                      <a:pt x="23587" y="46597"/>
                      <a:pt x="23435" y="46597"/>
                    </a:cubicBezTo>
                    <a:close/>
                    <a:moveTo>
                      <a:pt x="487" y="46111"/>
                    </a:moveTo>
                    <a:lnTo>
                      <a:pt x="23192" y="46111"/>
                    </a:lnTo>
                    <a:lnTo>
                      <a:pt x="23192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9" name="Google Shape;3279;p13"/>
              <p:cNvSpPr/>
              <p:nvPr/>
            </p:nvSpPr>
            <p:spPr>
              <a:xfrm>
                <a:off x="3285109" y="3453315"/>
                <a:ext cx="601735" cy="108999"/>
              </a:xfrm>
              <a:custGeom>
                <a:avLst/>
                <a:gdLst/>
                <a:ahLst/>
                <a:cxnLst/>
                <a:rect l="l" t="t" r="r" b="b"/>
                <a:pathLst>
                  <a:path w="27023" h="4895" extrusionOk="0">
                    <a:moveTo>
                      <a:pt x="4347" y="2523"/>
                    </a:moveTo>
                    <a:cubicBezTo>
                      <a:pt x="5138" y="2736"/>
                      <a:pt x="5928" y="2797"/>
                      <a:pt x="6718" y="2736"/>
                    </a:cubicBezTo>
                    <a:cubicBezTo>
                      <a:pt x="7812" y="2554"/>
                      <a:pt x="8694" y="1763"/>
                      <a:pt x="9697" y="1277"/>
                    </a:cubicBezTo>
                    <a:cubicBezTo>
                      <a:pt x="11308" y="517"/>
                      <a:pt x="13162" y="517"/>
                      <a:pt x="14773" y="1247"/>
                    </a:cubicBezTo>
                    <a:cubicBezTo>
                      <a:pt x="15959" y="1824"/>
                      <a:pt x="17022" y="2797"/>
                      <a:pt x="18329" y="2766"/>
                    </a:cubicBezTo>
                    <a:cubicBezTo>
                      <a:pt x="19971" y="2706"/>
                      <a:pt x="21126" y="1125"/>
                      <a:pt x="22676" y="639"/>
                    </a:cubicBezTo>
                    <a:cubicBezTo>
                      <a:pt x="24864" y="0"/>
                      <a:pt x="27023" y="1733"/>
                      <a:pt x="26840" y="4013"/>
                    </a:cubicBezTo>
                    <a:cubicBezTo>
                      <a:pt x="26810" y="4621"/>
                      <a:pt x="15503" y="4833"/>
                      <a:pt x="14378" y="4864"/>
                    </a:cubicBezTo>
                    <a:cubicBezTo>
                      <a:pt x="12281" y="4894"/>
                      <a:pt x="10183" y="4864"/>
                      <a:pt x="8086" y="4803"/>
                    </a:cubicBezTo>
                    <a:cubicBezTo>
                      <a:pt x="5563" y="4712"/>
                      <a:pt x="3071" y="4681"/>
                      <a:pt x="578" y="4469"/>
                    </a:cubicBezTo>
                    <a:cubicBezTo>
                      <a:pt x="1" y="2432"/>
                      <a:pt x="3101" y="2280"/>
                      <a:pt x="4347" y="25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0" name="Google Shape;3280;p13"/>
              <p:cNvSpPr/>
              <p:nvPr/>
            </p:nvSpPr>
            <p:spPr>
              <a:xfrm>
                <a:off x="3438750" y="3665995"/>
                <a:ext cx="90718" cy="159747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7174" extrusionOk="0">
                    <a:moveTo>
                      <a:pt x="3770" y="7173"/>
                    </a:moveTo>
                    <a:lnTo>
                      <a:pt x="274" y="7173"/>
                    </a:lnTo>
                    <a:cubicBezTo>
                      <a:pt x="153" y="7173"/>
                      <a:pt x="31" y="7052"/>
                      <a:pt x="31" y="6930"/>
                    </a:cubicBezTo>
                    <a:lnTo>
                      <a:pt x="31" y="2097"/>
                    </a:lnTo>
                    <a:cubicBezTo>
                      <a:pt x="1" y="942"/>
                      <a:pt x="882" y="0"/>
                      <a:pt x="2037" y="0"/>
                    </a:cubicBezTo>
                    <a:cubicBezTo>
                      <a:pt x="3162" y="0"/>
                      <a:pt x="4074" y="942"/>
                      <a:pt x="4013" y="2097"/>
                    </a:cubicBezTo>
                    <a:lnTo>
                      <a:pt x="4013" y="6930"/>
                    </a:lnTo>
                    <a:cubicBezTo>
                      <a:pt x="4013" y="7052"/>
                      <a:pt x="3891" y="7173"/>
                      <a:pt x="3770" y="7173"/>
                    </a:cubicBezTo>
                    <a:close/>
                    <a:moveTo>
                      <a:pt x="548" y="6687"/>
                    </a:moveTo>
                    <a:lnTo>
                      <a:pt x="3527" y="6687"/>
                    </a:lnTo>
                    <a:lnTo>
                      <a:pt x="3527" y="2097"/>
                    </a:lnTo>
                    <a:cubicBezTo>
                      <a:pt x="3405" y="182"/>
                      <a:pt x="609" y="182"/>
                      <a:pt x="517" y="20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1" name="Google Shape;3281;p13"/>
              <p:cNvSpPr/>
              <p:nvPr/>
            </p:nvSpPr>
            <p:spPr>
              <a:xfrm>
                <a:off x="3646544" y="3653124"/>
                <a:ext cx="88001" cy="172618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52" extrusionOk="0">
                    <a:moveTo>
                      <a:pt x="3708" y="7751"/>
                    </a:moveTo>
                    <a:lnTo>
                      <a:pt x="243" y="7751"/>
                    </a:lnTo>
                    <a:cubicBezTo>
                      <a:pt x="91" y="7751"/>
                      <a:pt x="0" y="7630"/>
                      <a:pt x="0" y="7508"/>
                    </a:cubicBezTo>
                    <a:lnTo>
                      <a:pt x="0" y="2675"/>
                    </a:lnTo>
                    <a:cubicBezTo>
                      <a:pt x="0" y="0"/>
                      <a:pt x="3952" y="0"/>
                      <a:pt x="3952" y="2675"/>
                    </a:cubicBezTo>
                    <a:lnTo>
                      <a:pt x="3952" y="7508"/>
                    </a:lnTo>
                    <a:cubicBezTo>
                      <a:pt x="3952" y="7630"/>
                      <a:pt x="3860" y="7751"/>
                      <a:pt x="3708" y="7751"/>
                    </a:cubicBezTo>
                    <a:close/>
                    <a:moveTo>
                      <a:pt x="486" y="7265"/>
                    </a:moveTo>
                    <a:lnTo>
                      <a:pt x="3465" y="7265"/>
                    </a:lnTo>
                    <a:lnTo>
                      <a:pt x="3465" y="2675"/>
                    </a:lnTo>
                    <a:cubicBezTo>
                      <a:pt x="3465" y="669"/>
                      <a:pt x="486" y="669"/>
                      <a:pt x="486" y="2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2" name="Google Shape;3282;p13"/>
              <p:cNvSpPr/>
              <p:nvPr/>
            </p:nvSpPr>
            <p:spPr>
              <a:xfrm>
                <a:off x="3438750" y="4004384"/>
                <a:ext cx="90718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7144" extrusionOk="0">
                    <a:moveTo>
                      <a:pt x="3770" y="7144"/>
                    </a:moveTo>
                    <a:lnTo>
                      <a:pt x="274" y="7144"/>
                    </a:lnTo>
                    <a:cubicBezTo>
                      <a:pt x="153" y="7144"/>
                      <a:pt x="31" y="7053"/>
                      <a:pt x="31" y="6901"/>
                    </a:cubicBezTo>
                    <a:lnTo>
                      <a:pt x="31" y="2068"/>
                    </a:lnTo>
                    <a:cubicBezTo>
                      <a:pt x="1" y="943"/>
                      <a:pt x="882" y="1"/>
                      <a:pt x="2037" y="1"/>
                    </a:cubicBezTo>
                    <a:cubicBezTo>
                      <a:pt x="3162" y="1"/>
                      <a:pt x="4074" y="943"/>
                      <a:pt x="4013" y="2068"/>
                    </a:cubicBezTo>
                    <a:lnTo>
                      <a:pt x="4013" y="6901"/>
                    </a:lnTo>
                    <a:cubicBezTo>
                      <a:pt x="4013" y="7053"/>
                      <a:pt x="3891" y="7144"/>
                      <a:pt x="3770" y="7144"/>
                    </a:cubicBezTo>
                    <a:close/>
                    <a:moveTo>
                      <a:pt x="548" y="6657"/>
                    </a:moveTo>
                    <a:lnTo>
                      <a:pt x="3527" y="6657"/>
                    </a:lnTo>
                    <a:lnTo>
                      <a:pt x="3527" y="2068"/>
                    </a:lnTo>
                    <a:cubicBezTo>
                      <a:pt x="3405" y="183"/>
                      <a:pt x="609" y="183"/>
                      <a:pt x="517" y="20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3" name="Google Shape;3283;p13"/>
              <p:cNvSpPr/>
              <p:nvPr/>
            </p:nvSpPr>
            <p:spPr>
              <a:xfrm>
                <a:off x="3646544" y="3991536"/>
                <a:ext cx="88001" cy="171927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21" extrusionOk="0">
                    <a:moveTo>
                      <a:pt x="3708" y="7721"/>
                    </a:moveTo>
                    <a:lnTo>
                      <a:pt x="243" y="7721"/>
                    </a:lnTo>
                    <a:cubicBezTo>
                      <a:pt x="91" y="7721"/>
                      <a:pt x="0" y="7630"/>
                      <a:pt x="0" y="7478"/>
                    </a:cubicBezTo>
                    <a:lnTo>
                      <a:pt x="0" y="2645"/>
                    </a:lnTo>
                    <a:cubicBezTo>
                      <a:pt x="0" y="0"/>
                      <a:pt x="3952" y="0"/>
                      <a:pt x="3952" y="2645"/>
                    </a:cubicBezTo>
                    <a:lnTo>
                      <a:pt x="3952" y="7478"/>
                    </a:lnTo>
                    <a:cubicBezTo>
                      <a:pt x="3952" y="7630"/>
                      <a:pt x="3860" y="7721"/>
                      <a:pt x="3708" y="7721"/>
                    </a:cubicBezTo>
                    <a:close/>
                    <a:moveTo>
                      <a:pt x="486" y="7234"/>
                    </a:moveTo>
                    <a:lnTo>
                      <a:pt x="3465" y="7234"/>
                    </a:lnTo>
                    <a:lnTo>
                      <a:pt x="3465" y="2645"/>
                    </a:lnTo>
                    <a:cubicBezTo>
                      <a:pt x="3465" y="669"/>
                      <a:pt x="486" y="669"/>
                      <a:pt x="486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4" name="Google Shape;3284;p13"/>
              <p:cNvSpPr/>
              <p:nvPr/>
            </p:nvSpPr>
            <p:spPr>
              <a:xfrm>
                <a:off x="3489519" y="4309640"/>
                <a:ext cx="195620" cy="294443"/>
              </a:xfrm>
              <a:custGeom>
                <a:avLst/>
                <a:gdLst/>
                <a:ahLst/>
                <a:cxnLst/>
                <a:rect l="l" t="t" r="r" b="b"/>
                <a:pathLst>
                  <a:path w="8785" h="13223" extrusionOk="0">
                    <a:moveTo>
                      <a:pt x="8541" y="13222"/>
                    </a:moveTo>
                    <a:lnTo>
                      <a:pt x="243" y="13222"/>
                    </a:lnTo>
                    <a:cubicBezTo>
                      <a:pt x="91" y="13222"/>
                      <a:pt x="0" y="13101"/>
                      <a:pt x="0" y="12979"/>
                    </a:cubicBezTo>
                    <a:lnTo>
                      <a:pt x="0" y="4407"/>
                    </a:lnTo>
                    <a:cubicBezTo>
                      <a:pt x="0" y="1976"/>
                      <a:pt x="1946" y="0"/>
                      <a:pt x="4377" y="0"/>
                    </a:cubicBezTo>
                    <a:cubicBezTo>
                      <a:pt x="6809" y="0"/>
                      <a:pt x="8785" y="1976"/>
                      <a:pt x="8785" y="4407"/>
                    </a:cubicBezTo>
                    <a:lnTo>
                      <a:pt x="8785" y="12979"/>
                    </a:lnTo>
                    <a:cubicBezTo>
                      <a:pt x="8785" y="13101"/>
                      <a:pt x="8693" y="13222"/>
                      <a:pt x="8541" y="13222"/>
                    </a:cubicBezTo>
                    <a:close/>
                    <a:moveTo>
                      <a:pt x="487" y="12736"/>
                    </a:moveTo>
                    <a:lnTo>
                      <a:pt x="8298" y="12736"/>
                    </a:lnTo>
                    <a:lnTo>
                      <a:pt x="8298" y="4407"/>
                    </a:lnTo>
                    <a:cubicBezTo>
                      <a:pt x="8298" y="2249"/>
                      <a:pt x="6535" y="486"/>
                      <a:pt x="4377" y="486"/>
                    </a:cubicBezTo>
                    <a:cubicBezTo>
                      <a:pt x="2219" y="486"/>
                      <a:pt x="487" y="2249"/>
                      <a:pt x="487" y="44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5" name="Google Shape;3285;p13"/>
              <p:cNvSpPr/>
              <p:nvPr/>
            </p:nvSpPr>
            <p:spPr>
              <a:xfrm>
                <a:off x="3280389" y="3534522"/>
                <a:ext cx="613893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27569" h="1916" extrusionOk="0">
                    <a:moveTo>
                      <a:pt x="27326" y="1916"/>
                    </a:moveTo>
                    <a:lnTo>
                      <a:pt x="243" y="1916"/>
                    </a:lnTo>
                    <a:cubicBezTo>
                      <a:pt x="122" y="1916"/>
                      <a:pt x="0" y="1794"/>
                      <a:pt x="0" y="1673"/>
                    </a:cubicBezTo>
                    <a:lnTo>
                      <a:pt x="0" y="24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27326" y="1"/>
                    </a:lnTo>
                    <a:cubicBezTo>
                      <a:pt x="27447" y="1"/>
                      <a:pt x="27569" y="122"/>
                      <a:pt x="27569" y="244"/>
                    </a:cubicBezTo>
                    <a:lnTo>
                      <a:pt x="27569" y="1673"/>
                    </a:lnTo>
                    <a:cubicBezTo>
                      <a:pt x="27569" y="1794"/>
                      <a:pt x="27447" y="1916"/>
                      <a:pt x="27326" y="1916"/>
                    </a:cubicBezTo>
                    <a:close/>
                    <a:moveTo>
                      <a:pt x="486" y="1429"/>
                    </a:moveTo>
                    <a:lnTo>
                      <a:pt x="27083" y="1429"/>
                    </a:lnTo>
                    <a:lnTo>
                      <a:pt x="27083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6" name="Google Shape;3286;p13"/>
              <p:cNvSpPr/>
              <p:nvPr/>
            </p:nvSpPr>
            <p:spPr>
              <a:xfrm>
                <a:off x="3488828" y="3242136"/>
                <a:ext cx="171950" cy="182104"/>
              </a:xfrm>
              <a:custGeom>
                <a:avLst/>
                <a:gdLst/>
                <a:ahLst/>
                <a:cxnLst/>
                <a:rect l="l" t="t" r="r" b="b"/>
                <a:pathLst>
                  <a:path w="7722" h="8178" extrusionOk="0">
                    <a:moveTo>
                      <a:pt x="4408" y="7721"/>
                    </a:moveTo>
                    <a:cubicBezTo>
                      <a:pt x="1460" y="7721"/>
                      <a:pt x="1" y="4165"/>
                      <a:pt x="2068" y="2068"/>
                    </a:cubicBezTo>
                    <a:cubicBezTo>
                      <a:pt x="4165" y="1"/>
                      <a:pt x="7721" y="1460"/>
                      <a:pt x="7721" y="4439"/>
                    </a:cubicBezTo>
                    <a:cubicBezTo>
                      <a:pt x="7721" y="6262"/>
                      <a:pt x="6232" y="7721"/>
                      <a:pt x="4408" y="7721"/>
                    </a:cubicBezTo>
                    <a:close/>
                    <a:moveTo>
                      <a:pt x="4408" y="1612"/>
                    </a:moveTo>
                    <a:cubicBezTo>
                      <a:pt x="1916" y="1612"/>
                      <a:pt x="670" y="4651"/>
                      <a:pt x="2433" y="6414"/>
                    </a:cubicBezTo>
                    <a:cubicBezTo>
                      <a:pt x="4196" y="8177"/>
                      <a:pt x="7235" y="6931"/>
                      <a:pt x="7235" y="4439"/>
                    </a:cubicBezTo>
                    <a:cubicBezTo>
                      <a:pt x="7235" y="2858"/>
                      <a:pt x="5989" y="1612"/>
                      <a:pt x="4408" y="16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7" name="Google Shape;3287;p13"/>
              <p:cNvSpPr/>
              <p:nvPr/>
            </p:nvSpPr>
            <p:spPr>
              <a:xfrm>
                <a:off x="3578853" y="3288162"/>
                <a:ext cx="56203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3041" extrusionOk="0">
                    <a:moveTo>
                      <a:pt x="274" y="3040"/>
                    </a:moveTo>
                    <a:cubicBezTo>
                      <a:pt x="213" y="3040"/>
                      <a:pt x="183" y="3010"/>
                      <a:pt x="122" y="3010"/>
                    </a:cubicBezTo>
                    <a:cubicBezTo>
                      <a:pt x="61" y="2949"/>
                      <a:pt x="1" y="2888"/>
                      <a:pt x="1" y="2797"/>
                    </a:cubicBezTo>
                    <a:lnTo>
                      <a:pt x="1" y="335"/>
                    </a:lnTo>
                    <a:cubicBezTo>
                      <a:pt x="1" y="1"/>
                      <a:pt x="517" y="1"/>
                      <a:pt x="517" y="335"/>
                    </a:cubicBezTo>
                    <a:lnTo>
                      <a:pt x="517" y="2402"/>
                    </a:lnTo>
                    <a:lnTo>
                      <a:pt x="2128" y="1612"/>
                    </a:lnTo>
                    <a:cubicBezTo>
                      <a:pt x="2250" y="1551"/>
                      <a:pt x="2402" y="1581"/>
                      <a:pt x="2463" y="1703"/>
                    </a:cubicBezTo>
                    <a:cubicBezTo>
                      <a:pt x="2523" y="1825"/>
                      <a:pt x="2463" y="1977"/>
                      <a:pt x="2341" y="2037"/>
                    </a:cubicBezTo>
                    <a:lnTo>
                      <a:pt x="365" y="3010"/>
                    </a:lnTo>
                    <a:cubicBezTo>
                      <a:pt x="335" y="3040"/>
                      <a:pt x="304" y="3040"/>
                      <a:pt x="274" y="30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8" name="Google Shape;3288;p13"/>
              <p:cNvSpPr/>
              <p:nvPr/>
            </p:nvSpPr>
            <p:spPr>
              <a:xfrm>
                <a:off x="2275309" y="3823688"/>
                <a:ext cx="893439" cy="780409"/>
              </a:xfrm>
              <a:custGeom>
                <a:avLst/>
                <a:gdLst/>
                <a:ahLst/>
                <a:cxnLst/>
                <a:rect l="l" t="t" r="r" b="b"/>
                <a:pathLst>
                  <a:path w="40123" h="35047" extrusionOk="0">
                    <a:moveTo>
                      <a:pt x="39880" y="35046"/>
                    </a:moveTo>
                    <a:lnTo>
                      <a:pt x="244" y="35046"/>
                    </a:lnTo>
                    <a:cubicBezTo>
                      <a:pt x="92" y="35046"/>
                      <a:pt x="0" y="34925"/>
                      <a:pt x="0" y="34803"/>
                    </a:cubicBezTo>
                    <a:lnTo>
                      <a:pt x="0" y="243"/>
                    </a:lnTo>
                    <a:cubicBezTo>
                      <a:pt x="0" y="122"/>
                      <a:pt x="92" y="0"/>
                      <a:pt x="244" y="0"/>
                    </a:cubicBezTo>
                    <a:lnTo>
                      <a:pt x="39880" y="0"/>
                    </a:lnTo>
                    <a:cubicBezTo>
                      <a:pt x="40001" y="0"/>
                      <a:pt x="40123" y="122"/>
                      <a:pt x="40123" y="243"/>
                    </a:cubicBezTo>
                    <a:lnTo>
                      <a:pt x="40123" y="34803"/>
                    </a:lnTo>
                    <a:cubicBezTo>
                      <a:pt x="40123" y="34925"/>
                      <a:pt x="40001" y="35046"/>
                      <a:pt x="39880" y="35046"/>
                    </a:cubicBezTo>
                    <a:close/>
                    <a:moveTo>
                      <a:pt x="487" y="34560"/>
                    </a:moveTo>
                    <a:lnTo>
                      <a:pt x="39636" y="34560"/>
                    </a:lnTo>
                    <a:lnTo>
                      <a:pt x="39636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9" name="Google Shape;3289;p13"/>
              <p:cNvSpPr/>
              <p:nvPr/>
            </p:nvSpPr>
            <p:spPr>
              <a:xfrm>
                <a:off x="2198823" y="3459394"/>
                <a:ext cx="1047085" cy="373649"/>
              </a:xfrm>
              <a:custGeom>
                <a:avLst/>
                <a:gdLst/>
                <a:ahLst/>
                <a:cxnLst/>
                <a:rect l="l" t="t" r="r" b="b"/>
                <a:pathLst>
                  <a:path w="47023" h="16780" extrusionOk="0">
                    <a:moveTo>
                      <a:pt x="46719" y="16779"/>
                    </a:moveTo>
                    <a:lnTo>
                      <a:pt x="274" y="16779"/>
                    </a:lnTo>
                    <a:cubicBezTo>
                      <a:pt x="183" y="16779"/>
                      <a:pt x="92" y="16718"/>
                      <a:pt x="61" y="16627"/>
                    </a:cubicBezTo>
                    <a:cubicBezTo>
                      <a:pt x="1" y="16536"/>
                      <a:pt x="31" y="16445"/>
                      <a:pt x="92" y="16354"/>
                    </a:cubicBezTo>
                    <a:lnTo>
                      <a:pt x="13344" y="92"/>
                    </a:lnTo>
                    <a:cubicBezTo>
                      <a:pt x="13405" y="31"/>
                      <a:pt x="13466" y="1"/>
                      <a:pt x="13557" y="1"/>
                    </a:cubicBezTo>
                    <a:lnTo>
                      <a:pt x="33436" y="1"/>
                    </a:lnTo>
                    <a:cubicBezTo>
                      <a:pt x="33527" y="1"/>
                      <a:pt x="33588" y="31"/>
                      <a:pt x="33618" y="92"/>
                    </a:cubicBezTo>
                    <a:lnTo>
                      <a:pt x="46901" y="16354"/>
                    </a:lnTo>
                    <a:cubicBezTo>
                      <a:pt x="47023" y="16536"/>
                      <a:pt x="46901" y="16779"/>
                      <a:pt x="46719" y="16779"/>
                    </a:cubicBezTo>
                    <a:close/>
                    <a:moveTo>
                      <a:pt x="791" y="16263"/>
                    </a:moveTo>
                    <a:lnTo>
                      <a:pt x="46202" y="16263"/>
                    </a:lnTo>
                    <a:lnTo>
                      <a:pt x="33314" y="487"/>
                    </a:lnTo>
                    <a:lnTo>
                      <a:pt x="13648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0" name="Google Shape;3290;p13"/>
              <p:cNvSpPr/>
              <p:nvPr/>
            </p:nvSpPr>
            <p:spPr>
              <a:xfrm>
                <a:off x="2781567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39" y="7721"/>
                    </a:moveTo>
                    <a:lnTo>
                      <a:pt x="244" y="7721"/>
                    </a:lnTo>
                    <a:cubicBezTo>
                      <a:pt x="122" y="7721"/>
                      <a:pt x="0" y="7600"/>
                      <a:pt x="0" y="7478"/>
                    </a:cubicBezTo>
                    <a:lnTo>
                      <a:pt x="0" y="2645"/>
                    </a:lnTo>
                    <a:cubicBezTo>
                      <a:pt x="0" y="1"/>
                      <a:pt x="3982" y="1"/>
                      <a:pt x="3982" y="2645"/>
                    </a:cubicBezTo>
                    <a:lnTo>
                      <a:pt x="3982" y="7478"/>
                    </a:lnTo>
                    <a:cubicBezTo>
                      <a:pt x="3982" y="7600"/>
                      <a:pt x="3861" y="7721"/>
                      <a:pt x="3739" y="7721"/>
                    </a:cubicBezTo>
                    <a:close/>
                    <a:moveTo>
                      <a:pt x="487" y="7235"/>
                    </a:moveTo>
                    <a:lnTo>
                      <a:pt x="3496" y="7235"/>
                    </a:lnTo>
                    <a:lnTo>
                      <a:pt x="3496" y="2645"/>
                    </a:lnTo>
                    <a:cubicBezTo>
                      <a:pt x="3496" y="639"/>
                      <a:pt x="487" y="639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1" name="Google Shape;3291;p13"/>
              <p:cNvSpPr/>
              <p:nvPr/>
            </p:nvSpPr>
            <p:spPr>
              <a:xfrm>
                <a:off x="2989339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40" y="7721"/>
                    </a:moveTo>
                    <a:lnTo>
                      <a:pt x="274" y="7721"/>
                    </a:lnTo>
                    <a:cubicBezTo>
                      <a:pt x="122" y="7721"/>
                      <a:pt x="1" y="7600"/>
                      <a:pt x="1" y="7478"/>
                    </a:cubicBezTo>
                    <a:lnTo>
                      <a:pt x="1" y="2645"/>
                    </a:lnTo>
                    <a:cubicBezTo>
                      <a:pt x="1" y="1"/>
                      <a:pt x="3983" y="1"/>
                      <a:pt x="3983" y="2645"/>
                    </a:cubicBezTo>
                    <a:lnTo>
                      <a:pt x="3983" y="7478"/>
                    </a:lnTo>
                    <a:cubicBezTo>
                      <a:pt x="3983" y="7600"/>
                      <a:pt x="3861" y="7721"/>
                      <a:pt x="3740" y="7721"/>
                    </a:cubicBezTo>
                    <a:close/>
                    <a:moveTo>
                      <a:pt x="518" y="7235"/>
                    </a:moveTo>
                    <a:lnTo>
                      <a:pt x="3496" y="7235"/>
                    </a:lnTo>
                    <a:lnTo>
                      <a:pt x="3496" y="2645"/>
                    </a:lnTo>
                    <a:cubicBezTo>
                      <a:pt x="3496" y="639"/>
                      <a:pt x="518" y="639"/>
                      <a:pt x="518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2" name="Google Shape;3292;p13"/>
              <p:cNvSpPr/>
              <p:nvPr/>
            </p:nvSpPr>
            <p:spPr>
              <a:xfrm>
                <a:off x="2366002" y="3930614"/>
                <a:ext cx="8800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22" extrusionOk="0">
                    <a:moveTo>
                      <a:pt x="3709" y="7721"/>
                    </a:moveTo>
                    <a:lnTo>
                      <a:pt x="244" y="7721"/>
                    </a:lnTo>
                    <a:cubicBezTo>
                      <a:pt x="92" y="7721"/>
                      <a:pt x="0" y="7600"/>
                      <a:pt x="0" y="7478"/>
                    </a:cubicBezTo>
                    <a:lnTo>
                      <a:pt x="0" y="2645"/>
                    </a:lnTo>
                    <a:cubicBezTo>
                      <a:pt x="0" y="1"/>
                      <a:pt x="3952" y="1"/>
                      <a:pt x="3952" y="2645"/>
                    </a:cubicBezTo>
                    <a:lnTo>
                      <a:pt x="3952" y="7478"/>
                    </a:lnTo>
                    <a:cubicBezTo>
                      <a:pt x="3952" y="7600"/>
                      <a:pt x="3861" y="7721"/>
                      <a:pt x="3709" y="7721"/>
                    </a:cubicBezTo>
                    <a:close/>
                    <a:moveTo>
                      <a:pt x="487" y="7235"/>
                    </a:moveTo>
                    <a:lnTo>
                      <a:pt x="3466" y="7235"/>
                    </a:lnTo>
                    <a:lnTo>
                      <a:pt x="3466" y="2645"/>
                    </a:lnTo>
                    <a:cubicBezTo>
                      <a:pt x="3374" y="730"/>
                      <a:pt x="578" y="730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3" name="Google Shape;3293;p13"/>
              <p:cNvSpPr/>
              <p:nvPr/>
            </p:nvSpPr>
            <p:spPr>
              <a:xfrm>
                <a:off x="2573774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40" y="7721"/>
                    </a:moveTo>
                    <a:lnTo>
                      <a:pt x="244" y="7721"/>
                    </a:lnTo>
                    <a:cubicBezTo>
                      <a:pt x="122" y="7721"/>
                      <a:pt x="1" y="7600"/>
                      <a:pt x="1" y="7478"/>
                    </a:cubicBezTo>
                    <a:lnTo>
                      <a:pt x="1" y="2645"/>
                    </a:lnTo>
                    <a:cubicBezTo>
                      <a:pt x="1" y="1"/>
                      <a:pt x="3983" y="1"/>
                      <a:pt x="3983" y="2645"/>
                    </a:cubicBezTo>
                    <a:lnTo>
                      <a:pt x="3983" y="7478"/>
                    </a:lnTo>
                    <a:cubicBezTo>
                      <a:pt x="3983" y="7600"/>
                      <a:pt x="3861" y="7721"/>
                      <a:pt x="3740" y="7721"/>
                    </a:cubicBezTo>
                    <a:close/>
                    <a:moveTo>
                      <a:pt x="487" y="7235"/>
                    </a:moveTo>
                    <a:lnTo>
                      <a:pt x="3466" y="7235"/>
                    </a:lnTo>
                    <a:lnTo>
                      <a:pt x="3466" y="2645"/>
                    </a:lnTo>
                    <a:cubicBezTo>
                      <a:pt x="3375" y="730"/>
                      <a:pt x="578" y="730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4" name="Google Shape;3294;p13"/>
              <p:cNvSpPr/>
              <p:nvPr/>
            </p:nvSpPr>
            <p:spPr>
              <a:xfrm>
                <a:off x="2458721" y="4367156"/>
                <a:ext cx="150951" cy="236926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10640" extrusionOk="0">
                    <a:moveTo>
                      <a:pt x="6536" y="10639"/>
                    </a:moveTo>
                    <a:lnTo>
                      <a:pt x="244" y="10639"/>
                    </a:lnTo>
                    <a:cubicBezTo>
                      <a:pt x="122" y="10639"/>
                      <a:pt x="1" y="10518"/>
                      <a:pt x="1" y="10396"/>
                    </a:cubicBezTo>
                    <a:lnTo>
                      <a:pt x="1" y="3162"/>
                    </a:lnTo>
                    <a:cubicBezTo>
                      <a:pt x="1" y="1399"/>
                      <a:pt x="1399" y="1"/>
                      <a:pt x="3162" y="1"/>
                    </a:cubicBezTo>
                    <a:lnTo>
                      <a:pt x="3618" y="1"/>
                    </a:lnTo>
                    <a:cubicBezTo>
                      <a:pt x="5381" y="1"/>
                      <a:pt x="6779" y="1399"/>
                      <a:pt x="6779" y="3162"/>
                    </a:cubicBezTo>
                    <a:lnTo>
                      <a:pt x="6779" y="10396"/>
                    </a:lnTo>
                    <a:cubicBezTo>
                      <a:pt x="6779" y="10518"/>
                      <a:pt x="6657" y="10639"/>
                      <a:pt x="6536" y="10639"/>
                    </a:cubicBezTo>
                    <a:close/>
                    <a:moveTo>
                      <a:pt x="487" y="10153"/>
                    </a:moveTo>
                    <a:lnTo>
                      <a:pt x="6293" y="10153"/>
                    </a:lnTo>
                    <a:lnTo>
                      <a:pt x="6293" y="3162"/>
                    </a:lnTo>
                    <a:cubicBezTo>
                      <a:pt x="6293" y="1672"/>
                      <a:pt x="5107" y="487"/>
                      <a:pt x="3618" y="487"/>
                    </a:cubicBezTo>
                    <a:lnTo>
                      <a:pt x="3162" y="487"/>
                    </a:lnTo>
                    <a:cubicBezTo>
                      <a:pt x="1672" y="487"/>
                      <a:pt x="487" y="1672"/>
                      <a:pt x="487" y="3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5" name="Google Shape;3295;p13"/>
              <p:cNvSpPr/>
              <p:nvPr/>
            </p:nvSpPr>
            <p:spPr>
              <a:xfrm>
                <a:off x="2834362" y="4367156"/>
                <a:ext cx="150951" cy="236926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10640" extrusionOk="0">
                    <a:moveTo>
                      <a:pt x="6535" y="10639"/>
                    </a:moveTo>
                    <a:lnTo>
                      <a:pt x="274" y="10639"/>
                    </a:lnTo>
                    <a:cubicBezTo>
                      <a:pt x="122" y="10639"/>
                      <a:pt x="0" y="10518"/>
                      <a:pt x="0" y="10396"/>
                    </a:cubicBezTo>
                    <a:lnTo>
                      <a:pt x="0" y="3162"/>
                    </a:lnTo>
                    <a:cubicBezTo>
                      <a:pt x="0" y="1399"/>
                      <a:pt x="1429" y="1"/>
                      <a:pt x="3161" y="1"/>
                    </a:cubicBezTo>
                    <a:lnTo>
                      <a:pt x="3648" y="1"/>
                    </a:lnTo>
                    <a:cubicBezTo>
                      <a:pt x="5380" y="1"/>
                      <a:pt x="6779" y="1399"/>
                      <a:pt x="6779" y="3162"/>
                    </a:cubicBezTo>
                    <a:lnTo>
                      <a:pt x="6779" y="10396"/>
                    </a:lnTo>
                    <a:cubicBezTo>
                      <a:pt x="6779" y="10518"/>
                      <a:pt x="6657" y="10639"/>
                      <a:pt x="6535" y="10639"/>
                    </a:cubicBezTo>
                    <a:close/>
                    <a:moveTo>
                      <a:pt x="487" y="10153"/>
                    </a:moveTo>
                    <a:lnTo>
                      <a:pt x="6262" y="10153"/>
                    </a:lnTo>
                    <a:lnTo>
                      <a:pt x="6262" y="3162"/>
                    </a:lnTo>
                    <a:cubicBezTo>
                      <a:pt x="6262" y="1672"/>
                      <a:pt x="5076" y="487"/>
                      <a:pt x="3617" y="487"/>
                    </a:cubicBezTo>
                    <a:lnTo>
                      <a:pt x="3131" y="487"/>
                    </a:lnTo>
                    <a:cubicBezTo>
                      <a:pt x="1672" y="487"/>
                      <a:pt x="487" y="1672"/>
                      <a:pt x="487" y="3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6" name="Google Shape;3296;p13"/>
              <p:cNvSpPr/>
              <p:nvPr/>
            </p:nvSpPr>
            <p:spPr>
              <a:xfrm>
                <a:off x="2201539" y="3682227"/>
                <a:ext cx="1038289" cy="152310"/>
              </a:xfrm>
              <a:custGeom>
                <a:avLst/>
                <a:gdLst/>
                <a:ahLst/>
                <a:cxnLst/>
                <a:rect l="l" t="t" r="r" b="b"/>
                <a:pathLst>
                  <a:path w="46628" h="6840" extrusionOk="0">
                    <a:moveTo>
                      <a:pt x="7082" y="3405"/>
                    </a:moveTo>
                    <a:cubicBezTo>
                      <a:pt x="9757" y="3466"/>
                      <a:pt x="12402" y="4165"/>
                      <a:pt x="15046" y="3678"/>
                    </a:cubicBezTo>
                    <a:cubicBezTo>
                      <a:pt x="17934" y="3192"/>
                      <a:pt x="20396" y="1338"/>
                      <a:pt x="23283" y="700"/>
                    </a:cubicBezTo>
                    <a:cubicBezTo>
                      <a:pt x="26384" y="0"/>
                      <a:pt x="29271" y="1064"/>
                      <a:pt x="32220" y="1976"/>
                    </a:cubicBezTo>
                    <a:cubicBezTo>
                      <a:pt x="33648" y="2432"/>
                      <a:pt x="35138" y="2736"/>
                      <a:pt x="36627" y="2858"/>
                    </a:cubicBezTo>
                    <a:cubicBezTo>
                      <a:pt x="38268" y="3010"/>
                      <a:pt x="39910" y="2189"/>
                      <a:pt x="41612" y="2280"/>
                    </a:cubicBezTo>
                    <a:cubicBezTo>
                      <a:pt x="43223" y="2402"/>
                      <a:pt x="44895" y="3070"/>
                      <a:pt x="45807" y="4408"/>
                    </a:cubicBezTo>
                    <a:cubicBezTo>
                      <a:pt x="46141" y="4925"/>
                      <a:pt x="46627" y="6080"/>
                      <a:pt x="45959" y="6505"/>
                    </a:cubicBezTo>
                    <a:cubicBezTo>
                      <a:pt x="45411" y="6839"/>
                      <a:pt x="43618" y="6505"/>
                      <a:pt x="42949" y="6505"/>
                    </a:cubicBezTo>
                    <a:cubicBezTo>
                      <a:pt x="40731" y="6475"/>
                      <a:pt x="38481" y="6414"/>
                      <a:pt x="36262" y="6414"/>
                    </a:cubicBezTo>
                    <a:lnTo>
                      <a:pt x="11976" y="6414"/>
                    </a:lnTo>
                    <a:cubicBezTo>
                      <a:pt x="10183" y="6414"/>
                      <a:pt x="8420" y="6566"/>
                      <a:pt x="6657" y="6627"/>
                    </a:cubicBezTo>
                    <a:lnTo>
                      <a:pt x="3101" y="6627"/>
                    </a:lnTo>
                    <a:cubicBezTo>
                      <a:pt x="2098" y="6627"/>
                      <a:pt x="1125" y="6779"/>
                      <a:pt x="122" y="6748"/>
                    </a:cubicBezTo>
                    <a:cubicBezTo>
                      <a:pt x="0" y="5806"/>
                      <a:pt x="365" y="4894"/>
                      <a:pt x="1064" y="4286"/>
                    </a:cubicBezTo>
                    <a:cubicBezTo>
                      <a:pt x="1794" y="3709"/>
                      <a:pt x="2675" y="3374"/>
                      <a:pt x="3587" y="3314"/>
                    </a:cubicBezTo>
                    <a:cubicBezTo>
                      <a:pt x="4772" y="3192"/>
                      <a:pt x="5927" y="3374"/>
                      <a:pt x="7082" y="3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7" name="Google Shape;3297;p13"/>
              <p:cNvSpPr/>
              <p:nvPr/>
            </p:nvSpPr>
            <p:spPr>
              <a:xfrm>
                <a:off x="2273951" y="3828409"/>
                <a:ext cx="890745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40002" h="3041" extrusionOk="0">
                    <a:moveTo>
                      <a:pt x="35928" y="2524"/>
                    </a:moveTo>
                    <a:cubicBezTo>
                      <a:pt x="34561" y="2524"/>
                      <a:pt x="33254" y="1916"/>
                      <a:pt x="32342" y="913"/>
                    </a:cubicBezTo>
                    <a:lnTo>
                      <a:pt x="31977" y="487"/>
                    </a:lnTo>
                    <a:lnTo>
                      <a:pt x="31582" y="913"/>
                    </a:lnTo>
                    <a:cubicBezTo>
                      <a:pt x="29667" y="3040"/>
                      <a:pt x="26323" y="3040"/>
                      <a:pt x="24408" y="913"/>
                    </a:cubicBezTo>
                    <a:lnTo>
                      <a:pt x="24044" y="487"/>
                    </a:lnTo>
                    <a:lnTo>
                      <a:pt x="23648" y="913"/>
                    </a:lnTo>
                    <a:cubicBezTo>
                      <a:pt x="21734" y="3040"/>
                      <a:pt x="18390" y="3040"/>
                      <a:pt x="16475" y="913"/>
                    </a:cubicBezTo>
                    <a:lnTo>
                      <a:pt x="16110" y="487"/>
                    </a:lnTo>
                    <a:lnTo>
                      <a:pt x="15715" y="913"/>
                    </a:lnTo>
                    <a:cubicBezTo>
                      <a:pt x="13800" y="3040"/>
                      <a:pt x="10457" y="3040"/>
                      <a:pt x="8542" y="913"/>
                    </a:cubicBezTo>
                    <a:lnTo>
                      <a:pt x="8177" y="487"/>
                    </a:lnTo>
                    <a:lnTo>
                      <a:pt x="7782" y="913"/>
                    </a:lnTo>
                    <a:cubicBezTo>
                      <a:pt x="5867" y="3040"/>
                      <a:pt x="2523" y="3040"/>
                      <a:pt x="609" y="913"/>
                    </a:cubicBezTo>
                    <a:lnTo>
                      <a:pt x="122" y="366"/>
                    </a:lnTo>
                    <a:cubicBezTo>
                      <a:pt x="1" y="214"/>
                      <a:pt x="213" y="1"/>
                      <a:pt x="365" y="153"/>
                    </a:cubicBezTo>
                    <a:lnTo>
                      <a:pt x="852" y="700"/>
                    </a:lnTo>
                    <a:cubicBezTo>
                      <a:pt x="2615" y="2706"/>
                      <a:pt x="5776" y="2706"/>
                      <a:pt x="7569" y="700"/>
                    </a:cubicBezTo>
                    <a:lnTo>
                      <a:pt x="8055" y="153"/>
                    </a:lnTo>
                    <a:cubicBezTo>
                      <a:pt x="8116" y="92"/>
                      <a:pt x="8207" y="92"/>
                      <a:pt x="8268" y="153"/>
                    </a:cubicBezTo>
                    <a:lnTo>
                      <a:pt x="8755" y="700"/>
                    </a:lnTo>
                    <a:cubicBezTo>
                      <a:pt x="10548" y="2706"/>
                      <a:pt x="13679" y="2706"/>
                      <a:pt x="15472" y="700"/>
                    </a:cubicBezTo>
                    <a:lnTo>
                      <a:pt x="15958" y="153"/>
                    </a:lnTo>
                    <a:cubicBezTo>
                      <a:pt x="15989" y="123"/>
                      <a:pt x="16019" y="92"/>
                      <a:pt x="16080" y="92"/>
                    </a:cubicBezTo>
                    <a:cubicBezTo>
                      <a:pt x="16110" y="92"/>
                      <a:pt x="16171" y="123"/>
                      <a:pt x="16202" y="153"/>
                    </a:cubicBezTo>
                    <a:lnTo>
                      <a:pt x="16688" y="700"/>
                    </a:lnTo>
                    <a:cubicBezTo>
                      <a:pt x="18451" y="2706"/>
                      <a:pt x="21612" y="2706"/>
                      <a:pt x="23405" y="700"/>
                    </a:cubicBezTo>
                    <a:lnTo>
                      <a:pt x="23892" y="153"/>
                    </a:lnTo>
                    <a:cubicBezTo>
                      <a:pt x="23952" y="92"/>
                      <a:pt x="24044" y="92"/>
                      <a:pt x="24104" y="153"/>
                    </a:cubicBezTo>
                    <a:lnTo>
                      <a:pt x="24591" y="700"/>
                    </a:lnTo>
                    <a:cubicBezTo>
                      <a:pt x="26384" y="2706"/>
                      <a:pt x="29515" y="2706"/>
                      <a:pt x="31308" y="700"/>
                    </a:cubicBezTo>
                    <a:lnTo>
                      <a:pt x="31795" y="153"/>
                    </a:lnTo>
                    <a:cubicBezTo>
                      <a:pt x="31825" y="123"/>
                      <a:pt x="31855" y="92"/>
                      <a:pt x="31916" y="92"/>
                    </a:cubicBezTo>
                    <a:cubicBezTo>
                      <a:pt x="31947" y="92"/>
                      <a:pt x="32007" y="123"/>
                      <a:pt x="32038" y="153"/>
                    </a:cubicBezTo>
                    <a:lnTo>
                      <a:pt x="32524" y="700"/>
                    </a:lnTo>
                    <a:cubicBezTo>
                      <a:pt x="34317" y="2706"/>
                      <a:pt x="37448" y="2706"/>
                      <a:pt x="39241" y="700"/>
                    </a:cubicBezTo>
                    <a:lnTo>
                      <a:pt x="39728" y="153"/>
                    </a:lnTo>
                    <a:cubicBezTo>
                      <a:pt x="39789" y="92"/>
                      <a:pt x="39880" y="92"/>
                      <a:pt x="39941" y="153"/>
                    </a:cubicBezTo>
                    <a:cubicBezTo>
                      <a:pt x="40001" y="214"/>
                      <a:pt x="40001" y="305"/>
                      <a:pt x="39941" y="366"/>
                    </a:cubicBezTo>
                    <a:lnTo>
                      <a:pt x="39454" y="913"/>
                    </a:lnTo>
                    <a:cubicBezTo>
                      <a:pt x="38542" y="1916"/>
                      <a:pt x="37266" y="2493"/>
                      <a:pt x="35928" y="2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8" name="Google Shape;3298;p13"/>
              <p:cNvSpPr/>
              <p:nvPr/>
            </p:nvSpPr>
            <p:spPr>
              <a:xfrm>
                <a:off x="2250949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46" y="2311"/>
                      <a:pt x="638" y="1703"/>
                    </a:cubicBezTo>
                    <a:cubicBezTo>
                      <a:pt x="0" y="1064"/>
                      <a:pt x="426" y="0"/>
                      <a:pt x="1338" y="0"/>
                    </a:cubicBezTo>
                    <a:cubicBezTo>
                      <a:pt x="188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9" name="Google Shape;3299;p13"/>
              <p:cNvSpPr/>
              <p:nvPr/>
            </p:nvSpPr>
            <p:spPr>
              <a:xfrm>
                <a:off x="2336231" y="3858870"/>
                <a:ext cx="51460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311" extrusionOk="0">
                    <a:moveTo>
                      <a:pt x="2310" y="1004"/>
                    </a:moveTo>
                    <a:cubicBezTo>
                      <a:pt x="2310" y="1885"/>
                      <a:pt x="1246" y="2311"/>
                      <a:pt x="608" y="1703"/>
                    </a:cubicBezTo>
                    <a:cubicBezTo>
                      <a:pt x="0" y="1065"/>
                      <a:pt x="426" y="1"/>
                      <a:pt x="1337" y="1"/>
                    </a:cubicBezTo>
                    <a:cubicBezTo>
                      <a:pt x="1885" y="1"/>
                      <a:pt x="2310" y="426"/>
                      <a:pt x="2310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0" name="Google Shape;3300;p13"/>
              <p:cNvSpPr/>
              <p:nvPr/>
            </p:nvSpPr>
            <p:spPr>
              <a:xfrm>
                <a:off x="2434361" y="3812176"/>
                <a:ext cx="44023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977" extrusionOk="0">
                    <a:moveTo>
                      <a:pt x="1976" y="1003"/>
                    </a:moveTo>
                    <a:cubicBezTo>
                      <a:pt x="1976" y="1551"/>
                      <a:pt x="1551" y="1976"/>
                      <a:pt x="1003" y="1976"/>
                    </a:cubicBezTo>
                    <a:cubicBezTo>
                      <a:pt x="426" y="1976"/>
                      <a:pt x="0" y="1551"/>
                      <a:pt x="0" y="1003"/>
                    </a:cubicBezTo>
                    <a:cubicBezTo>
                      <a:pt x="0" y="426"/>
                      <a:pt x="426" y="0"/>
                      <a:pt x="1003" y="0"/>
                    </a:cubicBezTo>
                    <a:cubicBezTo>
                      <a:pt x="1551" y="0"/>
                      <a:pt x="1976" y="426"/>
                      <a:pt x="1976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1" name="Google Shape;3301;p13"/>
              <p:cNvSpPr/>
              <p:nvPr/>
            </p:nvSpPr>
            <p:spPr>
              <a:xfrm>
                <a:off x="2511516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1" y="1065"/>
                      <a:pt x="456" y="1"/>
                      <a:pt x="1338" y="1"/>
                    </a:cubicBezTo>
                    <a:cubicBezTo>
                      <a:pt x="191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2" name="Google Shape;3302;p13"/>
              <p:cNvSpPr/>
              <p:nvPr/>
            </p:nvSpPr>
            <p:spPr>
              <a:xfrm>
                <a:off x="2602208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1" y="1064"/>
                      <a:pt x="456" y="0"/>
                      <a:pt x="1338" y="0"/>
                    </a:cubicBezTo>
                    <a:cubicBezTo>
                      <a:pt x="191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3" name="Google Shape;3303;p13"/>
              <p:cNvSpPr/>
              <p:nvPr/>
            </p:nvSpPr>
            <p:spPr>
              <a:xfrm>
                <a:off x="2687490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4" name="Google Shape;3304;p13"/>
              <p:cNvSpPr/>
              <p:nvPr/>
            </p:nvSpPr>
            <p:spPr>
              <a:xfrm>
                <a:off x="2785620" y="3812176"/>
                <a:ext cx="44691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77" extrusionOk="0">
                    <a:moveTo>
                      <a:pt x="2007" y="1003"/>
                    </a:moveTo>
                    <a:cubicBezTo>
                      <a:pt x="2007" y="1551"/>
                      <a:pt x="1551" y="1976"/>
                      <a:pt x="1004" y="1976"/>
                    </a:cubicBezTo>
                    <a:cubicBezTo>
                      <a:pt x="457" y="1976"/>
                      <a:pt x="1" y="1551"/>
                      <a:pt x="1" y="1003"/>
                    </a:cubicBezTo>
                    <a:cubicBezTo>
                      <a:pt x="1" y="426"/>
                      <a:pt x="457" y="0"/>
                      <a:pt x="1004" y="0"/>
                    </a:cubicBezTo>
                    <a:cubicBezTo>
                      <a:pt x="1551" y="0"/>
                      <a:pt x="2007" y="426"/>
                      <a:pt x="2007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5" name="Google Shape;3305;p13"/>
              <p:cNvSpPr/>
              <p:nvPr/>
            </p:nvSpPr>
            <p:spPr>
              <a:xfrm>
                <a:off x="2863465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46" y="2311"/>
                      <a:pt x="639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6" name="Google Shape;3306;p13"/>
              <p:cNvSpPr/>
              <p:nvPr/>
            </p:nvSpPr>
            <p:spPr>
              <a:xfrm>
                <a:off x="2954158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47" y="2311"/>
                      <a:pt x="639" y="1703"/>
                    </a:cubicBezTo>
                    <a:cubicBezTo>
                      <a:pt x="0" y="1064"/>
                      <a:pt x="456" y="0"/>
                      <a:pt x="1338" y="0"/>
                    </a:cubicBezTo>
                    <a:cubicBezTo>
                      <a:pt x="188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7" name="Google Shape;3307;p13"/>
              <p:cNvSpPr/>
              <p:nvPr/>
            </p:nvSpPr>
            <p:spPr>
              <a:xfrm>
                <a:off x="3039439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46" y="2311"/>
                      <a:pt x="608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8" name="Google Shape;3308;p13"/>
              <p:cNvSpPr/>
              <p:nvPr/>
            </p:nvSpPr>
            <p:spPr>
              <a:xfrm>
                <a:off x="3137569" y="3812176"/>
                <a:ext cx="44691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77" extrusionOk="0">
                    <a:moveTo>
                      <a:pt x="2007" y="1003"/>
                    </a:moveTo>
                    <a:cubicBezTo>
                      <a:pt x="2007" y="1551"/>
                      <a:pt x="1551" y="1976"/>
                      <a:pt x="1004" y="1976"/>
                    </a:cubicBezTo>
                    <a:cubicBezTo>
                      <a:pt x="456" y="1976"/>
                      <a:pt x="1" y="1551"/>
                      <a:pt x="1" y="1003"/>
                    </a:cubicBezTo>
                    <a:cubicBezTo>
                      <a:pt x="1" y="426"/>
                      <a:pt x="456" y="0"/>
                      <a:pt x="1004" y="0"/>
                    </a:cubicBezTo>
                    <a:cubicBezTo>
                      <a:pt x="1551" y="0"/>
                      <a:pt x="2007" y="426"/>
                      <a:pt x="2007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9" name="Google Shape;3309;p13"/>
              <p:cNvSpPr/>
              <p:nvPr/>
            </p:nvSpPr>
            <p:spPr>
              <a:xfrm>
                <a:off x="3968033" y="4071385"/>
                <a:ext cx="609840" cy="532705"/>
              </a:xfrm>
              <a:custGeom>
                <a:avLst/>
                <a:gdLst/>
                <a:ahLst/>
                <a:cxnLst/>
                <a:rect l="l" t="t" r="r" b="b"/>
                <a:pathLst>
                  <a:path w="27387" h="23923" extrusionOk="0">
                    <a:moveTo>
                      <a:pt x="27143" y="23922"/>
                    </a:moveTo>
                    <a:lnTo>
                      <a:pt x="274" y="23922"/>
                    </a:lnTo>
                    <a:cubicBezTo>
                      <a:pt x="122" y="23922"/>
                      <a:pt x="0" y="23801"/>
                      <a:pt x="0" y="23679"/>
                    </a:cubicBezTo>
                    <a:lnTo>
                      <a:pt x="0" y="244"/>
                    </a:lnTo>
                    <a:cubicBezTo>
                      <a:pt x="0" y="123"/>
                      <a:pt x="122" y="1"/>
                      <a:pt x="274" y="1"/>
                    </a:cubicBezTo>
                    <a:lnTo>
                      <a:pt x="27143" y="1"/>
                    </a:lnTo>
                    <a:cubicBezTo>
                      <a:pt x="27265" y="1"/>
                      <a:pt x="27387" y="123"/>
                      <a:pt x="27387" y="244"/>
                    </a:cubicBezTo>
                    <a:lnTo>
                      <a:pt x="27387" y="23679"/>
                    </a:lnTo>
                    <a:cubicBezTo>
                      <a:pt x="27387" y="23801"/>
                      <a:pt x="27265" y="23922"/>
                      <a:pt x="27143" y="23922"/>
                    </a:cubicBezTo>
                    <a:close/>
                    <a:moveTo>
                      <a:pt x="517" y="23436"/>
                    </a:moveTo>
                    <a:lnTo>
                      <a:pt x="26900" y="23436"/>
                    </a:lnTo>
                    <a:lnTo>
                      <a:pt x="26900" y="487"/>
                    </a:lnTo>
                    <a:lnTo>
                      <a:pt x="51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0" name="Google Shape;3310;p13"/>
              <p:cNvSpPr/>
              <p:nvPr/>
            </p:nvSpPr>
            <p:spPr>
              <a:xfrm>
                <a:off x="3916574" y="3826383"/>
                <a:ext cx="712738" cy="256544"/>
              </a:xfrm>
              <a:custGeom>
                <a:avLst/>
                <a:gdLst/>
                <a:ahLst/>
                <a:cxnLst/>
                <a:rect l="l" t="t" r="r" b="b"/>
                <a:pathLst>
                  <a:path w="32008" h="11521" extrusionOk="0">
                    <a:moveTo>
                      <a:pt x="31734" y="11521"/>
                    </a:moveTo>
                    <a:lnTo>
                      <a:pt x="275" y="11521"/>
                    </a:lnTo>
                    <a:cubicBezTo>
                      <a:pt x="183" y="11521"/>
                      <a:pt x="92" y="11460"/>
                      <a:pt x="62" y="11399"/>
                    </a:cubicBezTo>
                    <a:cubicBezTo>
                      <a:pt x="1" y="11308"/>
                      <a:pt x="1" y="11186"/>
                      <a:pt x="92" y="11126"/>
                    </a:cubicBezTo>
                    <a:lnTo>
                      <a:pt x="9059" y="92"/>
                    </a:lnTo>
                    <a:cubicBezTo>
                      <a:pt x="9120" y="31"/>
                      <a:pt x="9180" y="1"/>
                      <a:pt x="9272" y="1"/>
                    </a:cubicBezTo>
                    <a:lnTo>
                      <a:pt x="22767" y="1"/>
                    </a:lnTo>
                    <a:cubicBezTo>
                      <a:pt x="22828" y="1"/>
                      <a:pt x="22889" y="31"/>
                      <a:pt x="22950" y="92"/>
                    </a:cubicBezTo>
                    <a:lnTo>
                      <a:pt x="31947" y="11126"/>
                    </a:lnTo>
                    <a:cubicBezTo>
                      <a:pt x="32008" y="11186"/>
                      <a:pt x="32008" y="11308"/>
                      <a:pt x="31977" y="11399"/>
                    </a:cubicBezTo>
                    <a:cubicBezTo>
                      <a:pt x="31916" y="11460"/>
                      <a:pt x="31856" y="11521"/>
                      <a:pt x="31734" y="11521"/>
                    </a:cubicBezTo>
                    <a:close/>
                    <a:moveTo>
                      <a:pt x="791" y="11034"/>
                    </a:moveTo>
                    <a:lnTo>
                      <a:pt x="31217" y="11034"/>
                    </a:lnTo>
                    <a:lnTo>
                      <a:pt x="22646" y="487"/>
                    </a:lnTo>
                    <a:lnTo>
                      <a:pt x="9393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1" name="Google Shape;3311;p13"/>
              <p:cNvSpPr/>
              <p:nvPr/>
            </p:nvSpPr>
            <p:spPr>
              <a:xfrm>
                <a:off x="4311855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3" y="4955"/>
                    </a:lnTo>
                    <a:cubicBezTo>
                      <a:pt x="91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91" y="0"/>
                      <a:pt x="243" y="0"/>
                    </a:cubicBezTo>
                    <a:lnTo>
                      <a:pt x="2614" y="0"/>
                    </a:lnTo>
                    <a:cubicBezTo>
                      <a:pt x="2736" y="0"/>
                      <a:pt x="2857" y="91"/>
                      <a:pt x="2857" y="243"/>
                    </a:cubicBezTo>
                    <a:lnTo>
                      <a:pt x="2857" y="4712"/>
                    </a:lnTo>
                    <a:cubicBezTo>
                      <a:pt x="2857" y="4833"/>
                      <a:pt x="2736" y="4955"/>
                      <a:pt x="2614" y="4955"/>
                    </a:cubicBezTo>
                    <a:close/>
                    <a:moveTo>
                      <a:pt x="486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2" name="Google Shape;3312;p13"/>
              <p:cNvSpPr/>
              <p:nvPr/>
            </p:nvSpPr>
            <p:spPr>
              <a:xfrm>
                <a:off x="4452625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4" y="4955"/>
                    </a:lnTo>
                    <a:cubicBezTo>
                      <a:pt x="122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4" y="0"/>
                    </a:cubicBezTo>
                    <a:lnTo>
                      <a:pt x="2614" y="0"/>
                    </a:lnTo>
                    <a:cubicBezTo>
                      <a:pt x="2736" y="0"/>
                      <a:pt x="2858" y="91"/>
                      <a:pt x="2858" y="243"/>
                    </a:cubicBezTo>
                    <a:lnTo>
                      <a:pt x="2858" y="4712"/>
                    </a:lnTo>
                    <a:cubicBezTo>
                      <a:pt x="2858" y="4833"/>
                      <a:pt x="2736" y="4955"/>
                      <a:pt x="2614" y="4955"/>
                    </a:cubicBezTo>
                    <a:close/>
                    <a:moveTo>
                      <a:pt x="487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3" name="Google Shape;3313;p13"/>
              <p:cNvSpPr/>
              <p:nvPr/>
            </p:nvSpPr>
            <p:spPr>
              <a:xfrm>
                <a:off x="4029623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3" y="4955"/>
                    </a:lnTo>
                    <a:cubicBezTo>
                      <a:pt x="122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3" y="0"/>
                    </a:cubicBezTo>
                    <a:lnTo>
                      <a:pt x="2614" y="0"/>
                    </a:lnTo>
                    <a:cubicBezTo>
                      <a:pt x="2736" y="0"/>
                      <a:pt x="2857" y="91"/>
                      <a:pt x="2857" y="243"/>
                    </a:cubicBezTo>
                    <a:lnTo>
                      <a:pt x="2857" y="4712"/>
                    </a:lnTo>
                    <a:cubicBezTo>
                      <a:pt x="2857" y="4833"/>
                      <a:pt x="2736" y="4955"/>
                      <a:pt x="2614" y="4955"/>
                    </a:cubicBezTo>
                    <a:close/>
                    <a:moveTo>
                      <a:pt x="486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4" name="Google Shape;3314;p13"/>
              <p:cNvSpPr/>
              <p:nvPr/>
            </p:nvSpPr>
            <p:spPr>
              <a:xfrm>
                <a:off x="4171061" y="4153973"/>
                <a:ext cx="62972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4955" extrusionOk="0">
                    <a:moveTo>
                      <a:pt x="2584" y="4955"/>
                    </a:moveTo>
                    <a:lnTo>
                      <a:pt x="244" y="4955"/>
                    </a:lnTo>
                    <a:cubicBezTo>
                      <a:pt x="92" y="4955"/>
                      <a:pt x="1" y="4833"/>
                      <a:pt x="1" y="4712"/>
                    </a:cubicBezTo>
                    <a:lnTo>
                      <a:pt x="1" y="243"/>
                    </a:lnTo>
                    <a:cubicBezTo>
                      <a:pt x="1" y="91"/>
                      <a:pt x="92" y="0"/>
                      <a:pt x="244" y="0"/>
                    </a:cubicBezTo>
                    <a:lnTo>
                      <a:pt x="2584" y="0"/>
                    </a:lnTo>
                    <a:cubicBezTo>
                      <a:pt x="2736" y="0"/>
                      <a:pt x="2828" y="91"/>
                      <a:pt x="2828" y="243"/>
                    </a:cubicBezTo>
                    <a:lnTo>
                      <a:pt x="2828" y="4712"/>
                    </a:lnTo>
                    <a:cubicBezTo>
                      <a:pt x="2828" y="4833"/>
                      <a:pt x="2736" y="4955"/>
                      <a:pt x="2584" y="4955"/>
                    </a:cubicBezTo>
                    <a:close/>
                    <a:moveTo>
                      <a:pt x="487" y="4468"/>
                    </a:moveTo>
                    <a:lnTo>
                      <a:pt x="2341" y="4468"/>
                    </a:lnTo>
                    <a:lnTo>
                      <a:pt x="2341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5" name="Google Shape;3315;p13"/>
              <p:cNvSpPr/>
              <p:nvPr/>
            </p:nvSpPr>
            <p:spPr>
              <a:xfrm>
                <a:off x="4045855" y="4439567"/>
                <a:ext cx="105615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7388" extrusionOk="0">
                    <a:moveTo>
                      <a:pt x="4499" y="7387"/>
                    </a:moveTo>
                    <a:lnTo>
                      <a:pt x="244" y="7387"/>
                    </a:lnTo>
                    <a:cubicBezTo>
                      <a:pt x="122" y="7387"/>
                      <a:pt x="1" y="7266"/>
                      <a:pt x="1" y="7144"/>
                    </a:cubicBezTo>
                    <a:lnTo>
                      <a:pt x="1" y="2220"/>
                    </a:lnTo>
                    <a:cubicBezTo>
                      <a:pt x="1" y="1004"/>
                      <a:pt x="1004" y="1"/>
                      <a:pt x="2219" y="1"/>
                    </a:cubicBezTo>
                    <a:lnTo>
                      <a:pt x="2554" y="1"/>
                    </a:lnTo>
                    <a:cubicBezTo>
                      <a:pt x="3770" y="1"/>
                      <a:pt x="4742" y="1004"/>
                      <a:pt x="4742" y="2220"/>
                    </a:cubicBezTo>
                    <a:lnTo>
                      <a:pt x="4742" y="7144"/>
                    </a:lnTo>
                    <a:cubicBezTo>
                      <a:pt x="4742" y="7266"/>
                      <a:pt x="4651" y="7387"/>
                      <a:pt x="4499" y="7387"/>
                    </a:cubicBezTo>
                    <a:close/>
                    <a:moveTo>
                      <a:pt x="487" y="6901"/>
                    </a:moveTo>
                    <a:lnTo>
                      <a:pt x="4256" y="6901"/>
                    </a:lnTo>
                    <a:lnTo>
                      <a:pt x="4256" y="2220"/>
                    </a:lnTo>
                    <a:cubicBezTo>
                      <a:pt x="4256" y="1278"/>
                      <a:pt x="3496" y="518"/>
                      <a:pt x="2554" y="518"/>
                    </a:cubicBezTo>
                    <a:lnTo>
                      <a:pt x="2219" y="518"/>
                    </a:lnTo>
                    <a:cubicBezTo>
                      <a:pt x="1277" y="518"/>
                      <a:pt x="487" y="1278"/>
                      <a:pt x="48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6" name="Google Shape;3316;p13"/>
              <p:cNvSpPr/>
              <p:nvPr/>
            </p:nvSpPr>
            <p:spPr>
              <a:xfrm>
                <a:off x="4219804" y="4439567"/>
                <a:ext cx="106283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7388" extrusionOk="0">
                    <a:moveTo>
                      <a:pt x="4529" y="7387"/>
                    </a:moveTo>
                    <a:lnTo>
                      <a:pt x="274" y="7387"/>
                    </a:lnTo>
                    <a:cubicBezTo>
                      <a:pt x="122" y="7387"/>
                      <a:pt x="0" y="7266"/>
                      <a:pt x="0" y="7144"/>
                    </a:cubicBezTo>
                    <a:lnTo>
                      <a:pt x="0" y="2220"/>
                    </a:lnTo>
                    <a:cubicBezTo>
                      <a:pt x="0" y="1004"/>
                      <a:pt x="1003" y="1"/>
                      <a:pt x="2219" y="1"/>
                    </a:cubicBezTo>
                    <a:lnTo>
                      <a:pt x="2554" y="1"/>
                    </a:lnTo>
                    <a:cubicBezTo>
                      <a:pt x="3769" y="1"/>
                      <a:pt x="4772" y="1004"/>
                      <a:pt x="4772" y="2220"/>
                    </a:cubicBezTo>
                    <a:lnTo>
                      <a:pt x="4772" y="7144"/>
                    </a:lnTo>
                    <a:cubicBezTo>
                      <a:pt x="4772" y="7266"/>
                      <a:pt x="4651" y="7387"/>
                      <a:pt x="4529" y="7387"/>
                    </a:cubicBezTo>
                    <a:close/>
                    <a:moveTo>
                      <a:pt x="517" y="6901"/>
                    </a:moveTo>
                    <a:lnTo>
                      <a:pt x="4286" y="6901"/>
                    </a:lnTo>
                    <a:lnTo>
                      <a:pt x="4286" y="2220"/>
                    </a:lnTo>
                    <a:cubicBezTo>
                      <a:pt x="4286" y="1278"/>
                      <a:pt x="3526" y="518"/>
                      <a:pt x="2554" y="518"/>
                    </a:cubicBezTo>
                    <a:lnTo>
                      <a:pt x="2250" y="518"/>
                    </a:lnTo>
                    <a:cubicBezTo>
                      <a:pt x="1277" y="518"/>
                      <a:pt x="517" y="1278"/>
                      <a:pt x="51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7" name="Google Shape;3317;p13"/>
              <p:cNvSpPr/>
              <p:nvPr/>
            </p:nvSpPr>
            <p:spPr>
              <a:xfrm>
                <a:off x="4394420" y="4439567"/>
                <a:ext cx="105615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7388" extrusionOk="0">
                    <a:moveTo>
                      <a:pt x="4499" y="7387"/>
                    </a:moveTo>
                    <a:lnTo>
                      <a:pt x="244" y="7387"/>
                    </a:lnTo>
                    <a:cubicBezTo>
                      <a:pt x="92" y="7387"/>
                      <a:pt x="0" y="7266"/>
                      <a:pt x="0" y="7144"/>
                    </a:cubicBezTo>
                    <a:lnTo>
                      <a:pt x="0" y="2220"/>
                    </a:lnTo>
                    <a:cubicBezTo>
                      <a:pt x="0" y="1004"/>
                      <a:pt x="973" y="1"/>
                      <a:pt x="2219" y="1"/>
                    </a:cubicBezTo>
                    <a:lnTo>
                      <a:pt x="2523" y="1"/>
                    </a:lnTo>
                    <a:cubicBezTo>
                      <a:pt x="3769" y="1"/>
                      <a:pt x="4742" y="1004"/>
                      <a:pt x="4742" y="2220"/>
                    </a:cubicBezTo>
                    <a:lnTo>
                      <a:pt x="4742" y="7144"/>
                    </a:lnTo>
                    <a:cubicBezTo>
                      <a:pt x="4742" y="7266"/>
                      <a:pt x="4651" y="7387"/>
                      <a:pt x="4499" y="7387"/>
                    </a:cubicBezTo>
                    <a:close/>
                    <a:moveTo>
                      <a:pt x="487" y="6901"/>
                    </a:moveTo>
                    <a:lnTo>
                      <a:pt x="4256" y="6901"/>
                    </a:lnTo>
                    <a:lnTo>
                      <a:pt x="4256" y="2220"/>
                    </a:lnTo>
                    <a:cubicBezTo>
                      <a:pt x="4256" y="1278"/>
                      <a:pt x="3496" y="518"/>
                      <a:pt x="2523" y="518"/>
                    </a:cubicBezTo>
                    <a:lnTo>
                      <a:pt x="2219" y="518"/>
                    </a:lnTo>
                    <a:cubicBezTo>
                      <a:pt x="1247" y="518"/>
                      <a:pt x="487" y="1278"/>
                      <a:pt x="48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8" name="Google Shape;3318;p13"/>
              <p:cNvSpPr/>
              <p:nvPr/>
            </p:nvSpPr>
            <p:spPr>
              <a:xfrm>
                <a:off x="3906443" y="3936715"/>
                <a:ext cx="720844" cy="142824"/>
              </a:xfrm>
              <a:custGeom>
                <a:avLst/>
                <a:gdLst/>
                <a:ahLst/>
                <a:cxnLst/>
                <a:rect l="l" t="t" r="r" b="b"/>
                <a:pathLst>
                  <a:path w="32372" h="6414" extrusionOk="0">
                    <a:moveTo>
                      <a:pt x="6718" y="3587"/>
                    </a:moveTo>
                    <a:cubicBezTo>
                      <a:pt x="8176" y="4043"/>
                      <a:pt x="9514" y="4864"/>
                      <a:pt x="11155" y="4833"/>
                    </a:cubicBezTo>
                    <a:cubicBezTo>
                      <a:pt x="12310" y="4803"/>
                      <a:pt x="13374" y="4195"/>
                      <a:pt x="14529" y="4225"/>
                    </a:cubicBezTo>
                    <a:cubicBezTo>
                      <a:pt x="16049" y="4286"/>
                      <a:pt x="17569" y="5471"/>
                      <a:pt x="18997" y="4985"/>
                    </a:cubicBezTo>
                    <a:cubicBezTo>
                      <a:pt x="20456" y="4529"/>
                      <a:pt x="20821" y="2857"/>
                      <a:pt x="21824" y="1885"/>
                    </a:cubicBezTo>
                    <a:cubicBezTo>
                      <a:pt x="23526" y="152"/>
                      <a:pt x="26171" y="0"/>
                      <a:pt x="28207" y="1216"/>
                    </a:cubicBezTo>
                    <a:cubicBezTo>
                      <a:pt x="30153" y="2341"/>
                      <a:pt x="31429" y="4377"/>
                      <a:pt x="32371" y="6414"/>
                    </a:cubicBezTo>
                    <a:cubicBezTo>
                      <a:pt x="32189" y="5988"/>
                      <a:pt x="26900" y="6292"/>
                      <a:pt x="26232" y="6292"/>
                    </a:cubicBezTo>
                    <a:cubicBezTo>
                      <a:pt x="24104" y="6262"/>
                      <a:pt x="21976" y="6231"/>
                      <a:pt x="19818" y="6231"/>
                    </a:cubicBezTo>
                    <a:cubicBezTo>
                      <a:pt x="14529" y="6231"/>
                      <a:pt x="9240" y="6414"/>
                      <a:pt x="3951" y="6383"/>
                    </a:cubicBezTo>
                    <a:cubicBezTo>
                      <a:pt x="2705" y="6383"/>
                      <a:pt x="1429" y="6383"/>
                      <a:pt x="182" y="6353"/>
                    </a:cubicBezTo>
                    <a:cubicBezTo>
                      <a:pt x="0" y="6353"/>
                      <a:pt x="1246" y="4772"/>
                      <a:pt x="1368" y="4681"/>
                    </a:cubicBezTo>
                    <a:cubicBezTo>
                      <a:pt x="2097" y="4043"/>
                      <a:pt x="2948" y="3617"/>
                      <a:pt x="3860" y="3405"/>
                    </a:cubicBezTo>
                    <a:cubicBezTo>
                      <a:pt x="4833" y="3192"/>
                      <a:pt x="5806" y="3253"/>
                      <a:pt x="6718" y="35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9" name="Google Shape;3319;p13"/>
              <p:cNvSpPr/>
              <p:nvPr/>
            </p:nvSpPr>
            <p:spPr>
              <a:xfrm>
                <a:off x="4680704" y="3752613"/>
                <a:ext cx="975339" cy="851487"/>
              </a:xfrm>
              <a:custGeom>
                <a:avLst/>
                <a:gdLst/>
                <a:ahLst/>
                <a:cxnLst/>
                <a:rect l="l" t="t" r="r" b="b"/>
                <a:pathLst>
                  <a:path w="43801" h="38239" extrusionOk="0">
                    <a:moveTo>
                      <a:pt x="43558" y="38238"/>
                    </a:moveTo>
                    <a:lnTo>
                      <a:pt x="244" y="38238"/>
                    </a:lnTo>
                    <a:cubicBezTo>
                      <a:pt x="92" y="38238"/>
                      <a:pt x="1" y="38117"/>
                      <a:pt x="1" y="37995"/>
                    </a:cubicBezTo>
                    <a:lnTo>
                      <a:pt x="1" y="24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43558" y="1"/>
                    </a:lnTo>
                    <a:cubicBezTo>
                      <a:pt x="43679" y="1"/>
                      <a:pt x="43801" y="122"/>
                      <a:pt x="43801" y="244"/>
                    </a:cubicBezTo>
                    <a:lnTo>
                      <a:pt x="43801" y="37995"/>
                    </a:lnTo>
                    <a:cubicBezTo>
                      <a:pt x="43801" y="38117"/>
                      <a:pt x="43679" y="38238"/>
                      <a:pt x="43558" y="38238"/>
                    </a:cubicBezTo>
                    <a:close/>
                    <a:moveTo>
                      <a:pt x="457" y="37752"/>
                    </a:moveTo>
                    <a:lnTo>
                      <a:pt x="43315" y="37752"/>
                    </a:lnTo>
                    <a:lnTo>
                      <a:pt x="43315" y="487"/>
                    </a:lnTo>
                    <a:lnTo>
                      <a:pt x="45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0" name="Google Shape;3320;p13"/>
              <p:cNvSpPr/>
              <p:nvPr/>
            </p:nvSpPr>
            <p:spPr>
              <a:xfrm>
                <a:off x="4596113" y="3357354"/>
                <a:ext cx="1143859" cy="407473"/>
              </a:xfrm>
              <a:custGeom>
                <a:avLst/>
                <a:gdLst/>
                <a:ahLst/>
                <a:cxnLst/>
                <a:rect l="l" t="t" r="r" b="b"/>
                <a:pathLst>
                  <a:path w="51369" h="18299" extrusionOk="0">
                    <a:moveTo>
                      <a:pt x="51035" y="18268"/>
                    </a:moveTo>
                    <a:lnTo>
                      <a:pt x="335" y="18268"/>
                    </a:lnTo>
                    <a:cubicBezTo>
                      <a:pt x="122" y="18299"/>
                      <a:pt x="0" y="18025"/>
                      <a:pt x="122" y="17873"/>
                    </a:cubicBezTo>
                    <a:lnTo>
                      <a:pt x="14621" y="92"/>
                    </a:lnTo>
                    <a:cubicBezTo>
                      <a:pt x="14681" y="31"/>
                      <a:pt x="14742" y="1"/>
                      <a:pt x="14803" y="1"/>
                    </a:cubicBezTo>
                    <a:lnTo>
                      <a:pt x="36566" y="1"/>
                    </a:lnTo>
                    <a:cubicBezTo>
                      <a:pt x="36627" y="1"/>
                      <a:pt x="36688" y="31"/>
                      <a:pt x="36749" y="92"/>
                    </a:cubicBezTo>
                    <a:lnTo>
                      <a:pt x="51247" y="17873"/>
                    </a:lnTo>
                    <a:cubicBezTo>
                      <a:pt x="51369" y="18025"/>
                      <a:pt x="51247" y="18268"/>
                      <a:pt x="51035" y="18268"/>
                    </a:cubicBezTo>
                    <a:close/>
                    <a:moveTo>
                      <a:pt x="851" y="17782"/>
                    </a:moveTo>
                    <a:lnTo>
                      <a:pt x="50518" y="17782"/>
                    </a:lnTo>
                    <a:lnTo>
                      <a:pt x="36445" y="487"/>
                    </a:lnTo>
                    <a:lnTo>
                      <a:pt x="14925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1" name="Google Shape;3321;p13"/>
              <p:cNvSpPr/>
              <p:nvPr/>
            </p:nvSpPr>
            <p:spPr>
              <a:xfrm>
                <a:off x="5233679" y="3885279"/>
                <a:ext cx="96129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7660" extrusionOk="0">
                    <a:moveTo>
                      <a:pt x="4043" y="7660"/>
                    </a:moveTo>
                    <a:lnTo>
                      <a:pt x="243" y="7660"/>
                    </a:lnTo>
                    <a:cubicBezTo>
                      <a:pt x="122" y="7660"/>
                      <a:pt x="0" y="7569"/>
                      <a:pt x="0" y="7417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3" y="0"/>
                    </a:cubicBezTo>
                    <a:lnTo>
                      <a:pt x="4043" y="0"/>
                    </a:lnTo>
                    <a:cubicBezTo>
                      <a:pt x="4195" y="0"/>
                      <a:pt x="4316" y="91"/>
                      <a:pt x="4316" y="243"/>
                    </a:cubicBezTo>
                    <a:lnTo>
                      <a:pt x="4316" y="7417"/>
                    </a:lnTo>
                    <a:cubicBezTo>
                      <a:pt x="4316" y="7569"/>
                      <a:pt x="4195" y="7660"/>
                      <a:pt x="4043" y="7660"/>
                    </a:cubicBezTo>
                    <a:close/>
                    <a:moveTo>
                      <a:pt x="486" y="7174"/>
                    </a:moveTo>
                    <a:lnTo>
                      <a:pt x="3799" y="7174"/>
                    </a:lnTo>
                    <a:lnTo>
                      <a:pt x="3799" y="486"/>
                    </a:lnTo>
                    <a:lnTo>
                      <a:pt x="486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2" name="Google Shape;3322;p13"/>
              <p:cNvSpPr/>
              <p:nvPr/>
            </p:nvSpPr>
            <p:spPr>
              <a:xfrm>
                <a:off x="5461067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4" y="7660"/>
                    </a:moveTo>
                    <a:lnTo>
                      <a:pt x="244" y="7660"/>
                    </a:lnTo>
                    <a:cubicBezTo>
                      <a:pt x="123" y="7660"/>
                      <a:pt x="1" y="7569"/>
                      <a:pt x="1" y="7417"/>
                    </a:cubicBezTo>
                    <a:lnTo>
                      <a:pt x="1" y="243"/>
                    </a:lnTo>
                    <a:cubicBezTo>
                      <a:pt x="1" y="91"/>
                      <a:pt x="123" y="0"/>
                      <a:pt x="244" y="0"/>
                    </a:cubicBezTo>
                    <a:lnTo>
                      <a:pt x="4044" y="0"/>
                    </a:lnTo>
                    <a:cubicBezTo>
                      <a:pt x="4196" y="0"/>
                      <a:pt x="4287" y="91"/>
                      <a:pt x="4287" y="243"/>
                    </a:cubicBezTo>
                    <a:lnTo>
                      <a:pt x="4287" y="7417"/>
                    </a:lnTo>
                    <a:cubicBezTo>
                      <a:pt x="4287" y="7569"/>
                      <a:pt x="4196" y="7660"/>
                      <a:pt x="4044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3" name="Google Shape;3323;p13"/>
              <p:cNvSpPr/>
              <p:nvPr/>
            </p:nvSpPr>
            <p:spPr>
              <a:xfrm>
                <a:off x="4779525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3" y="7660"/>
                    </a:moveTo>
                    <a:lnTo>
                      <a:pt x="244" y="7660"/>
                    </a:lnTo>
                    <a:cubicBezTo>
                      <a:pt x="122" y="7660"/>
                      <a:pt x="1" y="7569"/>
                      <a:pt x="1" y="7417"/>
                    </a:cubicBezTo>
                    <a:lnTo>
                      <a:pt x="1" y="243"/>
                    </a:lnTo>
                    <a:cubicBezTo>
                      <a:pt x="1" y="91"/>
                      <a:pt x="122" y="0"/>
                      <a:pt x="244" y="0"/>
                    </a:cubicBezTo>
                    <a:lnTo>
                      <a:pt x="4043" y="0"/>
                    </a:lnTo>
                    <a:cubicBezTo>
                      <a:pt x="4165" y="0"/>
                      <a:pt x="4286" y="91"/>
                      <a:pt x="4286" y="243"/>
                    </a:cubicBezTo>
                    <a:lnTo>
                      <a:pt x="4286" y="7417"/>
                    </a:lnTo>
                    <a:cubicBezTo>
                      <a:pt x="4286" y="7569"/>
                      <a:pt x="4165" y="7660"/>
                      <a:pt x="4043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4" name="Google Shape;3324;p13"/>
              <p:cNvSpPr/>
              <p:nvPr/>
            </p:nvSpPr>
            <p:spPr>
              <a:xfrm>
                <a:off x="5006936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3" y="7660"/>
                    </a:moveTo>
                    <a:lnTo>
                      <a:pt x="244" y="7660"/>
                    </a:lnTo>
                    <a:cubicBezTo>
                      <a:pt x="92" y="7660"/>
                      <a:pt x="0" y="7569"/>
                      <a:pt x="0" y="7417"/>
                    </a:cubicBezTo>
                    <a:lnTo>
                      <a:pt x="0" y="243"/>
                    </a:lnTo>
                    <a:cubicBezTo>
                      <a:pt x="0" y="91"/>
                      <a:pt x="92" y="0"/>
                      <a:pt x="244" y="0"/>
                    </a:cubicBezTo>
                    <a:lnTo>
                      <a:pt x="4043" y="0"/>
                    </a:lnTo>
                    <a:cubicBezTo>
                      <a:pt x="4165" y="0"/>
                      <a:pt x="4286" y="91"/>
                      <a:pt x="4286" y="243"/>
                    </a:cubicBezTo>
                    <a:lnTo>
                      <a:pt x="4286" y="7417"/>
                    </a:lnTo>
                    <a:cubicBezTo>
                      <a:pt x="4286" y="7569"/>
                      <a:pt x="4165" y="7660"/>
                      <a:pt x="4043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5" name="Google Shape;3325;p13"/>
              <p:cNvSpPr/>
              <p:nvPr/>
            </p:nvSpPr>
            <p:spPr>
              <a:xfrm>
                <a:off x="5086116" y="4346180"/>
                <a:ext cx="163822" cy="257902"/>
              </a:xfrm>
              <a:custGeom>
                <a:avLst/>
                <a:gdLst/>
                <a:ahLst/>
                <a:cxnLst/>
                <a:rect l="l" t="t" r="r" b="b"/>
                <a:pathLst>
                  <a:path w="7357" h="11582" extrusionOk="0">
                    <a:moveTo>
                      <a:pt x="7113" y="11581"/>
                    </a:moveTo>
                    <a:lnTo>
                      <a:pt x="244" y="11581"/>
                    </a:lnTo>
                    <a:cubicBezTo>
                      <a:pt x="122" y="11581"/>
                      <a:pt x="1" y="11460"/>
                      <a:pt x="1" y="11338"/>
                    </a:cubicBezTo>
                    <a:lnTo>
                      <a:pt x="1" y="244"/>
                    </a:lnTo>
                    <a:cubicBezTo>
                      <a:pt x="1" y="122"/>
                      <a:pt x="122" y="0"/>
                      <a:pt x="244" y="0"/>
                    </a:cubicBezTo>
                    <a:lnTo>
                      <a:pt x="7113" y="0"/>
                    </a:lnTo>
                    <a:cubicBezTo>
                      <a:pt x="7235" y="0"/>
                      <a:pt x="7357" y="122"/>
                      <a:pt x="7357" y="244"/>
                    </a:cubicBezTo>
                    <a:lnTo>
                      <a:pt x="7357" y="11338"/>
                    </a:lnTo>
                    <a:cubicBezTo>
                      <a:pt x="7357" y="11460"/>
                      <a:pt x="7235" y="11581"/>
                      <a:pt x="7113" y="11581"/>
                    </a:cubicBezTo>
                    <a:close/>
                    <a:moveTo>
                      <a:pt x="487" y="11095"/>
                    </a:moveTo>
                    <a:lnTo>
                      <a:pt x="6870" y="11095"/>
                    </a:lnTo>
                    <a:lnTo>
                      <a:pt x="6870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6" name="Google Shape;3326;p13"/>
              <p:cNvSpPr/>
              <p:nvPr/>
            </p:nvSpPr>
            <p:spPr>
              <a:xfrm>
                <a:off x="4952471" y="3171871"/>
                <a:ext cx="129975" cy="193594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8694" extrusionOk="0">
                    <a:moveTo>
                      <a:pt x="5593" y="8693"/>
                    </a:moveTo>
                    <a:lnTo>
                      <a:pt x="243" y="8693"/>
                    </a:lnTo>
                    <a:cubicBezTo>
                      <a:pt x="122" y="8693"/>
                      <a:pt x="0" y="8572"/>
                      <a:pt x="0" y="8450"/>
                    </a:cubicBezTo>
                    <a:lnTo>
                      <a:pt x="0" y="274"/>
                    </a:lnTo>
                    <a:cubicBezTo>
                      <a:pt x="0" y="122"/>
                      <a:pt x="122" y="0"/>
                      <a:pt x="243" y="0"/>
                    </a:cubicBezTo>
                    <a:lnTo>
                      <a:pt x="5593" y="0"/>
                    </a:lnTo>
                    <a:cubicBezTo>
                      <a:pt x="5745" y="0"/>
                      <a:pt x="5836" y="122"/>
                      <a:pt x="5836" y="274"/>
                    </a:cubicBezTo>
                    <a:lnTo>
                      <a:pt x="5836" y="8450"/>
                    </a:lnTo>
                    <a:cubicBezTo>
                      <a:pt x="5836" y="8572"/>
                      <a:pt x="5745" y="8693"/>
                      <a:pt x="5593" y="8693"/>
                    </a:cubicBezTo>
                    <a:close/>
                    <a:moveTo>
                      <a:pt x="487" y="8207"/>
                    </a:moveTo>
                    <a:lnTo>
                      <a:pt x="5350" y="8207"/>
                    </a:lnTo>
                    <a:lnTo>
                      <a:pt x="5350" y="517"/>
                    </a:lnTo>
                    <a:lnTo>
                      <a:pt x="487" y="5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7" name="Google Shape;3327;p13"/>
              <p:cNvSpPr/>
              <p:nvPr/>
            </p:nvSpPr>
            <p:spPr>
              <a:xfrm>
                <a:off x="4500009" y="4029434"/>
                <a:ext cx="368215" cy="473118"/>
              </a:xfrm>
              <a:custGeom>
                <a:avLst/>
                <a:gdLst/>
                <a:ahLst/>
                <a:cxnLst/>
                <a:rect l="l" t="t" r="r" b="b"/>
                <a:pathLst>
                  <a:path w="16536" h="21247" extrusionOk="0">
                    <a:moveTo>
                      <a:pt x="8268" y="0"/>
                    </a:moveTo>
                    <a:lnTo>
                      <a:pt x="0" y="21247"/>
                    </a:lnTo>
                    <a:lnTo>
                      <a:pt x="16535" y="21247"/>
                    </a:lnTo>
                    <a:lnTo>
                      <a:pt x="82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8" name="Google Shape;3328;p13"/>
              <p:cNvSpPr/>
              <p:nvPr/>
            </p:nvSpPr>
            <p:spPr>
              <a:xfrm>
                <a:off x="4494576" y="4023333"/>
                <a:ext cx="379728" cy="484652"/>
              </a:xfrm>
              <a:custGeom>
                <a:avLst/>
                <a:gdLst/>
                <a:ahLst/>
                <a:cxnLst/>
                <a:rect l="l" t="t" r="r" b="b"/>
                <a:pathLst>
                  <a:path w="17053" h="21765" extrusionOk="0">
                    <a:moveTo>
                      <a:pt x="16779" y="21764"/>
                    </a:moveTo>
                    <a:lnTo>
                      <a:pt x="244" y="21764"/>
                    </a:lnTo>
                    <a:cubicBezTo>
                      <a:pt x="153" y="21764"/>
                      <a:pt x="92" y="21734"/>
                      <a:pt x="31" y="21673"/>
                    </a:cubicBezTo>
                    <a:cubicBezTo>
                      <a:pt x="1" y="21582"/>
                      <a:pt x="1" y="21521"/>
                      <a:pt x="31" y="21430"/>
                    </a:cubicBezTo>
                    <a:lnTo>
                      <a:pt x="8299" y="183"/>
                    </a:lnTo>
                    <a:cubicBezTo>
                      <a:pt x="8390" y="1"/>
                      <a:pt x="8633" y="1"/>
                      <a:pt x="8755" y="183"/>
                    </a:cubicBezTo>
                    <a:lnTo>
                      <a:pt x="17023" y="21430"/>
                    </a:lnTo>
                    <a:cubicBezTo>
                      <a:pt x="17053" y="21521"/>
                      <a:pt x="17023" y="21582"/>
                      <a:pt x="16992" y="21673"/>
                    </a:cubicBezTo>
                    <a:cubicBezTo>
                      <a:pt x="16931" y="21734"/>
                      <a:pt x="16871" y="21764"/>
                      <a:pt x="16779" y="21764"/>
                    </a:cubicBezTo>
                    <a:close/>
                    <a:moveTo>
                      <a:pt x="609" y="21278"/>
                    </a:moveTo>
                    <a:lnTo>
                      <a:pt x="16415" y="21278"/>
                    </a:lnTo>
                    <a:lnTo>
                      <a:pt x="8542" y="9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9" name="Google Shape;3329;p13"/>
              <p:cNvSpPr/>
              <p:nvPr/>
            </p:nvSpPr>
            <p:spPr>
              <a:xfrm>
                <a:off x="4678678" y="4495747"/>
                <a:ext cx="1153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43" extrusionOk="0">
                    <a:moveTo>
                      <a:pt x="274" y="4743"/>
                    </a:moveTo>
                    <a:cubicBezTo>
                      <a:pt x="122" y="4743"/>
                      <a:pt x="1" y="4651"/>
                      <a:pt x="1" y="4500"/>
                    </a:cubicBezTo>
                    <a:lnTo>
                      <a:pt x="1" y="335"/>
                    </a:lnTo>
                    <a:cubicBezTo>
                      <a:pt x="1" y="1"/>
                      <a:pt x="517" y="1"/>
                      <a:pt x="517" y="335"/>
                    </a:cubicBezTo>
                    <a:lnTo>
                      <a:pt x="517" y="4500"/>
                    </a:lnTo>
                    <a:cubicBezTo>
                      <a:pt x="517" y="4651"/>
                      <a:pt x="396" y="4743"/>
                      <a:pt x="274" y="47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0" name="Google Shape;3330;p13"/>
              <p:cNvSpPr/>
              <p:nvPr/>
            </p:nvSpPr>
            <p:spPr>
              <a:xfrm>
                <a:off x="4781551" y="4068691"/>
                <a:ext cx="337776" cy="433860"/>
              </a:xfrm>
              <a:custGeom>
                <a:avLst/>
                <a:gdLst/>
                <a:ahLst/>
                <a:cxnLst/>
                <a:rect l="l" t="t" r="r" b="b"/>
                <a:pathLst>
                  <a:path w="15169" h="19484" extrusionOk="0">
                    <a:moveTo>
                      <a:pt x="7569" y="0"/>
                    </a:moveTo>
                    <a:lnTo>
                      <a:pt x="1" y="19484"/>
                    </a:lnTo>
                    <a:lnTo>
                      <a:pt x="15168" y="19484"/>
                    </a:lnTo>
                    <a:lnTo>
                      <a:pt x="75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1" name="Google Shape;3331;p13"/>
              <p:cNvSpPr/>
              <p:nvPr/>
            </p:nvSpPr>
            <p:spPr>
              <a:xfrm>
                <a:off x="4775472" y="4062590"/>
                <a:ext cx="349934" cy="445395"/>
              </a:xfrm>
              <a:custGeom>
                <a:avLst/>
                <a:gdLst/>
                <a:ahLst/>
                <a:cxnLst/>
                <a:rect l="l" t="t" r="r" b="b"/>
                <a:pathLst>
                  <a:path w="15715" h="20002" extrusionOk="0">
                    <a:moveTo>
                      <a:pt x="15441" y="20001"/>
                    </a:moveTo>
                    <a:lnTo>
                      <a:pt x="274" y="20001"/>
                    </a:lnTo>
                    <a:cubicBezTo>
                      <a:pt x="183" y="20001"/>
                      <a:pt x="91" y="19971"/>
                      <a:pt x="61" y="19910"/>
                    </a:cubicBezTo>
                    <a:cubicBezTo>
                      <a:pt x="0" y="19819"/>
                      <a:pt x="0" y="19728"/>
                      <a:pt x="31" y="19667"/>
                    </a:cubicBezTo>
                    <a:lnTo>
                      <a:pt x="7629" y="183"/>
                    </a:lnTo>
                    <a:cubicBezTo>
                      <a:pt x="7721" y="1"/>
                      <a:pt x="7994" y="1"/>
                      <a:pt x="8085" y="183"/>
                    </a:cubicBezTo>
                    <a:lnTo>
                      <a:pt x="15684" y="19667"/>
                    </a:lnTo>
                    <a:cubicBezTo>
                      <a:pt x="15715" y="19728"/>
                      <a:pt x="15715" y="19819"/>
                      <a:pt x="15654" y="19910"/>
                    </a:cubicBezTo>
                    <a:cubicBezTo>
                      <a:pt x="15624" y="19971"/>
                      <a:pt x="15532" y="20001"/>
                      <a:pt x="15441" y="20001"/>
                    </a:cubicBezTo>
                    <a:close/>
                    <a:moveTo>
                      <a:pt x="608" y="19515"/>
                    </a:moveTo>
                    <a:lnTo>
                      <a:pt x="15046" y="19515"/>
                    </a:lnTo>
                    <a:lnTo>
                      <a:pt x="7842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2" name="Google Shape;3332;p13"/>
              <p:cNvSpPr/>
              <p:nvPr/>
            </p:nvSpPr>
            <p:spPr>
              <a:xfrm>
                <a:off x="4944678" y="4495747"/>
                <a:ext cx="108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43" extrusionOk="0">
                    <a:moveTo>
                      <a:pt x="243" y="4743"/>
                    </a:moveTo>
                    <a:cubicBezTo>
                      <a:pt x="122" y="4743"/>
                      <a:pt x="0" y="4651"/>
                      <a:pt x="0" y="4500"/>
                    </a:cubicBezTo>
                    <a:lnTo>
                      <a:pt x="0" y="335"/>
                    </a:lnTo>
                    <a:cubicBezTo>
                      <a:pt x="0" y="1"/>
                      <a:pt x="486" y="1"/>
                      <a:pt x="486" y="335"/>
                    </a:cubicBezTo>
                    <a:lnTo>
                      <a:pt x="486" y="4500"/>
                    </a:lnTo>
                    <a:cubicBezTo>
                      <a:pt x="486" y="4651"/>
                      <a:pt x="395" y="4743"/>
                      <a:pt x="243" y="47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3" name="Google Shape;3333;p13"/>
              <p:cNvSpPr/>
              <p:nvPr/>
            </p:nvSpPr>
            <p:spPr>
              <a:xfrm>
                <a:off x="5464452" y="3999663"/>
                <a:ext cx="385161" cy="494784"/>
              </a:xfrm>
              <a:custGeom>
                <a:avLst/>
                <a:gdLst/>
                <a:ahLst/>
                <a:cxnLst/>
                <a:rect l="l" t="t" r="r" b="b"/>
                <a:pathLst>
                  <a:path w="17297" h="22220" extrusionOk="0">
                    <a:moveTo>
                      <a:pt x="8664" y="0"/>
                    </a:moveTo>
                    <a:lnTo>
                      <a:pt x="1" y="22219"/>
                    </a:lnTo>
                    <a:lnTo>
                      <a:pt x="17296" y="22219"/>
                    </a:lnTo>
                    <a:lnTo>
                      <a:pt x="8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4" name="Google Shape;3334;p13"/>
              <p:cNvSpPr/>
              <p:nvPr/>
            </p:nvSpPr>
            <p:spPr>
              <a:xfrm>
                <a:off x="5459041" y="3993562"/>
                <a:ext cx="397341" cy="506296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22737" extrusionOk="0">
                    <a:moveTo>
                      <a:pt x="17539" y="22736"/>
                    </a:moveTo>
                    <a:lnTo>
                      <a:pt x="244" y="22736"/>
                    </a:lnTo>
                    <a:cubicBezTo>
                      <a:pt x="153" y="22736"/>
                      <a:pt x="92" y="22706"/>
                      <a:pt x="31" y="22645"/>
                    </a:cubicBezTo>
                    <a:cubicBezTo>
                      <a:pt x="1" y="22584"/>
                      <a:pt x="1" y="22493"/>
                      <a:pt x="31" y="22402"/>
                    </a:cubicBezTo>
                    <a:lnTo>
                      <a:pt x="8664" y="183"/>
                    </a:lnTo>
                    <a:cubicBezTo>
                      <a:pt x="8755" y="0"/>
                      <a:pt x="9028" y="0"/>
                      <a:pt x="9120" y="183"/>
                    </a:cubicBezTo>
                    <a:lnTo>
                      <a:pt x="17782" y="22402"/>
                    </a:lnTo>
                    <a:cubicBezTo>
                      <a:pt x="17843" y="22584"/>
                      <a:pt x="17721" y="22736"/>
                      <a:pt x="17539" y="22736"/>
                    </a:cubicBezTo>
                    <a:close/>
                    <a:moveTo>
                      <a:pt x="609" y="22250"/>
                    </a:moveTo>
                    <a:lnTo>
                      <a:pt x="17205" y="22250"/>
                    </a:lnTo>
                    <a:lnTo>
                      <a:pt x="890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5" name="Google Shape;3335;p13"/>
              <p:cNvSpPr/>
              <p:nvPr/>
            </p:nvSpPr>
            <p:spPr>
              <a:xfrm>
                <a:off x="5651938" y="4486951"/>
                <a:ext cx="10844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986" extrusionOk="0">
                    <a:moveTo>
                      <a:pt x="244" y="4986"/>
                    </a:moveTo>
                    <a:cubicBezTo>
                      <a:pt x="122" y="4986"/>
                      <a:pt x="1" y="4864"/>
                      <a:pt x="1" y="4743"/>
                    </a:cubicBezTo>
                    <a:lnTo>
                      <a:pt x="1" y="335"/>
                    </a:lnTo>
                    <a:cubicBezTo>
                      <a:pt x="1" y="1"/>
                      <a:pt x="487" y="1"/>
                      <a:pt x="487" y="335"/>
                    </a:cubicBezTo>
                    <a:lnTo>
                      <a:pt x="487" y="4743"/>
                    </a:lnTo>
                    <a:cubicBezTo>
                      <a:pt x="487" y="4864"/>
                      <a:pt x="365" y="4986"/>
                      <a:pt x="244" y="49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6" name="Google Shape;3336;p13"/>
              <p:cNvSpPr/>
              <p:nvPr/>
            </p:nvSpPr>
            <p:spPr>
              <a:xfrm>
                <a:off x="2048566" y="4086972"/>
                <a:ext cx="328290" cy="421680"/>
              </a:xfrm>
              <a:custGeom>
                <a:avLst/>
                <a:gdLst/>
                <a:ahLst/>
                <a:cxnLst/>
                <a:rect l="l" t="t" r="r" b="b"/>
                <a:pathLst>
                  <a:path w="14743" h="18937" extrusionOk="0">
                    <a:moveTo>
                      <a:pt x="7357" y="0"/>
                    </a:moveTo>
                    <a:lnTo>
                      <a:pt x="1" y="18936"/>
                    </a:lnTo>
                    <a:lnTo>
                      <a:pt x="14743" y="18936"/>
                    </a:lnTo>
                    <a:lnTo>
                      <a:pt x="73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7" name="Google Shape;3337;p13"/>
              <p:cNvSpPr/>
              <p:nvPr/>
            </p:nvSpPr>
            <p:spPr>
              <a:xfrm>
                <a:off x="2041797" y="4080871"/>
                <a:ext cx="340470" cy="433192"/>
              </a:xfrm>
              <a:custGeom>
                <a:avLst/>
                <a:gdLst/>
                <a:ahLst/>
                <a:cxnLst/>
                <a:rect l="l" t="t" r="r" b="b"/>
                <a:pathLst>
                  <a:path w="15290" h="19454" extrusionOk="0">
                    <a:moveTo>
                      <a:pt x="15047" y="19454"/>
                    </a:moveTo>
                    <a:lnTo>
                      <a:pt x="305" y="19454"/>
                    </a:lnTo>
                    <a:cubicBezTo>
                      <a:pt x="122" y="19454"/>
                      <a:pt x="1" y="19271"/>
                      <a:pt x="62" y="19119"/>
                    </a:cubicBezTo>
                    <a:lnTo>
                      <a:pt x="7448" y="183"/>
                    </a:lnTo>
                    <a:cubicBezTo>
                      <a:pt x="7539" y="0"/>
                      <a:pt x="7813" y="0"/>
                      <a:pt x="7904" y="183"/>
                    </a:cubicBezTo>
                    <a:lnTo>
                      <a:pt x="15260" y="19150"/>
                    </a:lnTo>
                    <a:cubicBezTo>
                      <a:pt x="15290" y="19210"/>
                      <a:pt x="15290" y="19302"/>
                      <a:pt x="15229" y="19362"/>
                    </a:cubicBezTo>
                    <a:cubicBezTo>
                      <a:pt x="15199" y="19423"/>
                      <a:pt x="15108" y="19454"/>
                      <a:pt x="15047" y="19454"/>
                    </a:cubicBezTo>
                    <a:close/>
                    <a:moveTo>
                      <a:pt x="639" y="18967"/>
                    </a:moveTo>
                    <a:lnTo>
                      <a:pt x="14682" y="18967"/>
                    </a:lnTo>
                    <a:lnTo>
                      <a:pt x="7661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8" name="Google Shape;3338;p13"/>
              <p:cNvSpPr/>
              <p:nvPr/>
            </p:nvSpPr>
            <p:spPr>
              <a:xfrm>
                <a:off x="2206950" y="4501180"/>
                <a:ext cx="10844" cy="9612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317" extrusionOk="0">
                    <a:moveTo>
                      <a:pt x="244" y="4316"/>
                    </a:moveTo>
                    <a:cubicBezTo>
                      <a:pt x="122" y="4316"/>
                      <a:pt x="0" y="4225"/>
                      <a:pt x="0" y="4073"/>
                    </a:cubicBezTo>
                    <a:lnTo>
                      <a:pt x="0" y="334"/>
                    </a:lnTo>
                    <a:cubicBezTo>
                      <a:pt x="0" y="0"/>
                      <a:pt x="487" y="0"/>
                      <a:pt x="487" y="334"/>
                    </a:cubicBezTo>
                    <a:lnTo>
                      <a:pt x="487" y="4073"/>
                    </a:lnTo>
                    <a:cubicBezTo>
                      <a:pt x="487" y="4225"/>
                      <a:pt x="396" y="4316"/>
                      <a:pt x="244" y="43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9" name="Google Shape;3339;p13"/>
              <p:cNvSpPr/>
              <p:nvPr/>
            </p:nvSpPr>
            <p:spPr>
              <a:xfrm>
                <a:off x="4603550" y="3596945"/>
                <a:ext cx="1125600" cy="161796"/>
              </a:xfrm>
              <a:custGeom>
                <a:avLst/>
                <a:gdLst/>
                <a:ahLst/>
                <a:cxnLst/>
                <a:rect l="l" t="t" r="r" b="b"/>
                <a:pathLst>
                  <a:path w="50549" h="7266" extrusionOk="0">
                    <a:moveTo>
                      <a:pt x="50457" y="6961"/>
                    </a:moveTo>
                    <a:cubicBezTo>
                      <a:pt x="50457" y="6961"/>
                      <a:pt x="50457" y="6992"/>
                      <a:pt x="50457" y="6992"/>
                    </a:cubicBezTo>
                    <a:cubicBezTo>
                      <a:pt x="50336" y="7204"/>
                      <a:pt x="49394" y="7144"/>
                      <a:pt x="49120" y="7174"/>
                    </a:cubicBezTo>
                    <a:lnTo>
                      <a:pt x="47935" y="7265"/>
                    </a:lnTo>
                    <a:lnTo>
                      <a:pt x="1" y="7265"/>
                    </a:lnTo>
                    <a:lnTo>
                      <a:pt x="2706" y="3952"/>
                    </a:lnTo>
                    <a:cubicBezTo>
                      <a:pt x="3435" y="3618"/>
                      <a:pt x="4256" y="3405"/>
                      <a:pt x="5077" y="3344"/>
                    </a:cubicBezTo>
                    <a:cubicBezTo>
                      <a:pt x="7356" y="3192"/>
                      <a:pt x="9606" y="3982"/>
                      <a:pt x="11855" y="4469"/>
                    </a:cubicBezTo>
                    <a:cubicBezTo>
                      <a:pt x="14074" y="4986"/>
                      <a:pt x="16597" y="5198"/>
                      <a:pt x="18572" y="4013"/>
                    </a:cubicBezTo>
                    <a:cubicBezTo>
                      <a:pt x="20548" y="2827"/>
                      <a:pt x="21886" y="426"/>
                      <a:pt x="24135" y="365"/>
                    </a:cubicBezTo>
                    <a:cubicBezTo>
                      <a:pt x="26688" y="305"/>
                      <a:pt x="28360" y="3375"/>
                      <a:pt x="30883" y="3739"/>
                    </a:cubicBezTo>
                    <a:cubicBezTo>
                      <a:pt x="33162" y="4043"/>
                      <a:pt x="35047" y="2128"/>
                      <a:pt x="37053" y="1034"/>
                    </a:cubicBezTo>
                    <a:cubicBezTo>
                      <a:pt x="38360" y="335"/>
                      <a:pt x="39849" y="1"/>
                      <a:pt x="41339" y="61"/>
                    </a:cubicBezTo>
                    <a:cubicBezTo>
                      <a:pt x="42889" y="122"/>
                      <a:pt x="44439" y="517"/>
                      <a:pt x="45807" y="1277"/>
                    </a:cubicBezTo>
                    <a:cubicBezTo>
                      <a:pt x="46658" y="1733"/>
                      <a:pt x="47448" y="2280"/>
                      <a:pt x="48147" y="2979"/>
                    </a:cubicBezTo>
                    <a:cubicBezTo>
                      <a:pt x="49059" y="3830"/>
                      <a:pt x="49758" y="4894"/>
                      <a:pt x="50184" y="6080"/>
                    </a:cubicBezTo>
                    <a:cubicBezTo>
                      <a:pt x="50275" y="6262"/>
                      <a:pt x="50549" y="6748"/>
                      <a:pt x="50457" y="69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0" name="Google Shape;3340;p13"/>
              <p:cNvSpPr/>
              <p:nvPr/>
            </p:nvSpPr>
            <p:spPr>
              <a:xfrm>
                <a:off x="1352817" y="3896768"/>
                <a:ext cx="456194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26324" extrusionOk="0">
                    <a:moveTo>
                      <a:pt x="10243" y="1"/>
                    </a:moveTo>
                    <a:lnTo>
                      <a:pt x="0" y="26323"/>
                    </a:lnTo>
                    <a:lnTo>
                      <a:pt x="20487" y="26323"/>
                    </a:lnTo>
                    <a:lnTo>
                      <a:pt x="102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1" name="Google Shape;3341;p13"/>
              <p:cNvSpPr/>
              <p:nvPr/>
            </p:nvSpPr>
            <p:spPr>
              <a:xfrm>
                <a:off x="1346048" y="3890689"/>
                <a:ext cx="470423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126" h="26840" extrusionOk="0">
                    <a:moveTo>
                      <a:pt x="20791" y="26840"/>
                    </a:moveTo>
                    <a:lnTo>
                      <a:pt x="304" y="26840"/>
                    </a:lnTo>
                    <a:cubicBezTo>
                      <a:pt x="122" y="26840"/>
                      <a:pt x="0" y="26657"/>
                      <a:pt x="61" y="26505"/>
                    </a:cubicBezTo>
                    <a:lnTo>
                      <a:pt x="10335" y="183"/>
                    </a:lnTo>
                    <a:cubicBezTo>
                      <a:pt x="10426" y="0"/>
                      <a:pt x="10699" y="0"/>
                      <a:pt x="10791" y="183"/>
                    </a:cubicBezTo>
                    <a:lnTo>
                      <a:pt x="21064" y="26505"/>
                    </a:lnTo>
                    <a:cubicBezTo>
                      <a:pt x="21125" y="26657"/>
                      <a:pt x="21004" y="26840"/>
                      <a:pt x="20821" y="26840"/>
                    </a:cubicBezTo>
                    <a:close/>
                    <a:moveTo>
                      <a:pt x="669" y="26353"/>
                    </a:moveTo>
                    <a:lnTo>
                      <a:pt x="20426" y="26353"/>
                    </a:lnTo>
                    <a:lnTo>
                      <a:pt x="1054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2" name="Google Shape;3342;p13"/>
              <p:cNvSpPr/>
              <p:nvPr/>
            </p:nvSpPr>
            <p:spPr>
              <a:xfrm>
                <a:off x="1575485" y="4475462"/>
                <a:ext cx="10844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76" extrusionOk="0">
                    <a:moveTo>
                      <a:pt x="243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0" y="0"/>
                      <a:pt x="487" y="0"/>
                      <a:pt x="487" y="334"/>
                    </a:cubicBezTo>
                    <a:lnTo>
                      <a:pt x="487" y="5532"/>
                    </a:lnTo>
                    <a:cubicBezTo>
                      <a:pt x="487" y="5654"/>
                      <a:pt x="365" y="5775"/>
                      <a:pt x="243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3" name="Google Shape;3343;p13"/>
              <p:cNvSpPr/>
              <p:nvPr/>
            </p:nvSpPr>
            <p:spPr>
              <a:xfrm>
                <a:off x="1563305" y="4202693"/>
                <a:ext cx="78537" cy="7920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557" extrusionOk="0">
                    <a:moveTo>
                      <a:pt x="3526" y="1520"/>
                    </a:moveTo>
                    <a:cubicBezTo>
                      <a:pt x="3526" y="2888"/>
                      <a:pt x="1915" y="3557"/>
                      <a:pt x="942" y="2615"/>
                    </a:cubicBezTo>
                    <a:cubicBezTo>
                      <a:pt x="0" y="1642"/>
                      <a:pt x="669" y="1"/>
                      <a:pt x="2006" y="1"/>
                    </a:cubicBezTo>
                    <a:cubicBezTo>
                      <a:pt x="2857" y="1"/>
                      <a:pt x="3526" y="700"/>
                      <a:pt x="3526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4" name="Google Shape;3344;p13"/>
              <p:cNvSpPr/>
              <p:nvPr/>
            </p:nvSpPr>
            <p:spPr>
              <a:xfrm>
                <a:off x="1459074" y="4348897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6" y="1520"/>
                    </a:moveTo>
                    <a:cubicBezTo>
                      <a:pt x="3556" y="2857"/>
                      <a:pt x="1915" y="3526"/>
                      <a:pt x="973" y="2584"/>
                    </a:cubicBezTo>
                    <a:cubicBezTo>
                      <a:pt x="0" y="1611"/>
                      <a:pt x="699" y="0"/>
                      <a:pt x="2037" y="0"/>
                    </a:cubicBezTo>
                    <a:cubicBezTo>
                      <a:pt x="2888" y="0"/>
                      <a:pt x="3556" y="669"/>
                      <a:pt x="3556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5" name="Google Shape;3345;p13"/>
              <p:cNvSpPr/>
              <p:nvPr/>
            </p:nvSpPr>
            <p:spPr>
              <a:xfrm>
                <a:off x="1722357" y="4338053"/>
                <a:ext cx="78537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527" extrusionOk="0">
                    <a:moveTo>
                      <a:pt x="3526" y="1521"/>
                    </a:moveTo>
                    <a:cubicBezTo>
                      <a:pt x="3526" y="2858"/>
                      <a:pt x="1915" y="3527"/>
                      <a:pt x="942" y="2584"/>
                    </a:cubicBezTo>
                    <a:cubicBezTo>
                      <a:pt x="0" y="1612"/>
                      <a:pt x="669" y="1"/>
                      <a:pt x="2006" y="1"/>
                    </a:cubicBezTo>
                    <a:cubicBezTo>
                      <a:pt x="2857" y="1"/>
                      <a:pt x="3526" y="670"/>
                      <a:pt x="3526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6" name="Google Shape;3346;p13"/>
              <p:cNvSpPr/>
              <p:nvPr/>
            </p:nvSpPr>
            <p:spPr>
              <a:xfrm>
                <a:off x="1471254" y="4084923"/>
                <a:ext cx="67025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41" extrusionOk="0">
                    <a:moveTo>
                      <a:pt x="3009" y="1521"/>
                    </a:moveTo>
                    <a:cubicBezTo>
                      <a:pt x="3009" y="2341"/>
                      <a:pt x="2341" y="3040"/>
                      <a:pt x="1490" y="3040"/>
                    </a:cubicBezTo>
                    <a:cubicBezTo>
                      <a:pt x="669" y="3040"/>
                      <a:pt x="0" y="2341"/>
                      <a:pt x="0" y="1521"/>
                    </a:cubicBezTo>
                    <a:cubicBezTo>
                      <a:pt x="0" y="700"/>
                      <a:pt x="669" y="1"/>
                      <a:pt x="1490" y="1"/>
                    </a:cubicBezTo>
                    <a:cubicBezTo>
                      <a:pt x="2341" y="1"/>
                      <a:pt x="3009" y="700"/>
                      <a:pt x="3009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7" name="Google Shape;3347;p13"/>
              <p:cNvSpPr/>
              <p:nvPr/>
            </p:nvSpPr>
            <p:spPr>
              <a:xfrm>
                <a:off x="1596461" y="4003716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7" y="1520"/>
                    </a:moveTo>
                    <a:cubicBezTo>
                      <a:pt x="3557" y="2858"/>
                      <a:pt x="1915" y="3526"/>
                      <a:pt x="973" y="2584"/>
                    </a:cubicBezTo>
                    <a:cubicBezTo>
                      <a:pt x="1" y="1611"/>
                      <a:pt x="700" y="0"/>
                      <a:pt x="2037" y="0"/>
                    </a:cubicBezTo>
                    <a:cubicBezTo>
                      <a:pt x="288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8" name="Google Shape;3348;p13"/>
              <p:cNvSpPr/>
              <p:nvPr/>
            </p:nvSpPr>
            <p:spPr>
              <a:xfrm>
                <a:off x="3011005" y="3896768"/>
                <a:ext cx="456217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8" h="26324" extrusionOk="0">
                    <a:moveTo>
                      <a:pt x="10244" y="1"/>
                    </a:moveTo>
                    <a:lnTo>
                      <a:pt x="1" y="26323"/>
                    </a:lnTo>
                    <a:lnTo>
                      <a:pt x="20487" y="26323"/>
                    </a:lnTo>
                    <a:lnTo>
                      <a:pt x="102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9" name="Google Shape;3349;p13"/>
              <p:cNvSpPr/>
              <p:nvPr/>
            </p:nvSpPr>
            <p:spPr>
              <a:xfrm>
                <a:off x="3004904" y="3890689"/>
                <a:ext cx="468397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035" h="26840" extrusionOk="0">
                    <a:moveTo>
                      <a:pt x="20761" y="26840"/>
                    </a:moveTo>
                    <a:lnTo>
                      <a:pt x="275" y="26840"/>
                    </a:lnTo>
                    <a:cubicBezTo>
                      <a:pt x="183" y="26840"/>
                      <a:pt x="92" y="26809"/>
                      <a:pt x="62" y="26718"/>
                    </a:cubicBezTo>
                    <a:cubicBezTo>
                      <a:pt x="1" y="26657"/>
                      <a:pt x="1" y="26566"/>
                      <a:pt x="31" y="26505"/>
                    </a:cubicBezTo>
                    <a:lnTo>
                      <a:pt x="10305" y="183"/>
                    </a:lnTo>
                    <a:cubicBezTo>
                      <a:pt x="10396" y="0"/>
                      <a:pt x="10639" y="0"/>
                      <a:pt x="10761" y="183"/>
                    </a:cubicBezTo>
                    <a:lnTo>
                      <a:pt x="21004" y="26505"/>
                    </a:lnTo>
                    <a:cubicBezTo>
                      <a:pt x="21035" y="26566"/>
                      <a:pt x="21035" y="26657"/>
                      <a:pt x="20974" y="26718"/>
                    </a:cubicBezTo>
                    <a:cubicBezTo>
                      <a:pt x="20944" y="26809"/>
                      <a:pt x="20852" y="26840"/>
                      <a:pt x="20761" y="26840"/>
                    </a:cubicBezTo>
                    <a:close/>
                    <a:moveTo>
                      <a:pt x="609" y="26353"/>
                    </a:moveTo>
                    <a:lnTo>
                      <a:pt x="20366" y="26353"/>
                    </a:lnTo>
                    <a:lnTo>
                      <a:pt x="1048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0" name="Google Shape;3350;p13"/>
              <p:cNvSpPr/>
              <p:nvPr/>
            </p:nvSpPr>
            <p:spPr>
              <a:xfrm>
                <a:off x="3233005" y="4475462"/>
                <a:ext cx="11535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776" extrusionOk="0">
                    <a:moveTo>
                      <a:pt x="274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0" y="0"/>
                      <a:pt x="517" y="0"/>
                      <a:pt x="517" y="334"/>
                    </a:cubicBezTo>
                    <a:lnTo>
                      <a:pt x="517" y="5532"/>
                    </a:lnTo>
                    <a:cubicBezTo>
                      <a:pt x="517" y="5654"/>
                      <a:pt x="395" y="5775"/>
                      <a:pt x="274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1" name="Google Shape;3351;p13"/>
              <p:cNvSpPr/>
              <p:nvPr/>
            </p:nvSpPr>
            <p:spPr>
              <a:xfrm>
                <a:off x="3220825" y="4202693"/>
                <a:ext cx="79205" cy="7920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57" extrusionOk="0">
                    <a:moveTo>
                      <a:pt x="3557" y="1520"/>
                    </a:moveTo>
                    <a:cubicBezTo>
                      <a:pt x="3557" y="2888"/>
                      <a:pt x="1915" y="3557"/>
                      <a:pt x="973" y="2615"/>
                    </a:cubicBezTo>
                    <a:cubicBezTo>
                      <a:pt x="0" y="1642"/>
                      <a:pt x="669" y="1"/>
                      <a:pt x="2037" y="1"/>
                    </a:cubicBezTo>
                    <a:cubicBezTo>
                      <a:pt x="2888" y="1"/>
                      <a:pt x="3557" y="700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2" name="Google Shape;3352;p13"/>
              <p:cNvSpPr/>
              <p:nvPr/>
            </p:nvSpPr>
            <p:spPr>
              <a:xfrm>
                <a:off x="3117262" y="4348897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7" y="1520"/>
                    </a:moveTo>
                    <a:cubicBezTo>
                      <a:pt x="3557" y="2857"/>
                      <a:pt x="1916" y="3526"/>
                      <a:pt x="943" y="2584"/>
                    </a:cubicBezTo>
                    <a:cubicBezTo>
                      <a:pt x="1" y="1611"/>
                      <a:pt x="669" y="0"/>
                      <a:pt x="2037" y="0"/>
                    </a:cubicBezTo>
                    <a:cubicBezTo>
                      <a:pt x="285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3" name="Google Shape;3353;p13"/>
              <p:cNvSpPr/>
              <p:nvPr/>
            </p:nvSpPr>
            <p:spPr>
              <a:xfrm>
                <a:off x="3391367" y="4338053"/>
                <a:ext cx="67715" cy="670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3010" extrusionOk="0">
                    <a:moveTo>
                      <a:pt x="3040" y="1521"/>
                    </a:moveTo>
                    <a:cubicBezTo>
                      <a:pt x="3040" y="2341"/>
                      <a:pt x="2372" y="3010"/>
                      <a:pt x="1521" y="3010"/>
                    </a:cubicBezTo>
                    <a:cubicBezTo>
                      <a:pt x="700" y="3010"/>
                      <a:pt x="1" y="2341"/>
                      <a:pt x="1" y="1521"/>
                    </a:cubicBezTo>
                    <a:cubicBezTo>
                      <a:pt x="1" y="670"/>
                      <a:pt x="700" y="1"/>
                      <a:pt x="1521" y="1"/>
                    </a:cubicBezTo>
                    <a:cubicBezTo>
                      <a:pt x="2372" y="1"/>
                      <a:pt x="3040" y="670"/>
                      <a:pt x="3040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4" name="Google Shape;3354;p13"/>
              <p:cNvSpPr/>
              <p:nvPr/>
            </p:nvSpPr>
            <p:spPr>
              <a:xfrm>
                <a:off x="3117262" y="4084923"/>
                <a:ext cx="79205" cy="79228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58" extrusionOk="0">
                    <a:moveTo>
                      <a:pt x="3557" y="1521"/>
                    </a:moveTo>
                    <a:cubicBezTo>
                      <a:pt x="3557" y="2888"/>
                      <a:pt x="1916" y="3557"/>
                      <a:pt x="943" y="2584"/>
                    </a:cubicBezTo>
                    <a:cubicBezTo>
                      <a:pt x="1" y="1642"/>
                      <a:pt x="669" y="1"/>
                      <a:pt x="2037" y="1"/>
                    </a:cubicBezTo>
                    <a:cubicBezTo>
                      <a:pt x="2858" y="1"/>
                      <a:pt x="3557" y="670"/>
                      <a:pt x="3557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5" name="Google Shape;3355;p13"/>
              <p:cNvSpPr/>
              <p:nvPr/>
            </p:nvSpPr>
            <p:spPr>
              <a:xfrm>
                <a:off x="3254648" y="4003716"/>
                <a:ext cx="79228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3527" extrusionOk="0">
                    <a:moveTo>
                      <a:pt x="3557" y="1520"/>
                    </a:moveTo>
                    <a:cubicBezTo>
                      <a:pt x="3557" y="2858"/>
                      <a:pt x="1916" y="3526"/>
                      <a:pt x="943" y="2584"/>
                    </a:cubicBezTo>
                    <a:cubicBezTo>
                      <a:pt x="1" y="1611"/>
                      <a:pt x="670" y="0"/>
                      <a:pt x="2038" y="0"/>
                    </a:cubicBezTo>
                    <a:cubicBezTo>
                      <a:pt x="285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6" name="Google Shape;3356;p13"/>
              <p:cNvSpPr/>
              <p:nvPr/>
            </p:nvSpPr>
            <p:spPr>
              <a:xfrm>
                <a:off x="5657349" y="4273768"/>
                <a:ext cx="60256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706" extrusionOk="0">
                    <a:moveTo>
                      <a:pt x="2706" y="1368"/>
                    </a:moveTo>
                    <a:cubicBezTo>
                      <a:pt x="2706" y="2098"/>
                      <a:pt x="2098" y="2705"/>
                      <a:pt x="1338" y="2705"/>
                    </a:cubicBezTo>
                    <a:cubicBezTo>
                      <a:pt x="609" y="2705"/>
                      <a:pt x="1" y="2098"/>
                      <a:pt x="1" y="1368"/>
                    </a:cubicBezTo>
                    <a:cubicBezTo>
                      <a:pt x="1" y="608"/>
                      <a:pt x="609" y="0"/>
                      <a:pt x="1338" y="0"/>
                    </a:cubicBezTo>
                    <a:cubicBezTo>
                      <a:pt x="2098" y="0"/>
                      <a:pt x="2706" y="608"/>
                      <a:pt x="2706" y="13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7" name="Google Shape;3357;p13"/>
              <p:cNvSpPr/>
              <p:nvPr/>
            </p:nvSpPr>
            <p:spPr>
              <a:xfrm>
                <a:off x="5546349" y="4409129"/>
                <a:ext cx="5958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2706" extrusionOk="0">
                    <a:moveTo>
                      <a:pt x="2676" y="1338"/>
                    </a:moveTo>
                    <a:cubicBezTo>
                      <a:pt x="2676" y="2098"/>
                      <a:pt x="2098" y="2706"/>
                      <a:pt x="1338" y="2706"/>
                    </a:cubicBezTo>
                    <a:cubicBezTo>
                      <a:pt x="578" y="2706"/>
                      <a:pt x="1" y="2098"/>
                      <a:pt x="1" y="1338"/>
                    </a:cubicBezTo>
                    <a:cubicBezTo>
                      <a:pt x="1" y="608"/>
                      <a:pt x="578" y="0"/>
                      <a:pt x="1338" y="0"/>
                    </a:cubicBezTo>
                    <a:cubicBezTo>
                      <a:pt x="2098" y="0"/>
                      <a:pt x="2676" y="608"/>
                      <a:pt x="2676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8" name="Google Shape;3358;p13"/>
              <p:cNvSpPr/>
              <p:nvPr/>
            </p:nvSpPr>
            <p:spPr>
              <a:xfrm>
                <a:off x="5770376" y="4342128"/>
                <a:ext cx="6027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706" extrusionOk="0">
                    <a:moveTo>
                      <a:pt x="2706" y="1368"/>
                    </a:moveTo>
                    <a:cubicBezTo>
                      <a:pt x="2706" y="2097"/>
                      <a:pt x="2098" y="2705"/>
                      <a:pt x="1369" y="2705"/>
                    </a:cubicBezTo>
                    <a:cubicBezTo>
                      <a:pt x="609" y="2705"/>
                      <a:pt x="1" y="2097"/>
                      <a:pt x="1" y="1368"/>
                    </a:cubicBezTo>
                    <a:cubicBezTo>
                      <a:pt x="1" y="608"/>
                      <a:pt x="609" y="0"/>
                      <a:pt x="1369" y="0"/>
                    </a:cubicBezTo>
                    <a:cubicBezTo>
                      <a:pt x="2098" y="0"/>
                      <a:pt x="2706" y="608"/>
                      <a:pt x="2706" y="13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9" name="Google Shape;3359;p13"/>
              <p:cNvSpPr/>
              <p:nvPr/>
            </p:nvSpPr>
            <p:spPr>
              <a:xfrm>
                <a:off x="5546349" y="4192539"/>
                <a:ext cx="5958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2706" extrusionOk="0">
                    <a:moveTo>
                      <a:pt x="2676" y="1338"/>
                    </a:moveTo>
                    <a:cubicBezTo>
                      <a:pt x="2676" y="2098"/>
                      <a:pt x="2098" y="2706"/>
                      <a:pt x="1338" y="2706"/>
                    </a:cubicBezTo>
                    <a:cubicBezTo>
                      <a:pt x="578" y="2706"/>
                      <a:pt x="1" y="2098"/>
                      <a:pt x="1" y="1338"/>
                    </a:cubicBezTo>
                    <a:cubicBezTo>
                      <a:pt x="1" y="609"/>
                      <a:pt x="578" y="1"/>
                      <a:pt x="1338" y="1"/>
                    </a:cubicBezTo>
                    <a:cubicBezTo>
                      <a:pt x="2098" y="1"/>
                      <a:pt x="2676" y="609"/>
                      <a:pt x="2676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0" name="Google Shape;3360;p13"/>
              <p:cNvSpPr/>
              <p:nvPr/>
            </p:nvSpPr>
            <p:spPr>
              <a:xfrm>
                <a:off x="5680373" y="4096435"/>
                <a:ext cx="60256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706" extrusionOk="0">
                    <a:moveTo>
                      <a:pt x="2705" y="1338"/>
                    </a:moveTo>
                    <a:cubicBezTo>
                      <a:pt x="2705" y="2098"/>
                      <a:pt x="2097" y="2706"/>
                      <a:pt x="1338" y="2706"/>
                    </a:cubicBezTo>
                    <a:cubicBezTo>
                      <a:pt x="608" y="2706"/>
                      <a:pt x="0" y="2098"/>
                      <a:pt x="0" y="1338"/>
                    </a:cubicBezTo>
                    <a:cubicBezTo>
                      <a:pt x="0" y="608"/>
                      <a:pt x="608" y="1"/>
                      <a:pt x="1338" y="1"/>
                    </a:cubicBezTo>
                    <a:cubicBezTo>
                      <a:pt x="2097" y="1"/>
                      <a:pt x="2705" y="608"/>
                      <a:pt x="2705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1" name="Google Shape;3361;p13"/>
              <p:cNvSpPr/>
              <p:nvPr/>
            </p:nvSpPr>
            <p:spPr>
              <a:xfrm>
                <a:off x="1015074" y="3896768"/>
                <a:ext cx="456217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8" h="26324" extrusionOk="0">
                    <a:moveTo>
                      <a:pt x="10244" y="1"/>
                    </a:moveTo>
                    <a:lnTo>
                      <a:pt x="1" y="26323"/>
                    </a:lnTo>
                    <a:lnTo>
                      <a:pt x="20487" y="26323"/>
                    </a:lnTo>
                    <a:lnTo>
                      <a:pt x="102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2" name="Google Shape;3362;p13"/>
              <p:cNvSpPr/>
              <p:nvPr/>
            </p:nvSpPr>
            <p:spPr>
              <a:xfrm>
                <a:off x="1008305" y="3890689"/>
                <a:ext cx="469755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096" h="26840" extrusionOk="0">
                    <a:moveTo>
                      <a:pt x="20791" y="26840"/>
                    </a:moveTo>
                    <a:lnTo>
                      <a:pt x="305" y="26840"/>
                    </a:lnTo>
                    <a:cubicBezTo>
                      <a:pt x="122" y="26840"/>
                      <a:pt x="1" y="26657"/>
                      <a:pt x="61" y="26505"/>
                    </a:cubicBezTo>
                    <a:lnTo>
                      <a:pt x="10335" y="183"/>
                    </a:lnTo>
                    <a:cubicBezTo>
                      <a:pt x="10426" y="0"/>
                      <a:pt x="10700" y="0"/>
                      <a:pt x="10791" y="183"/>
                    </a:cubicBezTo>
                    <a:lnTo>
                      <a:pt x="21034" y="26505"/>
                    </a:lnTo>
                    <a:cubicBezTo>
                      <a:pt x="21095" y="26657"/>
                      <a:pt x="20974" y="26840"/>
                      <a:pt x="20822" y="26840"/>
                    </a:cubicBezTo>
                    <a:close/>
                    <a:moveTo>
                      <a:pt x="639" y="26353"/>
                    </a:moveTo>
                    <a:lnTo>
                      <a:pt x="20396" y="26353"/>
                    </a:lnTo>
                    <a:lnTo>
                      <a:pt x="10518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3" name="Google Shape;3363;p13"/>
              <p:cNvSpPr/>
              <p:nvPr/>
            </p:nvSpPr>
            <p:spPr>
              <a:xfrm>
                <a:off x="1237074" y="4475462"/>
                <a:ext cx="11535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776" extrusionOk="0">
                    <a:moveTo>
                      <a:pt x="274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31" y="0"/>
                      <a:pt x="517" y="0"/>
                      <a:pt x="517" y="334"/>
                    </a:cubicBezTo>
                    <a:lnTo>
                      <a:pt x="517" y="5532"/>
                    </a:lnTo>
                    <a:cubicBezTo>
                      <a:pt x="517" y="5654"/>
                      <a:pt x="396" y="5775"/>
                      <a:pt x="274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4" name="Google Shape;3364;p13"/>
              <p:cNvSpPr/>
              <p:nvPr/>
            </p:nvSpPr>
            <p:spPr>
              <a:xfrm>
                <a:off x="4701702" y="3771562"/>
                <a:ext cx="935391" cy="71768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3223" extrusionOk="0">
                    <a:moveTo>
                      <a:pt x="37508" y="2676"/>
                    </a:moveTo>
                    <a:cubicBezTo>
                      <a:pt x="36080" y="2645"/>
                      <a:pt x="34712" y="2037"/>
                      <a:pt x="33739" y="973"/>
                    </a:cubicBezTo>
                    <a:lnTo>
                      <a:pt x="33374" y="517"/>
                    </a:lnTo>
                    <a:lnTo>
                      <a:pt x="32979" y="973"/>
                    </a:lnTo>
                    <a:cubicBezTo>
                      <a:pt x="30973" y="3223"/>
                      <a:pt x="27447" y="3223"/>
                      <a:pt x="25441" y="973"/>
                    </a:cubicBezTo>
                    <a:lnTo>
                      <a:pt x="25076" y="517"/>
                    </a:lnTo>
                    <a:lnTo>
                      <a:pt x="24681" y="973"/>
                    </a:lnTo>
                    <a:cubicBezTo>
                      <a:pt x="22675" y="3223"/>
                      <a:pt x="19180" y="3223"/>
                      <a:pt x="17143" y="973"/>
                    </a:cubicBezTo>
                    <a:lnTo>
                      <a:pt x="16778" y="517"/>
                    </a:lnTo>
                    <a:lnTo>
                      <a:pt x="16383" y="973"/>
                    </a:lnTo>
                    <a:cubicBezTo>
                      <a:pt x="14377" y="3223"/>
                      <a:pt x="10882" y="3223"/>
                      <a:pt x="8876" y="973"/>
                    </a:cubicBezTo>
                    <a:lnTo>
                      <a:pt x="8480" y="517"/>
                    </a:lnTo>
                    <a:lnTo>
                      <a:pt x="8116" y="973"/>
                    </a:lnTo>
                    <a:cubicBezTo>
                      <a:pt x="6110" y="3223"/>
                      <a:pt x="2584" y="3223"/>
                      <a:pt x="578" y="973"/>
                    </a:cubicBezTo>
                    <a:lnTo>
                      <a:pt x="61" y="396"/>
                    </a:lnTo>
                    <a:cubicBezTo>
                      <a:pt x="0" y="335"/>
                      <a:pt x="0" y="244"/>
                      <a:pt x="61" y="183"/>
                    </a:cubicBezTo>
                    <a:cubicBezTo>
                      <a:pt x="122" y="122"/>
                      <a:pt x="243" y="122"/>
                      <a:pt x="304" y="183"/>
                    </a:cubicBezTo>
                    <a:lnTo>
                      <a:pt x="790" y="730"/>
                    </a:lnTo>
                    <a:cubicBezTo>
                      <a:pt x="2675" y="2858"/>
                      <a:pt x="5988" y="2858"/>
                      <a:pt x="7842" y="730"/>
                    </a:cubicBezTo>
                    <a:lnTo>
                      <a:pt x="8359" y="183"/>
                    </a:lnTo>
                    <a:cubicBezTo>
                      <a:pt x="8420" y="92"/>
                      <a:pt x="8541" y="92"/>
                      <a:pt x="8602" y="183"/>
                    </a:cubicBezTo>
                    <a:lnTo>
                      <a:pt x="9119" y="730"/>
                    </a:lnTo>
                    <a:cubicBezTo>
                      <a:pt x="11003" y="2858"/>
                      <a:pt x="14286" y="2858"/>
                      <a:pt x="16171" y="730"/>
                    </a:cubicBezTo>
                    <a:lnTo>
                      <a:pt x="16687" y="183"/>
                    </a:lnTo>
                    <a:cubicBezTo>
                      <a:pt x="16748" y="92"/>
                      <a:pt x="16839" y="92"/>
                      <a:pt x="16900" y="183"/>
                    </a:cubicBezTo>
                    <a:lnTo>
                      <a:pt x="17417" y="730"/>
                    </a:lnTo>
                    <a:cubicBezTo>
                      <a:pt x="19301" y="2858"/>
                      <a:pt x="22614" y="2858"/>
                      <a:pt x="24469" y="730"/>
                    </a:cubicBezTo>
                    <a:lnTo>
                      <a:pt x="24985" y="183"/>
                    </a:lnTo>
                    <a:cubicBezTo>
                      <a:pt x="25046" y="92"/>
                      <a:pt x="25168" y="92"/>
                      <a:pt x="25228" y="183"/>
                    </a:cubicBezTo>
                    <a:lnTo>
                      <a:pt x="25745" y="730"/>
                    </a:lnTo>
                    <a:cubicBezTo>
                      <a:pt x="27630" y="2858"/>
                      <a:pt x="30912" y="2858"/>
                      <a:pt x="32797" y="730"/>
                    </a:cubicBezTo>
                    <a:lnTo>
                      <a:pt x="33314" y="183"/>
                    </a:lnTo>
                    <a:cubicBezTo>
                      <a:pt x="33374" y="92"/>
                      <a:pt x="33466" y="92"/>
                      <a:pt x="33557" y="183"/>
                    </a:cubicBezTo>
                    <a:lnTo>
                      <a:pt x="34043" y="730"/>
                    </a:lnTo>
                    <a:cubicBezTo>
                      <a:pt x="35928" y="2858"/>
                      <a:pt x="39241" y="2858"/>
                      <a:pt x="41095" y="730"/>
                    </a:cubicBezTo>
                    <a:lnTo>
                      <a:pt x="41612" y="183"/>
                    </a:lnTo>
                    <a:cubicBezTo>
                      <a:pt x="41764" y="1"/>
                      <a:pt x="42007" y="244"/>
                      <a:pt x="41855" y="396"/>
                    </a:cubicBezTo>
                    <a:lnTo>
                      <a:pt x="41338" y="973"/>
                    </a:lnTo>
                    <a:cubicBezTo>
                      <a:pt x="40365" y="2068"/>
                      <a:pt x="38967" y="2676"/>
                      <a:pt x="37508" y="26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5" name="Google Shape;3365;p13"/>
              <p:cNvSpPr/>
              <p:nvPr/>
            </p:nvSpPr>
            <p:spPr>
              <a:xfrm>
                <a:off x="4672577" y="3754639"/>
                <a:ext cx="54867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4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70" y="1794"/>
                    </a:cubicBezTo>
                    <a:cubicBezTo>
                      <a:pt x="1" y="1125"/>
                      <a:pt x="487" y="1"/>
                      <a:pt x="1399" y="1"/>
                    </a:cubicBezTo>
                    <a:cubicBezTo>
                      <a:pt x="1977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6" name="Google Shape;3366;p13"/>
              <p:cNvSpPr/>
              <p:nvPr/>
            </p:nvSpPr>
            <p:spPr>
              <a:xfrm>
                <a:off x="4770039" y="3804049"/>
                <a:ext cx="46739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098" extrusionOk="0">
                    <a:moveTo>
                      <a:pt x="2098" y="1034"/>
                    </a:moveTo>
                    <a:cubicBezTo>
                      <a:pt x="2098" y="1612"/>
                      <a:pt x="1642" y="2098"/>
                      <a:pt x="1065" y="2098"/>
                    </a:cubicBezTo>
                    <a:cubicBezTo>
                      <a:pt x="457" y="2098"/>
                      <a:pt x="1" y="1612"/>
                      <a:pt x="1" y="1034"/>
                    </a:cubicBezTo>
                    <a:cubicBezTo>
                      <a:pt x="1" y="457"/>
                      <a:pt x="457" y="1"/>
                      <a:pt x="1065" y="1"/>
                    </a:cubicBezTo>
                    <a:cubicBezTo>
                      <a:pt x="164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7" name="Google Shape;3367;p13"/>
              <p:cNvSpPr/>
              <p:nvPr/>
            </p:nvSpPr>
            <p:spPr>
              <a:xfrm>
                <a:off x="485736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2" y="1065"/>
                    </a:moveTo>
                    <a:cubicBezTo>
                      <a:pt x="2462" y="1977"/>
                      <a:pt x="1307" y="2463"/>
                      <a:pt x="669" y="1794"/>
                    </a:cubicBezTo>
                    <a:cubicBezTo>
                      <a:pt x="0" y="1125"/>
                      <a:pt x="456" y="1"/>
                      <a:pt x="1398" y="1"/>
                    </a:cubicBezTo>
                    <a:cubicBezTo>
                      <a:pt x="1976" y="1"/>
                      <a:pt x="2462" y="457"/>
                      <a:pt x="2462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8" name="Google Shape;3368;p13"/>
              <p:cNvSpPr/>
              <p:nvPr/>
            </p:nvSpPr>
            <p:spPr>
              <a:xfrm>
                <a:off x="4954809" y="3804049"/>
                <a:ext cx="46739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098" extrusionOk="0">
                    <a:moveTo>
                      <a:pt x="2098" y="1034"/>
                    </a:moveTo>
                    <a:cubicBezTo>
                      <a:pt x="2098" y="1612"/>
                      <a:pt x="1612" y="2098"/>
                      <a:pt x="1034" y="2098"/>
                    </a:cubicBezTo>
                    <a:cubicBezTo>
                      <a:pt x="457" y="2098"/>
                      <a:pt x="1" y="1612"/>
                      <a:pt x="1" y="1034"/>
                    </a:cubicBezTo>
                    <a:cubicBezTo>
                      <a:pt x="1" y="457"/>
                      <a:pt x="457" y="1"/>
                      <a:pt x="1034" y="1"/>
                    </a:cubicBezTo>
                    <a:cubicBezTo>
                      <a:pt x="161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9" name="Google Shape;3369;p13"/>
              <p:cNvSpPr/>
              <p:nvPr/>
            </p:nvSpPr>
            <p:spPr>
              <a:xfrm>
                <a:off x="5042139" y="3754639"/>
                <a:ext cx="5415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463" extrusionOk="0">
                    <a:moveTo>
                      <a:pt x="2432" y="1065"/>
                    </a:moveTo>
                    <a:cubicBezTo>
                      <a:pt x="2432" y="1977"/>
                      <a:pt x="1307" y="2463"/>
                      <a:pt x="638" y="1794"/>
                    </a:cubicBezTo>
                    <a:cubicBezTo>
                      <a:pt x="0" y="1125"/>
                      <a:pt x="456" y="1"/>
                      <a:pt x="1398" y="1"/>
                    </a:cubicBezTo>
                    <a:cubicBezTo>
                      <a:pt x="1976" y="1"/>
                      <a:pt x="2432" y="457"/>
                      <a:pt x="2432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0" name="Google Shape;3370;p13"/>
              <p:cNvSpPr/>
              <p:nvPr/>
            </p:nvSpPr>
            <p:spPr>
              <a:xfrm>
                <a:off x="5139601" y="3804049"/>
                <a:ext cx="46717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098" extrusionOk="0">
                    <a:moveTo>
                      <a:pt x="2097" y="1034"/>
                    </a:moveTo>
                    <a:cubicBezTo>
                      <a:pt x="2097" y="1612"/>
                      <a:pt x="1611" y="2098"/>
                      <a:pt x="1033" y="2098"/>
                    </a:cubicBezTo>
                    <a:cubicBezTo>
                      <a:pt x="456" y="2098"/>
                      <a:pt x="0" y="1612"/>
                      <a:pt x="0" y="1034"/>
                    </a:cubicBezTo>
                    <a:cubicBezTo>
                      <a:pt x="0" y="457"/>
                      <a:pt x="456" y="1"/>
                      <a:pt x="1033" y="1"/>
                    </a:cubicBezTo>
                    <a:cubicBezTo>
                      <a:pt x="1611" y="1"/>
                      <a:pt x="2097" y="457"/>
                      <a:pt x="2097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1" name="Google Shape;3371;p13"/>
              <p:cNvSpPr/>
              <p:nvPr/>
            </p:nvSpPr>
            <p:spPr>
              <a:xfrm>
                <a:off x="522621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69" y="1794"/>
                    </a:cubicBezTo>
                    <a:cubicBezTo>
                      <a:pt x="1" y="1125"/>
                      <a:pt x="487" y="1"/>
                      <a:pt x="1429" y="1"/>
                    </a:cubicBezTo>
                    <a:cubicBezTo>
                      <a:pt x="2007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2" name="Google Shape;3372;p13"/>
              <p:cNvSpPr/>
              <p:nvPr/>
            </p:nvSpPr>
            <p:spPr>
              <a:xfrm>
                <a:off x="5323681" y="3804049"/>
                <a:ext cx="46717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098" extrusionOk="0">
                    <a:moveTo>
                      <a:pt x="2098" y="1034"/>
                    </a:moveTo>
                    <a:cubicBezTo>
                      <a:pt x="2098" y="1612"/>
                      <a:pt x="1642" y="2098"/>
                      <a:pt x="1065" y="2098"/>
                    </a:cubicBezTo>
                    <a:cubicBezTo>
                      <a:pt x="487" y="2098"/>
                      <a:pt x="1" y="1612"/>
                      <a:pt x="1" y="1034"/>
                    </a:cubicBezTo>
                    <a:cubicBezTo>
                      <a:pt x="1" y="457"/>
                      <a:pt x="487" y="1"/>
                      <a:pt x="1065" y="1"/>
                    </a:cubicBezTo>
                    <a:cubicBezTo>
                      <a:pt x="164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3" name="Google Shape;3373;p13"/>
              <p:cNvSpPr/>
              <p:nvPr/>
            </p:nvSpPr>
            <p:spPr>
              <a:xfrm>
                <a:off x="541098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69" y="1794"/>
                    </a:cubicBezTo>
                    <a:cubicBezTo>
                      <a:pt x="1" y="1125"/>
                      <a:pt x="487" y="1"/>
                      <a:pt x="1399" y="1"/>
                    </a:cubicBezTo>
                    <a:cubicBezTo>
                      <a:pt x="1976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4" name="Google Shape;3374;p13"/>
              <p:cNvSpPr/>
              <p:nvPr/>
            </p:nvSpPr>
            <p:spPr>
              <a:xfrm>
                <a:off x="5500324" y="3804049"/>
                <a:ext cx="54845" cy="54177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33" extrusionOk="0">
                    <a:moveTo>
                      <a:pt x="2463" y="1034"/>
                    </a:moveTo>
                    <a:cubicBezTo>
                      <a:pt x="2463" y="1976"/>
                      <a:pt x="1338" y="2432"/>
                      <a:pt x="670" y="1794"/>
                    </a:cubicBezTo>
                    <a:cubicBezTo>
                      <a:pt x="1" y="1125"/>
                      <a:pt x="487" y="1"/>
                      <a:pt x="1430" y="1"/>
                    </a:cubicBezTo>
                    <a:cubicBezTo>
                      <a:pt x="2007" y="1"/>
                      <a:pt x="2463" y="457"/>
                      <a:pt x="2463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5" name="Google Shape;3375;p13"/>
              <p:cNvSpPr/>
              <p:nvPr/>
            </p:nvSpPr>
            <p:spPr>
              <a:xfrm>
                <a:off x="559575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08" y="2463"/>
                      <a:pt x="669" y="1794"/>
                    </a:cubicBezTo>
                    <a:cubicBezTo>
                      <a:pt x="1" y="1125"/>
                      <a:pt x="457" y="1"/>
                      <a:pt x="1399" y="1"/>
                    </a:cubicBezTo>
                    <a:cubicBezTo>
                      <a:pt x="1976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3376" name="Google Shape;3376;p13"/>
              <p:cNvGrpSpPr/>
              <p:nvPr/>
            </p:nvGrpSpPr>
            <p:grpSpPr>
              <a:xfrm>
                <a:off x="3719403" y="3798575"/>
                <a:ext cx="508962" cy="792757"/>
                <a:chOff x="4122301" y="3618712"/>
                <a:chExt cx="571418" cy="890038"/>
              </a:xfrm>
            </p:grpSpPr>
            <p:sp>
              <p:nvSpPr>
                <p:cNvPr id="3377" name="Google Shape;3377;p13"/>
                <p:cNvSpPr/>
                <p:nvPr/>
              </p:nvSpPr>
              <p:spPr>
                <a:xfrm>
                  <a:off x="4122301" y="3618712"/>
                  <a:ext cx="571418" cy="732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2" h="29667" extrusionOk="0">
                      <a:moveTo>
                        <a:pt x="11551" y="1"/>
                      </a:moveTo>
                      <a:lnTo>
                        <a:pt x="1" y="29667"/>
                      </a:lnTo>
                      <a:lnTo>
                        <a:pt x="23132" y="29667"/>
                      </a:lnTo>
                      <a:lnTo>
                        <a:pt x="1155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161A34"/>
                    </a:gs>
                    <a:gs pos="100000">
                      <a:srgbClr val="0B0D1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78" name="Google Shape;3378;p13"/>
                <p:cNvSpPr/>
                <p:nvPr/>
              </p:nvSpPr>
              <p:spPr>
                <a:xfrm>
                  <a:off x="4401575" y="4347625"/>
                  <a:ext cx="12925" cy="1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" h="6445" extrusionOk="0">
                      <a:moveTo>
                        <a:pt x="274" y="6444"/>
                      </a:moveTo>
                      <a:cubicBezTo>
                        <a:pt x="122" y="6444"/>
                        <a:pt x="0" y="6353"/>
                        <a:pt x="0" y="6201"/>
                      </a:cubicBezTo>
                      <a:lnTo>
                        <a:pt x="0" y="335"/>
                      </a:lnTo>
                      <a:cubicBezTo>
                        <a:pt x="0" y="0"/>
                        <a:pt x="517" y="0"/>
                        <a:pt x="517" y="335"/>
                      </a:cubicBezTo>
                      <a:lnTo>
                        <a:pt x="517" y="6201"/>
                      </a:lnTo>
                      <a:cubicBezTo>
                        <a:pt x="517" y="6353"/>
                        <a:pt x="395" y="6444"/>
                        <a:pt x="274" y="6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379" name="Google Shape;3379;p13"/>
            <p:cNvGrpSpPr/>
            <p:nvPr/>
          </p:nvGrpSpPr>
          <p:grpSpPr>
            <a:xfrm rot="7566470">
              <a:off x="6233505" y="3567712"/>
              <a:ext cx="668020" cy="581619"/>
              <a:chOff x="5149323" y="484417"/>
              <a:chExt cx="668028" cy="581626"/>
            </a:xfrm>
          </p:grpSpPr>
          <p:grpSp>
            <p:nvGrpSpPr>
              <p:cNvPr id="3380" name="Google Shape;3380;p13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3381" name="Google Shape;3381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2" name="Google Shape;3382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3" name="Google Shape;3383;p13"/>
                <p:cNvSpPr/>
                <p:nvPr/>
              </p:nvSpPr>
              <p:spPr>
                <a:xfrm>
                  <a:off x="1543865" y="8869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4" name="Google Shape;3384;p13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5" name="Google Shape;3385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6" name="Google Shape;3386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387" name="Google Shape;3387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388" name="Google Shape;3388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89" name="Google Shape;3389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90" name="Google Shape;3390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391" name="Google Shape;3391;p13"/>
            <p:cNvGrpSpPr/>
            <p:nvPr/>
          </p:nvGrpSpPr>
          <p:grpSpPr>
            <a:xfrm rot="-1118056">
              <a:off x="6683271" y="4089469"/>
              <a:ext cx="424163" cy="300421"/>
              <a:chOff x="8019598" y="765200"/>
              <a:chExt cx="424198" cy="300446"/>
            </a:xfrm>
          </p:grpSpPr>
          <p:sp>
            <p:nvSpPr>
              <p:cNvPr id="3392" name="Google Shape;3392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3" name="Google Shape;3393;p13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4" name="Google Shape;3394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5" name="Google Shape;3395;p13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6" name="Google Shape;3396;p13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97" name="Google Shape;3397;p13"/>
            <p:cNvGrpSpPr/>
            <p:nvPr/>
          </p:nvGrpSpPr>
          <p:grpSpPr>
            <a:xfrm rot="10099358">
              <a:off x="1386192" y="3728905"/>
              <a:ext cx="674870" cy="571274"/>
              <a:chOff x="5149323" y="536552"/>
              <a:chExt cx="674872" cy="571276"/>
            </a:xfrm>
          </p:grpSpPr>
          <p:grpSp>
            <p:nvGrpSpPr>
              <p:cNvPr id="3398" name="Google Shape;3398;p13"/>
              <p:cNvGrpSpPr/>
              <p:nvPr/>
            </p:nvGrpSpPr>
            <p:grpSpPr>
              <a:xfrm rot="5258332">
                <a:off x="5275918" y="560096"/>
                <a:ext cx="550147" cy="524188"/>
                <a:chOff x="1383731" y="397259"/>
                <a:chExt cx="550120" cy="524162"/>
              </a:xfrm>
            </p:grpSpPr>
            <p:sp>
              <p:nvSpPr>
                <p:cNvPr id="3399" name="Google Shape;3399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0" name="Google Shape;3400;p13"/>
                <p:cNvSpPr/>
                <p:nvPr/>
              </p:nvSpPr>
              <p:spPr>
                <a:xfrm>
                  <a:off x="1651565" y="39725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1" name="Google Shape;3401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2" name="Google Shape;3402;p13"/>
                <p:cNvSpPr/>
                <p:nvPr/>
              </p:nvSpPr>
              <p:spPr>
                <a:xfrm>
                  <a:off x="1898169" y="41002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3" name="Google Shape;3403;p13"/>
                <p:cNvSpPr/>
                <p:nvPr/>
              </p:nvSpPr>
              <p:spPr>
                <a:xfrm>
                  <a:off x="1596047" y="609672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4" name="Google Shape;3404;p13"/>
                <p:cNvSpPr/>
                <p:nvPr/>
              </p:nvSpPr>
              <p:spPr>
                <a:xfrm>
                  <a:off x="1383731" y="612033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05" name="Google Shape;3405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06" name="Google Shape;3406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7" name="Google Shape;3407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8" name="Google Shape;3408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09" name="Google Shape;3409;p13"/>
            <p:cNvGrpSpPr/>
            <p:nvPr/>
          </p:nvGrpSpPr>
          <p:grpSpPr>
            <a:xfrm rot="-1233966">
              <a:off x="1989077" y="3411629"/>
              <a:ext cx="668051" cy="581646"/>
              <a:chOff x="5149323" y="484417"/>
              <a:chExt cx="668028" cy="581626"/>
            </a:xfrm>
          </p:grpSpPr>
          <p:grpSp>
            <p:nvGrpSpPr>
              <p:cNvPr id="3410" name="Google Shape;3410;p13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3411" name="Google Shape;3411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2" name="Google Shape;3412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3" name="Google Shape;3413;p13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4" name="Google Shape;3414;p13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5" name="Google Shape;3415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6" name="Google Shape;3416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17" name="Google Shape;3417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18" name="Google Shape;3418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9" name="Google Shape;3419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20" name="Google Shape;3420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21" name="Google Shape;3421;p13"/>
            <p:cNvGrpSpPr/>
            <p:nvPr/>
          </p:nvGrpSpPr>
          <p:grpSpPr>
            <a:xfrm rot="-9918466">
              <a:off x="1665381" y="3393513"/>
              <a:ext cx="428667" cy="186413"/>
              <a:chOff x="8019598" y="765200"/>
              <a:chExt cx="428713" cy="186433"/>
            </a:xfrm>
          </p:grpSpPr>
          <p:sp>
            <p:nvSpPr>
              <p:cNvPr id="3422" name="Google Shape;3422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3" name="Google Shape;3423;p13"/>
              <p:cNvSpPr/>
              <p:nvPr/>
            </p:nvSpPr>
            <p:spPr>
              <a:xfrm>
                <a:off x="8410074" y="905205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4" name="Google Shape;3424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5" name="Google Shape;3425;p13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6" name="Google Shape;3426;p13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427" name="Google Shape;3427;p13"/>
            <p:cNvGrpSpPr/>
            <p:nvPr/>
          </p:nvGrpSpPr>
          <p:grpSpPr>
            <a:xfrm rot="-5170538">
              <a:off x="1345422" y="2901502"/>
              <a:ext cx="417632" cy="559029"/>
              <a:chOff x="1379634" y="344886"/>
              <a:chExt cx="417621" cy="559014"/>
            </a:xfrm>
          </p:grpSpPr>
          <p:sp>
            <p:nvSpPr>
              <p:cNvPr id="3428" name="Google Shape;3428;p1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9" name="Google Shape;3429;p13"/>
              <p:cNvSpPr/>
              <p:nvPr/>
            </p:nvSpPr>
            <p:spPr>
              <a:xfrm>
                <a:off x="1761573" y="45890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0" name="Google Shape;3430;p1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1" name="Google Shape;3431;p13"/>
              <p:cNvSpPr/>
              <p:nvPr/>
            </p:nvSpPr>
            <p:spPr>
              <a:xfrm>
                <a:off x="1379634" y="3448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2" name="Google Shape;3432;p1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3" name="Google Shape;3433;p13"/>
              <p:cNvSpPr/>
              <p:nvPr/>
            </p:nvSpPr>
            <p:spPr>
              <a:xfrm>
                <a:off x="1450462" y="57805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434" name="Google Shape;3434;p13"/>
            <p:cNvGrpSpPr/>
            <p:nvPr/>
          </p:nvGrpSpPr>
          <p:grpSpPr>
            <a:xfrm rot="8778691">
              <a:off x="2627887" y="2743728"/>
              <a:ext cx="530028" cy="728378"/>
              <a:chOff x="5147988" y="421550"/>
              <a:chExt cx="530006" cy="728348"/>
            </a:xfrm>
          </p:grpSpPr>
          <p:grpSp>
            <p:nvGrpSpPr>
              <p:cNvPr id="3435" name="Google Shape;3435;p13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3436" name="Google Shape;3436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37" name="Google Shape;3437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38" name="Google Shape;3438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39" name="Google Shape;3439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0" name="Google Shape;3440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1" name="Google Shape;3441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42" name="Google Shape;3442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43" name="Google Shape;3443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4" name="Google Shape;3444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5" name="Google Shape;3445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46" name="Google Shape;3446;p13"/>
            <p:cNvGrpSpPr/>
            <p:nvPr/>
          </p:nvGrpSpPr>
          <p:grpSpPr>
            <a:xfrm rot="-2554597">
              <a:off x="3027827" y="2542183"/>
              <a:ext cx="565985" cy="797067"/>
              <a:chOff x="5272134" y="483729"/>
              <a:chExt cx="565964" cy="797038"/>
            </a:xfrm>
          </p:grpSpPr>
          <p:grpSp>
            <p:nvGrpSpPr>
              <p:cNvPr id="3447" name="Google Shape;3447;p13"/>
              <p:cNvGrpSpPr/>
              <p:nvPr/>
            </p:nvGrpSpPr>
            <p:grpSpPr>
              <a:xfrm rot="5258332">
                <a:off x="5302747" y="474307"/>
                <a:ext cx="504739" cy="545634"/>
                <a:chOff x="1331605" y="379322"/>
                <a:chExt cx="504714" cy="545607"/>
              </a:xfrm>
            </p:grpSpPr>
            <p:sp>
              <p:nvSpPr>
                <p:cNvPr id="3448" name="Google Shape;3448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9" name="Google Shape;3449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0" name="Google Shape;3450;p13"/>
                <p:cNvSpPr/>
                <p:nvPr/>
              </p:nvSpPr>
              <p:spPr>
                <a:xfrm>
                  <a:off x="1789707" y="577089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1" name="Google Shape;3451;p13"/>
                <p:cNvSpPr/>
                <p:nvPr/>
              </p:nvSpPr>
              <p:spPr>
                <a:xfrm>
                  <a:off x="1646194" y="72166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2" name="Google Shape;3452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3" name="Google Shape;3453;p13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54" name="Google Shape;3454;p13"/>
              <p:cNvGrpSpPr/>
              <p:nvPr/>
            </p:nvGrpSpPr>
            <p:grpSpPr>
              <a:xfrm rot="-8599838">
                <a:off x="5317614" y="992878"/>
                <a:ext cx="332013" cy="209479"/>
                <a:chOff x="432395" y="539764"/>
                <a:chExt cx="332011" cy="209478"/>
              </a:xfrm>
            </p:grpSpPr>
            <p:sp>
              <p:nvSpPr>
                <p:cNvPr id="3455" name="Google Shape;3455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6" name="Google Shape;3456;p13"/>
                <p:cNvSpPr/>
                <p:nvPr/>
              </p:nvSpPr>
              <p:spPr>
                <a:xfrm>
                  <a:off x="432395" y="721558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57" name="Google Shape;3457;p13"/>
                <p:cNvSpPr/>
                <p:nvPr/>
              </p:nvSpPr>
              <p:spPr>
                <a:xfrm>
                  <a:off x="481415" y="539764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58" name="Google Shape;3458;p13"/>
            <p:cNvGrpSpPr/>
            <p:nvPr/>
          </p:nvGrpSpPr>
          <p:grpSpPr>
            <a:xfrm rot="-2921342">
              <a:off x="4593743" y="2596173"/>
              <a:ext cx="700031" cy="971856"/>
              <a:chOff x="5147988" y="414944"/>
              <a:chExt cx="699973" cy="971775"/>
            </a:xfrm>
          </p:grpSpPr>
          <p:grpSp>
            <p:nvGrpSpPr>
              <p:cNvPr id="3459" name="Google Shape;3459;p13"/>
              <p:cNvGrpSpPr/>
              <p:nvPr/>
            </p:nvGrpSpPr>
            <p:grpSpPr>
              <a:xfrm rot="5258332">
                <a:off x="5025314" y="570037"/>
                <a:ext cx="945322" cy="661590"/>
                <a:chOff x="1262541" y="384770"/>
                <a:chExt cx="945275" cy="661557"/>
              </a:xfrm>
            </p:grpSpPr>
            <p:sp>
              <p:nvSpPr>
                <p:cNvPr id="3460" name="Google Shape;3460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1" name="Google Shape;3461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2" name="Google Shape;3462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3" name="Google Shape;3463;p13"/>
                <p:cNvSpPr/>
                <p:nvPr/>
              </p:nvSpPr>
              <p:spPr>
                <a:xfrm>
                  <a:off x="2172134" y="38477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4" name="Google Shape;3464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5" name="Google Shape;3465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66" name="Google Shape;3466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67" name="Google Shape;3467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8" name="Google Shape;3468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9" name="Google Shape;3469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70" name="Google Shape;3470;p13"/>
            <p:cNvGrpSpPr/>
            <p:nvPr/>
          </p:nvGrpSpPr>
          <p:grpSpPr>
            <a:xfrm rot="7345503">
              <a:off x="3914554" y="2621676"/>
              <a:ext cx="996631" cy="1071233"/>
              <a:chOff x="4980075" y="291257"/>
              <a:chExt cx="996623" cy="1071225"/>
            </a:xfrm>
          </p:grpSpPr>
          <p:grpSp>
            <p:nvGrpSpPr>
              <p:cNvPr id="3471" name="Google Shape;3471;p13"/>
              <p:cNvGrpSpPr/>
              <p:nvPr/>
            </p:nvGrpSpPr>
            <p:grpSpPr>
              <a:xfrm rot="5258332">
                <a:off x="4976296" y="334583"/>
                <a:ext cx="1004180" cy="956065"/>
                <a:chOff x="1144169" y="253476"/>
                <a:chExt cx="1004131" cy="956018"/>
              </a:xfrm>
            </p:grpSpPr>
            <p:sp>
              <p:nvSpPr>
                <p:cNvPr id="3472" name="Google Shape;3472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3" name="Google Shape;3473;p13"/>
                <p:cNvSpPr/>
                <p:nvPr/>
              </p:nvSpPr>
              <p:spPr>
                <a:xfrm>
                  <a:off x="1822831" y="60064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4" name="Google Shape;3474;p13"/>
                <p:cNvSpPr/>
                <p:nvPr/>
              </p:nvSpPr>
              <p:spPr>
                <a:xfrm>
                  <a:off x="2112618" y="253476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5" name="Google Shape;3475;p13"/>
                <p:cNvSpPr/>
                <p:nvPr/>
              </p:nvSpPr>
              <p:spPr>
                <a:xfrm>
                  <a:off x="1543589" y="11817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6" name="Google Shape;3476;p13"/>
                <p:cNvSpPr/>
                <p:nvPr/>
              </p:nvSpPr>
              <p:spPr>
                <a:xfrm>
                  <a:off x="1144169" y="6805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7" name="Google Shape;3477;p13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78" name="Google Shape;3478;p13"/>
              <p:cNvGrpSpPr/>
              <p:nvPr/>
            </p:nvGrpSpPr>
            <p:grpSpPr>
              <a:xfrm rot="-8599838">
                <a:off x="5244336" y="1071635"/>
                <a:ext cx="277632" cy="230784"/>
                <a:chOff x="486775" y="397398"/>
                <a:chExt cx="277631" cy="230783"/>
              </a:xfrm>
            </p:grpSpPr>
            <p:sp>
              <p:nvSpPr>
                <p:cNvPr id="3479" name="Google Shape;3479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0" name="Google Shape;3480;p13"/>
                <p:cNvSpPr/>
                <p:nvPr/>
              </p:nvSpPr>
              <p:spPr>
                <a:xfrm>
                  <a:off x="486775" y="57919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1" name="Google Shape;3481;p13"/>
                <p:cNvSpPr/>
                <p:nvPr/>
              </p:nvSpPr>
              <p:spPr>
                <a:xfrm>
                  <a:off x="535795" y="397398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82" name="Google Shape;3482;p13"/>
            <p:cNvGrpSpPr/>
            <p:nvPr/>
          </p:nvGrpSpPr>
          <p:grpSpPr>
            <a:xfrm rot="5075356">
              <a:off x="5031876" y="2609318"/>
              <a:ext cx="757617" cy="768608"/>
              <a:chOff x="4920420" y="390664"/>
              <a:chExt cx="757575" cy="768565"/>
            </a:xfrm>
          </p:grpSpPr>
          <p:grpSp>
            <p:nvGrpSpPr>
              <p:cNvPr id="3483" name="Google Shape;3483;p13"/>
              <p:cNvGrpSpPr/>
              <p:nvPr/>
            </p:nvGrpSpPr>
            <p:grpSpPr>
              <a:xfrm rot="5258332">
                <a:off x="4929602" y="411077"/>
                <a:ext cx="739211" cy="727739"/>
                <a:chOff x="1231631" y="545100"/>
                <a:chExt cx="739175" cy="727703"/>
              </a:xfrm>
            </p:grpSpPr>
            <p:sp>
              <p:nvSpPr>
                <p:cNvPr id="3484" name="Google Shape;3484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5" name="Google Shape;3485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6" name="Google Shape;3486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7" name="Google Shape;3487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8" name="Google Shape;3488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9" name="Google Shape;3489;p13"/>
                <p:cNvSpPr/>
                <p:nvPr/>
              </p:nvSpPr>
              <p:spPr>
                <a:xfrm>
                  <a:off x="1231631" y="124509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90" name="Google Shape;3490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91" name="Google Shape;3491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2" name="Google Shape;3492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3" name="Google Shape;3493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494" name="Google Shape;3494;p13"/>
            <p:cNvGrpSpPr/>
            <p:nvPr/>
          </p:nvGrpSpPr>
          <p:grpSpPr>
            <a:xfrm rot="5075356">
              <a:off x="5029891" y="3114028"/>
              <a:ext cx="530036" cy="728389"/>
              <a:chOff x="5147988" y="421550"/>
              <a:chExt cx="530006" cy="728348"/>
            </a:xfrm>
          </p:grpSpPr>
          <p:grpSp>
            <p:nvGrpSpPr>
              <p:cNvPr id="3495" name="Google Shape;3495;p13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3496" name="Google Shape;3496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7" name="Google Shape;3497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8" name="Google Shape;3498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9" name="Google Shape;3499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0" name="Google Shape;3500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1" name="Google Shape;3501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502" name="Google Shape;3502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503" name="Google Shape;3503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4" name="Google Shape;3504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5" name="Google Shape;3505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506" name="Google Shape;3506;p13"/>
            <p:cNvGrpSpPr/>
            <p:nvPr/>
          </p:nvGrpSpPr>
          <p:grpSpPr>
            <a:xfrm rot="-5775780">
              <a:off x="3493623" y="2895216"/>
              <a:ext cx="551447" cy="736044"/>
              <a:chOff x="5126865" y="421550"/>
              <a:chExt cx="551409" cy="735994"/>
            </a:xfrm>
          </p:grpSpPr>
          <p:grpSp>
            <p:nvGrpSpPr>
              <p:cNvPr id="3507" name="Google Shape;3507;p13"/>
              <p:cNvGrpSpPr/>
              <p:nvPr/>
            </p:nvGrpSpPr>
            <p:grpSpPr>
              <a:xfrm rot="5258332">
                <a:off x="5045030" y="528350"/>
                <a:ext cx="715079" cy="522393"/>
                <a:chOff x="1262541" y="545100"/>
                <a:chExt cx="715044" cy="522367"/>
              </a:xfrm>
            </p:grpSpPr>
            <p:sp>
              <p:nvSpPr>
                <p:cNvPr id="3508" name="Google Shape;3508;p13"/>
                <p:cNvSpPr/>
                <p:nvPr/>
              </p:nvSpPr>
              <p:spPr>
                <a:xfrm>
                  <a:off x="1490587" y="710705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9" name="Google Shape;3509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0" name="Google Shape;3510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1" name="Google Shape;3511;p13"/>
                <p:cNvSpPr/>
                <p:nvPr/>
              </p:nvSpPr>
              <p:spPr>
                <a:xfrm>
                  <a:off x="1941903" y="103975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2" name="Google Shape;3512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3" name="Google Shape;3513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514" name="Google Shape;3514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515" name="Google Shape;3515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6" name="Google Shape;3516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7" name="Google Shape;3517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3518" name="Google Shape;3518;p13"/>
            <p:cNvSpPr/>
            <p:nvPr/>
          </p:nvSpPr>
          <p:spPr>
            <a:xfrm rot="2173937">
              <a:off x="5917246" y="3198762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9" name="Google Shape;3519;p13"/>
            <p:cNvSpPr/>
            <p:nvPr/>
          </p:nvSpPr>
          <p:spPr>
            <a:xfrm rot="2173937">
              <a:off x="5983321" y="331133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520" name="Google Shape;3520;p13"/>
            <p:cNvGrpSpPr/>
            <p:nvPr/>
          </p:nvGrpSpPr>
          <p:grpSpPr>
            <a:xfrm rot="-6424875">
              <a:off x="6097193" y="3212355"/>
              <a:ext cx="243451" cy="227375"/>
              <a:chOff x="8049700" y="765200"/>
              <a:chExt cx="243474" cy="227396"/>
            </a:xfrm>
          </p:grpSpPr>
          <p:sp>
            <p:nvSpPr>
              <p:cNvPr id="3521" name="Google Shape;3521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2" name="Google Shape;3522;p13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3" name="Google Shape;3523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4" name="Google Shape;3524;p13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525" name="Google Shape;3525;p13"/>
            <p:cNvSpPr/>
            <p:nvPr/>
          </p:nvSpPr>
          <p:spPr>
            <a:xfrm rot="-6424771">
              <a:off x="6092604" y="2855723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6" name="Google Shape;3526;p13"/>
            <p:cNvSpPr/>
            <p:nvPr/>
          </p:nvSpPr>
          <p:spPr>
            <a:xfrm rot="-6424771">
              <a:off x="6106874" y="2725972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527" name="Google Shape;3527;p13"/>
          <p:cNvSpPr txBox="1">
            <a:spLocks noGrp="1"/>
          </p:cNvSpPr>
          <p:nvPr>
            <p:ph type="title"/>
          </p:nvPr>
        </p:nvSpPr>
        <p:spPr>
          <a:xfrm>
            <a:off x="3302100" y="719333"/>
            <a:ext cx="5588000" cy="16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1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528" name="Google Shape;3528;p13"/>
          <p:cNvSpPr txBox="1">
            <a:spLocks noGrp="1"/>
          </p:cNvSpPr>
          <p:nvPr>
            <p:ph type="subTitle" idx="1"/>
          </p:nvPr>
        </p:nvSpPr>
        <p:spPr>
          <a:xfrm>
            <a:off x="3301900" y="2446733"/>
            <a:ext cx="5588000" cy="10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29" name="Google Shape;3529;p13"/>
          <p:cNvGrpSpPr/>
          <p:nvPr/>
        </p:nvGrpSpPr>
        <p:grpSpPr>
          <a:xfrm>
            <a:off x="9304346" y="2302065"/>
            <a:ext cx="1189204" cy="1241809"/>
            <a:chOff x="1609851" y="1570464"/>
            <a:chExt cx="1473733" cy="1539433"/>
          </a:xfrm>
        </p:grpSpPr>
        <p:sp>
          <p:nvSpPr>
            <p:cNvPr id="3530" name="Google Shape;3530;p1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1" name="Google Shape;3531;p1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2" name="Google Shape;3532;p1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3" name="Google Shape;3533;p1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4" name="Google Shape;3534;p1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5" name="Google Shape;3535;p1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6" name="Google Shape;3536;p1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7" name="Google Shape;3537;p1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8" name="Google Shape;3538;p1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9" name="Google Shape;3539;p1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0" name="Google Shape;3540;p1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1" name="Google Shape;3541;p1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2" name="Google Shape;3542;p1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3" name="Google Shape;3543;p1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4" name="Google Shape;3544;p1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5" name="Google Shape;3545;p1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6" name="Google Shape;3546;p1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7" name="Google Shape;3547;p1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8" name="Google Shape;3548;p1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9" name="Google Shape;3549;p1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0" name="Google Shape;3550;p1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1" name="Google Shape;3551;p1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2" name="Google Shape;3552;p1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3" name="Google Shape;3553;p1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4" name="Google Shape;3554;p1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5" name="Google Shape;3555;p1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6" name="Google Shape;3556;p1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7" name="Google Shape;3557;p1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8" name="Google Shape;3558;p1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9" name="Google Shape;3559;p1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0" name="Google Shape;3560;p1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1" name="Google Shape;3561;p1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2" name="Google Shape;3562;p1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3" name="Google Shape;3563;p1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4" name="Google Shape;3564;p1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5" name="Google Shape;3565;p1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6" name="Google Shape;3566;p1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7" name="Google Shape;3567;p1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8" name="Google Shape;3568;p1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9" name="Google Shape;3569;p1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0" name="Google Shape;3570;p1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1" name="Google Shape;3571;p1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2" name="Google Shape;3572;p1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3" name="Google Shape;3573;p1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4" name="Google Shape;3574;p1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5" name="Google Shape;3575;p1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6" name="Google Shape;3576;p1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7" name="Google Shape;3577;p1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8" name="Google Shape;3578;p1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9" name="Google Shape;3579;p1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0" name="Google Shape;3580;p1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1" name="Google Shape;3581;p1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2" name="Google Shape;3582;p1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3" name="Google Shape;3583;p1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4" name="Google Shape;3584;p1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5" name="Google Shape;3585;p1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6" name="Google Shape;3586;p1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7" name="Google Shape;3587;p1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8" name="Google Shape;3588;p1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9" name="Google Shape;3589;p1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0" name="Google Shape;3590;p1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1" name="Google Shape;3591;p1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2" name="Google Shape;3592;p1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3" name="Google Shape;3593;p1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4" name="Google Shape;3594;p1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5" name="Google Shape;3595;p1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6" name="Google Shape;3596;p1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7" name="Google Shape;3597;p1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8" name="Google Shape;3598;p1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9" name="Google Shape;3599;p1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0" name="Google Shape;3600;p1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1" name="Google Shape;3601;p1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2" name="Google Shape;3602;p1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3" name="Google Shape;3603;p1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4" name="Google Shape;3604;p1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5" name="Google Shape;3605;p1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6" name="Google Shape;3606;p1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7" name="Google Shape;3607;p1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8" name="Google Shape;3608;p1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9" name="Google Shape;3609;p1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48717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1" name="Google Shape;3611;p14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3612" name="Google Shape;3612;p1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3" name="Google Shape;3613;p1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4" name="Google Shape;3614;p1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5" name="Google Shape;3615;p1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616" name="Google Shape;3616;p1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3617" name="Google Shape;3617;p1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18" name="Google Shape;3618;p1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619" name="Google Shape;3619;p14"/>
          <p:cNvSpPr txBox="1">
            <a:spLocks noGrp="1"/>
          </p:cNvSpPr>
          <p:nvPr>
            <p:ph type="subTitle" idx="1"/>
          </p:nvPr>
        </p:nvSpPr>
        <p:spPr>
          <a:xfrm>
            <a:off x="1784033" y="2346684"/>
            <a:ext cx="6038400" cy="14272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rgbClr val="FFFFFF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0" name="Google Shape;3620;p14"/>
          <p:cNvSpPr txBox="1">
            <a:spLocks noGrp="1"/>
          </p:cNvSpPr>
          <p:nvPr>
            <p:ph type="title"/>
          </p:nvPr>
        </p:nvSpPr>
        <p:spPr>
          <a:xfrm>
            <a:off x="1794163" y="4010117"/>
            <a:ext cx="4434800" cy="5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621" name="Google Shape;3621;p14"/>
          <p:cNvGrpSpPr/>
          <p:nvPr/>
        </p:nvGrpSpPr>
        <p:grpSpPr>
          <a:xfrm>
            <a:off x="1073330" y="481324"/>
            <a:ext cx="10177572" cy="5736617"/>
            <a:chOff x="804997" y="360992"/>
            <a:chExt cx="7633179" cy="4302463"/>
          </a:xfrm>
        </p:grpSpPr>
        <p:grpSp>
          <p:nvGrpSpPr>
            <p:cNvPr id="3622" name="Google Shape;3622;p14"/>
            <p:cNvGrpSpPr/>
            <p:nvPr/>
          </p:nvGrpSpPr>
          <p:grpSpPr>
            <a:xfrm rot="4686008">
              <a:off x="7366281" y="3937484"/>
              <a:ext cx="243472" cy="572672"/>
              <a:chOff x="8049700" y="765200"/>
              <a:chExt cx="243474" cy="572678"/>
            </a:xfrm>
          </p:grpSpPr>
          <p:sp>
            <p:nvSpPr>
              <p:cNvPr id="3623" name="Google Shape;3623;p14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4" name="Google Shape;3624;p14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5" name="Google Shape;3625;p14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6" name="Google Shape;3626;p14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7" name="Google Shape;3627;p14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628" name="Google Shape;3628;p14"/>
            <p:cNvGrpSpPr/>
            <p:nvPr/>
          </p:nvGrpSpPr>
          <p:grpSpPr>
            <a:xfrm>
              <a:off x="7275956" y="539499"/>
              <a:ext cx="916809" cy="955988"/>
              <a:chOff x="1609851" y="1570464"/>
              <a:chExt cx="1473733" cy="1539433"/>
            </a:xfrm>
          </p:grpSpPr>
          <p:sp>
            <p:nvSpPr>
              <p:cNvPr id="3629" name="Google Shape;3629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0" name="Google Shape;3630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1" name="Google Shape;3631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2" name="Google Shape;3632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3" name="Google Shape;3633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4" name="Google Shape;3634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5" name="Google Shape;3635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6" name="Google Shape;3636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7" name="Google Shape;3637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8" name="Google Shape;3638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9" name="Google Shape;3639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0" name="Google Shape;3640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1" name="Google Shape;3641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2" name="Google Shape;3642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3" name="Google Shape;3643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4" name="Google Shape;3644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5" name="Google Shape;3645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6" name="Google Shape;3646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7" name="Google Shape;3647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8" name="Google Shape;3648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9" name="Google Shape;3649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0" name="Google Shape;3650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1" name="Google Shape;3651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2" name="Google Shape;3652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3" name="Google Shape;3653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4" name="Google Shape;3654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5" name="Google Shape;3655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6" name="Google Shape;3656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7" name="Google Shape;3657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8" name="Google Shape;3658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9" name="Google Shape;3659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0" name="Google Shape;3660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1" name="Google Shape;3661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2" name="Google Shape;3662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3" name="Google Shape;3663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4" name="Google Shape;3664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5" name="Google Shape;3665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6" name="Google Shape;3666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7" name="Google Shape;3667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8" name="Google Shape;3668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9" name="Google Shape;3669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0" name="Google Shape;3670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1" name="Google Shape;3671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2" name="Google Shape;3672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3" name="Google Shape;3673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4" name="Google Shape;3674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5" name="Google Shape;3675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6" name="Google Shape;3676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7" name="Google Shape;3677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8" name="Google Shape;3678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9" name="Google Shape;3679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0" name="Google Shape;3680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1" name="Google Shape;3681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2" name="Google Shape;3682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3" name="Google Shape;3683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4" name="Google Shape;3684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5" name="Google Shape;3685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6" name="Google Shape;3686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7" name="Google Shape;3687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8" name="Google Shape;3688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9" name="Google Shape;3689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0" name="Google Shape;3690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1" name="Google Shape;3691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2" name="Google Shape;3692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3" name="Google Shape;3693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4" name="Google Shape;3694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5" name="Google Shape;3695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6" name="Google Shape;3696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7" name="Google Shape;3697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8" name="Google Shape;3698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9" name="Google Shape;3699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0" name="Google Shape;3700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1" name="Google Shape;3701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2" name="Google Shape;3702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3" name="Google Shape;3703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4" name="Google Shape;3704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5" name="Google Shape;3705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6" name="Google Shape;3706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7" name="Google Shape;3707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8" name="Google Shape;3708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09" name="Google Shape;3709;p14"/>
            <p:cNvGrpSpPr/>
            <p:nvPr/>
          </p:nvGrpSpPr>
          <p:grpSpPr>
            <a:xfrm>
              <a:off x="2043738" y="677800"/>
              <a:ext cx="789407" cy="507193"/>
              <a:chOff x="2322488" y="586825"/>
              <a:chExt cx="789407" cy="507193"/>
            </a:xfrm>
          </p:grpSpPr>
          <p:grpSp>
            <p:nvGrpSpPr>
              <p:cNvPr id="3710" name="Google Shape;3710;p14"/>
              <p:cNvGrpSpPr/>
              <p:nvPr/>
            </p:nvGrpSpPr>
            <p:grpSpPr>
              <a:xfrm>
                <a:off x="2322488" y="586825"/>
                <a:ext cx="305686" cy="358800"/>
                <a:chOff x="1399963" y="545100"/>
                <a:chExt cx="305686" cy="358800"/>
              </a:xfrm>
            </p:grpSpPr>
            <p:sp>
              <p:nvSpPr>
                <p:cNvPr id="3711" name="Google Shape;3711;p14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712" name="Google Shape;3712;p1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713" name="Google Shape;3713;p1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714" name="Google Shape;3714;p1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715" name="Google Shape;3715;p1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716" name="Google Shape;3716;p1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717" name="Google Shape;3717;p14"/>
              <p:cNvGrpSpPr/>
              <p:nvPr/>
            </p:nvGrpSpPr>
            <p:grpSpPr>
              <a:xfrm>
                <a:off x="2594148" y="586837"/>
                <a:ext cx="517747" cy="507181"/>
                <a:chOff x="5149323" y="558862"/>
                <a:chExt cx="517747" cy="507181"/>
              </a:xfrm>
            </p:grpSpPr>
            <p:grpSp>
              <p:nvGrpSpPr>
                <p:cNvPr id="3718" name="Google Shape;3718;p14"/>
                <p:cNvGrpSpPr/>
                <p:nvPr/>
              </p:nvGrpSpPr>
              <p:grpSpPr>
                <a:xfrm rot="5258332">
                  <a:off x="5328666" y="539566"/>
                  <a:ext cx="305701" cy="358818"/>
                  <a:chOff x="1399963" y="545100"/>
                  <a:chExt cx="305686" cy="358800"/>
                </a:xfrm>
              </p:grpSpPr>
              <p:sp>
                <p:nvSpPr>
                  <p:cNvPr id="3719" name="Google Shape;3719;p14"/>
                  <p:cNvSpPr/>
                  <p:nvPr/>
                </p:nvSpPr>
                <p:spPr>
                  <a:xfrm>
                    <a:off x="1618396" y="884214"/>
                    <a:ext cx="13680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0" name="Google Shape;3720;p14"/>
                  <p:cNvSpPr/>
                  <p:nvPr/>
                </p:nvSpPr>
                <p:spPr>
                  <a:xfrm>
                    <a:off x="1614599" y="545100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1" name="Google Shape;3721;p14"/>
                  <p:cNvSpPr/>
                  <p:nvPr/>
                </p:nvSpPr>
                <p:spPr>
                  <a:xfrm>
                    <a:off x="1628252" y="738895"/>
                    <a:ext cx="35682" cy="27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2" name="Google Shape;3722;p14"/>
                  <p:cNvSpPr/>
                  <p:nvPr/>
                </p:nvSpPr>
                <p:spPr>
                  <a:xfrm>
                    <a:off x="1399963" y="649000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3" name="Google Shape;3723;p14"/>
                  <p:cNvSpPr/>
                  <p:nvPr/>
                </p:nvSpPr>
                <p:spPr>
                  <a:xfrm>
                    <a:off x="1669967" y="628155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4" name="Google Shape;3724;p14"/>
                  <p:cNvSpPr/>
                  <p:nvPr/>
                </p:nvSpPr>
                <p:spPr>
                  <a:xfrm>
                    <a:off x="1531572" y="649000"/>
                    <a:ext cx="35655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725" name="Google Shape;3725;p14"/>
                <p:cNvGrpSpPr/>
                <p:nvPr/>
              </p:nvGrpSpPr>
              <p:grpSpPr>
                <a:xfrm rot="-8599838">
                  <a:off x="5183097" y="818722"/>
                  <a:ext cx="243479" cy="193795"/>
                  <a:chOff x="728750" y="586816"/>
                  <a:chExt cx="243477" cy="193794"/>
                </a:xfrm>
              </p:grpSpPr>
              <p:sp>
                <p:nvSpPr>
                  <p:cNvPr id="3726" name="Google Shape;3726;p14"/>
                  <p:cNvSpPr/>
                  <p:nvPr/>
                </p:nvSpPr>
                <p:spPr>
                  <a:xfrm>
                    <a:off x="728750" y="600470"/>
                    <a:ext cx="35655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0"/>
                        </a:moveTo>
                        <a:cubicBezTo>
                          <a:pt x="0" y="0"/>
                          <a:pt x="0" y="1028"/>
                          <a:pt x="662" y="1028"/>
                        </a:cubicBezTo>
                        <a:cubicBezTo>
                          <a:pt x="1324" y="1028"/>
                          <a:pt x="1324" y="0"/>
                          <a:pt x="66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7" name="Google Shape;3727;p14"/>
                  <p:cNvSpPr/>
                  <p:nvPr/>
                </p:nvSpPr>
                <p:spPr>
                  <a:xfrm>
                    <a:off x="735564" y="752926"/>
                    <a:ext cx="36059" cy="27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1028" extrusionOk="0">
                        <a:moveTo>
                          <a:pt x="677" y="0"/>
                        </a:moveTo>
                        <a:cubicBezTo>
                          <a:pt x="1" y="0"/>
                          <a:pt x="1" y="1028"/>
                          <a:pt x="677" y="1028"/>
                        </a:cubicBezTo>
                        <a:cubicBezTo>
                          <a:pt x="1338" y="1028"/>
                          <a:pt x="1338" y="0"/>
                          <a:pt x="677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8" name="Google Shape;3728;p14"/>
                  <p:cNvSpPr/>
                  <p:nvPr/>
                </p:nvSpPr>
                <p:spPr>
                  <a:xfrm>
                    <a:off x="936168" y="586816"/>
                    <a:ext cx="36059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1029" extrusionOk="0">
                        <a:moveTo>
                          <a:pt x="677" y="0"/>
                        </a:moveTo>
                        <a:cubicBezTo>
                          <a:pt x="1" y="0"/>
                          <a:pt x="1" y="1028"/>
                          <a:pt x="677" y="1028"/>
                        </a:cubicBezTo>
                        <a:cubicBezTo>
                          <a:pt x="1339" y="1028"/>
                          <a:pt x="1339" y="0"/>
                          <a:pt x="677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3729" name="Google Shape;3729;p14"/>
            <p:cNvGrpSpPr/>
            <p:nvPr/>
          </p:nvGrpSpPr>
          <p:grpSpPr>
            <a:xfrm>
              <a:off x="804997" y="3691302"/>
              <a:ext cx="930810" cy="972152"/>
              <a:chOff x="1609851" y="1570464"/>
              <a:chExt cx="1473733" cy="1539433"/>
            </a:xfrm>
          </p:grpSpPr>
          <p:sp>
            <p:nvSpPr>
              <p:cNvPr id="3730" name="Google Shape;3730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1" name="Google Shape;3731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2" name="Google Shape;3732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3" name="Google Shape;3733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4" name="Google Shape;3734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5" name="Google Shape;3735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6" name="Google Shape;3736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7" name="Google Shape;3737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8" name="Google Shape;3738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9" name="Google Shape;3739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0" name="Google Shape;3740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1" name="Google Shape;3741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2" name="Google Shape;3742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3" name="Google Shape;3743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4" name="Google Shape;3744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5" name="Google Shape;3745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6" name="Google Shape;3746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7" name="Google Shape;3747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8" name="Google Shape;3748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9" name="Google Shape;3749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0" name="Google Shape;3750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1" name="Google Shape;3751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2" name="Google Shape;3752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3" name="Google Shape;3753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4" name="Google Shape;3754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5" name="Google Shape;3755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6" name="Google Shape;3756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7" name="Google Shape;3757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8" name="Google Shape;3758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9" name="Google Shape;3759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0" name="Google Shape;3760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1" name="Google Shape;3761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2" name="Google Shape;3762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3" name="Google Shape;3763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4" name="Google Shape;3764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5" name="Google Shape;3765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6" name="Google Shape;3766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7" name="Google Shape;3767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8" name="Google Shape;3768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9" name="Google Shape;3769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0" name="Google Shape;3770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1" name="Google Shape;3771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2" name="Google Shape;3772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3" name="Google Shape;3773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4" name="Google Shape;3774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5" name="Google Shape;3775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6" name="Google Shape;3776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7" name="Google Shape;3777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8" name="Google Shape;3778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9" name="Google Shape;3779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0" name="Google Shape;3780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1" name="Google Shape;3781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2" name="Google Shape;3782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3" name="Google Shape;3783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4" name="Google Shape;3784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5" name="Google Shape;3785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6" name="Google Shape;3786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7" name="Google Shape;3787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8" name="Google Shape;3788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9" name="Google Shape;3789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0" name="Google Shape;3790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1" name="Google Shape;3791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2" name="Google Shape;3792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3" name="Google Shape;3793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4" name="Google Shape;3794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5" name="Google Shape;3795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6" name="Google Shape;3796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7" name="Google Shape;3797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8" name="Google Shape;3798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9" name="Google Shape;3799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0" name="Google Shape;3800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1" name="Google Shape;3801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2" name="Google Shape;3802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3" name="Google Shape;3803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4" name="Google Shape;3804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5" name="Google Shape;3805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6" name="Google Shape;3806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7" name="Google Shape;3807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8" name="Google Shape;3808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9" name="Google Shape;3809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810" name="Google Shape;3810;p14"/>
            <p:cNvGrpSpPr/>
            <p:nvPr/>
          </p:nvGrpSpPr>
          <p:grpSpPr>
            <a:xfrm>
              <a:off x="970647" y="360992"/>
              <a:ext cx="1257242" cy="1312983"/>
              <a:chOff x="1609851" y="1570464"/>
              <a:chExt cx="1473733" cy="1539433"/>
            </a:xfrm>
          </p:grpSpPr>
          <p:sp>
            <p:nvSpPr>
              <p:cNvPr id="3811" name="Google Shape;3811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2" name="Google Shape;3812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3" name="Google Shape;3813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4" name="Google Shape;3814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5" name="Google Shape;3815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6" name="Google Shape;3816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7" name="Google Shape;3817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8" name="Google Shape;3818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9" name="Google Shape;3819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0" name="Google Shape;3820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1" name="Google Shape;3821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2" name="Google Shape;3822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3" name="Google Shape;3823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4" name="Google Shape;3824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5" name="Google Shape;3825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6" name="Google Shape;3826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7" name="Google Shape;3827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8" name="Google Shape;3828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9" name="Google Shape;3829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0" name="Google Shape;3830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1" name="Google Shape;3831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2" name="Google Shape;3832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3" name="Google Shape;3833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4" name="Google Shape;3834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5" name="Google Shape;3835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6" name="Google Shape;3836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7" name="Google Shape;3837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8" name="Google Shape;3838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9" name="Google Shape;3839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0" name="Google Shape;3840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1" name="Google Shape;3841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2" name="Google Shape;3842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3" name="Google Shape;3843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4" name="Google Shape;3844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5" name="Google Shape;3845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6" name="Google Shape;3846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7" name="Google Shape;3847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8" name="Google Shape;3848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9" name="Google Shape;3849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0" name="Google Shape;3850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1" name="Google Shape;3851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2" name="Google Shape;3852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3" name="Google Shape;3853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4" name="Google Shape;3854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5" name="Google Shape;3855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6" name="Google Shape;3856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7" name="Google Shape;3857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8" name="Google Shape;3858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9" name="Google Shape;3859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0" name="Google Shape;3860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1" name="Google Shape;3861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2" name="Google Shape;3862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3" name="Google Shape;3863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4" name="Google Shape;3864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5" name="Google Shape;3865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6" name="Google Shape;3866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7" name="Google Shape;3867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8" name="Google Shape;3868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9" name="Google Shape;3869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0" name="Google Shape;3870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1" name="Google Shape;3871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2" name="Google Shape;3872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3" name="Google Shape;3873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4" name="Google Shape;3874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5" name="Google Shape;3875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6" name="Google Shape;3876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7" name="Google Shape;3877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8" name="Google Shape;3878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9" name="Google Shape;3879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0" name="Google Shape;3880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1" name="Google Shape;3881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2" name="Google Shape;3882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3" name="Google Shape;3883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4" name="Google Shape;3884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5" name="Google Shape;3885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6" name="Google Shape;3886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7" name="Google Shape;3887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8" name="Google Shape;3888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9" name="Google Shape;3889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0" name="Google Shape;3890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891" name="Google Shape;3891;p14"/>
            <p:cNvGrpSpPr/>
            <p:nvPr/>
          </p:nvGrpSpPr>
          <p:grpSpPr>
            <a:xfrm>
              <a:off x="6210296" y="1126241"/>
              <a:ext cx="2227880" cy="2891172"/>
              <a:chOff x="3770079" y="319833"/>
              <a:chExt cx="2698171" cy="3501480"/>
            </a:xfrm>
          </p:grpSpPr>
          <p:sp>
            <p:nvSpPr>
              <p:cNvPr id="3892" name="Google Shape;3892;p14"/>
              <p:cNvSpPr/>
              <p:nvPr/>
            </p:nvSpPr>
            <p:spPr>
              <a:xfrm>
                <a:off x="4236196" y="319833"/>
                <a:ext cx="105387" cy="105370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6303" extrusionOk="0">
                    <a:moveTo>
                      <a:pt x="3127" y="0"/>
                    </a:moveTo>
                    <a:cubicBezTo>
                      <a:pt x="1362" y="0"/>
                      <a:pt x="1" y="1412"/>
                      <a:pt x="1" y="3177"/>
                    </a:cubicBezTo>
                    <a:cubicBezTo>
                      <a:pt x="1" y="4891"/>
                      <a:pt x="1362" y="6303"/>
                      <a:pt x="3127" y="6303"/>
                    </a:cubicBezTo>
                    <a:cubicBezTo>
                      <a:pt x="4892" y="6303"/>
                      <a:pt x="6304" y="4891"/>
                      <a:pt x="6304" y="3177"/>
                    </a:cubicBezTo>
                    <a:lnTo>
                      <a:pt x="6304" y="3126"/>
                    </a:lnTo>
                    <a:cubicBezTo>
                      <a:pt x="6304" y="1412"/>
                      <a:pt x="4892" y="0"/>
                      <a:pt x="312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3" name="Google Shape;3893;p14"/>
              <p:cNvSpPr/>
              <p:nvPr/>
            </p:nvSpPr>
            <p:spPr>
              <a:xfrm>
                <a:off x="4277505" y="506869"/>
                <a:ext cx="2190745" cy="2881178"/>
              </a:xfrm>
              <a:custGeom>
                <a:avLst/>
                <a:gdLst/>
                <a:ahLst/>
                <a:cxnLst/>
                <a:rect l="l" t="t" r="r" b="b"/>
                <a:pathLst>
                  <a:path w="131045" h="172345" extrusionOk="0">
                    <a:moveTo>
                      <a:pt x="16337" y="611"/>
                    </a:moveTo>
                    <a:cubicBezTo>
                      <a:pt x="16992" y="611"/>
                      <a:pt x="17597" y="913"/>
                      <a:pt x="18051" y="1417"/>
                    </a:cubicBezTo>
                    <a:lnTo>
                      <a:pt x="65497" y="60763"/>
                    </a:lnTo>
                    <a:cubicBezTo>
                      <a:pt x="65548" y="60813"/>
                      <a:pt x="72102" y="67923"/>
                      <a:pt x="68623" y="78713"/>
                    </a:cubicBezTo>
                    <a:cubicBezTo>
                      <a:pt x="66002" y="86780"/>
                      <a:pt x="70590" y="91469"/>
                      <a:pt x="70590" y="91469"/>
                    </a:cubicBezTo>
                    <a:lnTo>
                      <a:pt x="111229" y="150159"/>
                    </a:lnTo>
                    <a:cubicBezTo>
                      <a:pt x="113498" y="153423"/>
                      <a:pt x="117147" y="155173"/>
                      <a:pt x="120852" y="155173"/>
                    </a:cubicBezTo>
                    <a:cubicBezTo>
                      <a:pt x="123157" y="155173"/>
                      <a:pt x="125485" y="154496"/>
                      <a:pt x="127515" y="153084"/>
                    </a:cubicBezTo>
                    <a:cubicBezTo>
                      <a:pt x="127814" y="152870"/>
                      <a:pt x="128159" y="152765"/>
                      <a:pt x="128503" y="152765"/>
                    </a:cubicBezTo>
                    <a:cubicBezTo>
                      <a:pt x="128970" y="152765"/>
                      <a:pt x="129436" y="152959"/>
                      <a:pt x="129784" y="153336"/>
                    </a:cubicBezTo>
                    <a:cubicBezTo>
                      <a:pt x="130339" y="154092"/>
                      <a:pt x="130187" y="155101"/>
                      <a:pt x="129431" y="155605"/>
                    </a:cubicBezTo>
                    <a:lnTo>
                      <a:pt x="106641" y="171437"/>
                    </a:lnTo>
                    <a:cubicBezTo>
                      <a:pt x="106363" y="171622"/>
                      <a:pt x="106052" y="171712"/>
                      <a:pt x="105744" y="171712"/>
                    </a:cubicBezTo>
                    <a:cubicBezTo>
                      <a:pt x="105213" y="171712"/>
                      <a:pt x="104691" y="171444"/>
                      <a:pt x="104372" y="170933"/>
                    </a:cubicBezTo>
                    <a:cubicBezTo>
                      <a:pt x="103969" y="170177"/>
                      <a:pt x="104221" y="169269"/>
                      <a:pt x="104926" y="168765"/>
                    </a:cubicBezTo>
                    <a:cubicBezTo>
                      <a:pt x="110221" y="165084"/>
                      <a:pt x="111582" y="157773"/>
                      <a:pt x="107851" y="152479"/>
                    </a:cubicBezTo>
                    <a:lnTo>
                      <a:pt x="67212" y="93839"/>
                    </a:lnTo>
                    <a:cubicBezTo>
                      <a:pt x="67212" y="93789"/>
                      <a:pt x="64438" y="87889"/>
                      <a:pt x="55968" y="87486"/>
                    </a:cubicBezTo>
                    <a:cubicBezTo>
                      <a:pt x="44623" y="86982"/>
                      <a:pt x="40287" y="78360"/>
                      <a:pt x="40186" y="78259"/>
                    </a:cubicBezTo>
                    <a:lnTo>
                      <a:pt x="1312" y="13065"/>
                    </a:lnTo>
                    <a:cubicBezTo>
                      <a:pt x="706" y="12056"/>
                      <a:pt x="959" y="10796"/>
                      <a:pt x="1917" y="10090"/>
                    </a:cubicBezTo>
                    <a:lnTo>
                      <a:pt x="15076" y="1014"/>
                    </a:lnTo>
                    <a:cubicBezTo>
                      <a:pt x="15429" y="762"/>
                      <a:pt x="15883" y="611"/>
                      <a:pt x="16337" y="611"/>
                    </a:cubicBezTo>
                    <a:close/>
                    <a:moveTo>
                      <a:pt x="16309" y="1"/>
                    </a:moveTo>
                    <a:cubicBezTo>
                      <a:pt x="15749" y="1"/>
                      <a:pt x="15178" y="166"/>
                      <a:pt x="14673" y="510"/>
                    </a:cubicBezTo>
                    <a:lnTo>
                      <a:pt x="1564" y="9636"/>
                    </a:lnTo>
                    <a:cubicBezTo>
                      <a:pt x="354" y="10443"/>
                      <a:pt x="1" y="12107"/>
                      <a:pt x="757" y="13417"/>
                    </a:cubicBezTo>
                    <a:lnTo>
                      <a:pt x="39631" y="78562"/>
                    </a:lnTo>
                    <a:cubicBezTo>
                      <a:pt x="39682" y="78662"/>
                      <a:pt x="44220" y="87587"/>
                      <a:pt x="55917" y="88142"/>
                    </a:cubicBezTo>
                    <a:cubicBezTo>
                      <a:pt x="63985" y="88494"/>
                      <a:pt x="66607" y="94091"/>
                      <a:pt x="66657" y="94192"/>
                    </a:cubicBezTo>
                    <a:lnTo>
                      <a:pt x="107347" y="152832"/>
                    </a:lnTo>
                    <a:cubicBezTo>
                      <a:pt x="110826" y="157874"/>
                      <a:pt x="109565" y="164731"/>
                      <a:pt x="104523" y="168261"/>
                    </a:cubicBezTo>
                    <a:cubicBezTo>
                      <a:pt x="103565" y="168916"/>
                      <a:pt x="103263" y="170227"/>
                      <a:pt x="103817" y="171286"/>
                    </a:cubicBezTo>
                    <a:cubicBezTo>
                      <a:pt x="104170" y="171790"/>
                      <a:pt x="104674" y="172143"/>
                      <a:pt x="105279" y="172294"/>
                    </a:cubicBezTo>
                    <a:cubicBezTo>
                      <a:pt x="105431" y="172294"/>
                      <a:pt x="105582" y="172345"/>
                      <a:pt x="105733" y="172345"/>
                    </a:cubicBezTo>
                    <a:cubicBezTo>
                      <a:pt x="106187" y="172345"/>
                      <a:pt x="106641" y="172193"/>
                      <a:pt x="106994" y="171891"/>
                    </a:cubicBezTo>
                    <a:lnTo>
                      <a:pt x="129784" y="156109"/>
                    </a:lnTo>
                    <a:cubicBezTo>
                      <a:pt x="130843" y="155403"/>
                      <a:pt x="131045" y="153941"/>
                      <a:pt x="130288" y="152983"/>
                    </a:cubicBezTo>
                    <a:cubicBezTo>
                      <a:pt x="129818" y="152424"/>
                      <a:pt x="129176" y="152140"/>
                      <a:pt x="128523" y="152140"/>
                    </a:cubicBezTo>
                    <a:cubicBezTo>
                      <a:pt x="128055" y="152140"/>
                      <a:pt x="127583" y="152285"/>
                      <a:pt x="127162" y="152580"/>
                    </a:cubicBezTo>
                    <a:cubicBezTo>
                      <a:pt x="125257" y="153908"/>
                      <a:pt x="123072" y="154545"/>
                      <a:pt x="120905" y="154545"/>
                    </a:cubicBezTo>
                    <a:cubicBezTo>
                      <a:pt x="117396" y="154545"/>
                      <a:pt x="113935" y="152873"/>
                      <a:pt x="111784" y="149756"/>
                    </a:cubicBezTo>
                    <a:lnTo>
                      <a:pt x="71044" y="91066"/>
                    </a:lnTo>
                    <a:cubicBezTo>
                      <a:pt x="70993" y="91016"/>
                      <a:pt x="66707" y="86629"/>
                      <a:pt x="69178" y="78914"/>
                    </a:cubicBezTo>
                    <a:cubicBezTo>
                      <a:pt x="72758" y="67771"/>
                      <a:pt x="66002" y="60410"/>
                      <a:pt x="65951" y="60360"/>
                    </a:cubicBezTo>
                    <a:lnTo>
                      <a:pt x="18505" y="1064"/>
                    </a:lnTo>
                    <a:cubicBezTo>
                      <a:pt x="17961" y="370"/>
                      <a:pt x="17146" y="1"/>
                      <a:pt x="1630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4" name="Google Shape;3894;p14"/>
              <p:cNvSpPr/>
              <p:nvPr/>
            </p:nvSpPr>
            <p:spPr>
              <a:xfrm>
                <a:off x="4910530" y="1307553"/>
                <a:ext cx="452660" cy="569147"/>
              </a:xfrm>
              <a:custGeom>
                <a:avLst/>
                <a:gdLst/>
                <a:ahLst/>
                <a:cxnLst/>
                <a:rect l="l" t="t" r="r" b="b"/>
                <a:pathLst>
                  <a:path w="27077" h="34045" extrusionOk="0">
                    <a:moveTo>
                      <a:pt x="9273" y="653"/>
                    </a:moveTo>
                    <a:cubicBezTo>
                      <a:pt x="9324" y="653"/>
                      <a:pt x="9376" y="657"/>
                      <a:pt x="9429" y="666"/>
                    </a:cubicBezTo>
                    <a:cubicBezTo>
                      <a:pt x="9631" y="666"/>
                      <a:pt x="9883" y="767"/>
                      <a:pt x="10034" y="969"/>
                    </a:cubicBezTo>
                    <a:lnTo>
                      <a:pt x="23043" y="17255"/>
                    </a:lnTo>
                    <a:cubicBezTo>
                      <a:pt x="23144" y="17456"/>
                      <a:pt x="26371" y="21742"/>
                      <a:pt x="25665" y="26280"/>
                    </a:cubicBezTo>
                    <a:cubicBezTo>
                      <a:pt x="24753" y="30473"/>
                      <a:pt x="21040" y="33389"/>
                      <a:pt x="16872" y="33389"/>
                    </a:cubicBezTo>
                    <a:cubicBezTo>
                      <a:pt x="16429" y="33389"/>
                      <a:pt x="15981" y="33356"/>
                      <a:pt x="15530" y="33288"/>
                    </a:cubicBezTo>
                    <a:cubicBezTo>
                      <a:pt x="11093" y="32381"/>
                      <a:pt x="8169" y="27843"/>
                      <a:pt x="8018" y="27641"/>
                    </a:cubicBezTo>
                    <a:lnTo>
                      <a:pt x="908" y="15742"/>
                    </a:lnTo>
                    <a:cubicBezTo>
                      <a:pt x="656" y="15339"/>
                      <a:pt x="757" y="14784"/>
                      <a:pt x="1160" y="14481"/>
                    </a:cubicBezTo>
                    <a:cubicBezTo>
                      <a:pt x="4034" y="12162"/>
                      <a:pt x="4639" y="9691"/>
                      <a:pt x="5295" y="7221"/>
                    </a:cubicBezTo>
                    <a:cubicBezTo>
                      <a:pt x="5849" y="4952"/>
                      <a:pt x="6404" y="2834"/>
                      <a:pt x="8673" y="868"/>
                    </a:cubicBezTo>
                    <a:cubicBezTo>
                      <a:pt x="8839" y="743"/>
                      <a:pt x="9039" y="653"/>
                      <a:pt x="9273" y="653"/>
                    </a:cubicBezTo>
                    <a:close/>
                    <a:moveTo>
                      <a:pt x="9307" y="1"/>
                    </a:moveTo>
                    <a:cubicBezTo>
                      <a:pt x="8913" y="1"/>
                      <a:pt x="8534" y="150"/>
                      <a:pt x="8270" y="414"/>
                    </a:cubicBezTo>
                    <a:cubicBezTo>
                      <a:pt x="5900" y="2481"/>
                      <a:pt x="5295" y="4851"/>
                      <a:pt x="4690" y="7069"/>
                    </a:cubicBezTo>
                    <a:cubicBezTo>
                      <a:pt x="4034" y="9540"/>
                      <a:pt x="3480" y="11809"/>
                      <a:pt x="807" y="14028"/>
                    </a:cubicBezTo>
                    <a:cubicBezTo>
                      <a:pt x="152" y="14481"/>
                      <a:pt x="1" y="15389"/>
                      <a:pt x="404" y="16044"/>
                    </a:cubicBezTo>
                    <a:lnTo>
                      <a:pt x="7513" y="27944"/>
                    </a:lnTo>
                    <a:cubicBezTo>
                      <a:pt x="7614" y="28145"/>
                      <a:pt x="10690" y="32935"/>
                      <a:pt x="15429" y="33893"/>
                    </a:cubicBezTo>
                    <a:cubicBezTo>
                      <a:pt x="15984" y="33994"/>
                      <a:pt x="16539" y="34045"/>
                      <a:pt x="17093" y="34045"/>
                    </a:cubicBezTo>
                    <a:cubicBezTo>
                      <a:pt x="19009" y="34045"/>
                      <a:pt x="20825" y="33389"/>
                      <a:pt x="22388" y="32280"/>
                    </a:cubicBezTo>
                    <a:cubicBezTo>
                      <a:pt x="24455" y="30969"/>
                      <a:pt x="25867" y="28801"/>
                      <a:pt x="26320" y="26381"/>
                    </a:cubicBezTo>
                    <a:cubicBezTo>
                      <a:pt x="27077" y="21591"/>
                      <a:pt x="23699" y="17053"/>
                      <a:pt x="23547" y="16851"/>
                    </a:cubicBezTo>
                    <a:lnTo>
                      <a:pt x="10539" y="616"/>
                    </a:lnTo>
                    <a:cubicBezTo>
                      <a:pt x="10287" y="263"/>
                      <a:pt x="9883" y="61"/>
                      <a:pt x="9480" y="11"/>
                    </a:cubicBezTo>
                    <a:cubicBezTo>
                      <a:pt x="9422" y="4"/>
                      <a:pt x="9365" y="1"/>
                      <a:pt x="93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5" name="Google Shape;3895;p14"/>
              <p:cNvSpPr/>
              <p:nvPr/>
            </p:nvSpPr>
            <p:spPr>
              <a:xfrm>
                <a:off x="4841419" y="140128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0"/>
                    </a:moveTo>
                    <a:cubicBezTo>
                      <a:pt x="555" y="0"/>
                      <a:pt x="0" y="605"/>
                      <a:pt x="0" y="1261"/>
                    </a:cubicBezTo>
                    <a:cubicBezTo>
                      <a:pt x="0" y="1967"/>
                      <a:pt x="555" y="2521"/>
                      <a:pt x="1261" y="2521"/>
                    </a:cubicBezTo>
                    <a:cubicBezTo>
                      <a:pt x="1916" y="2521"/>
                      <a:pt x="2521" y="1967"/>
                      <a:pt x="2521" y="1261"/>
                    </a:cubicBezTo>
                    <a:cubicBezTo>
                      <a:pt x="2521" y="605"/>
                      <a:pt x="1916" y="0"/>
                      <a:pt x="126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6" name="Google Shape;3896;p14"/>
              <p:cNvSpPr/>
              <p:nvPr/>
            </p:nvSpPr>
            <p:spPr>
              <a:xfrm>
                <a:off x="4786623" y="1148410"/>
                <a:ext cx="54798" cy="54813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6304" extrusionOk="0">
                    <a:moveTo>
                      <a:pt x="3177" y="1"/>
                    </a:moveTo>
                    <a:cubicBezTo>
                      <a:pt x="1413" y="1"/>
                      <a:pt x="1" y="1412"/>
                      <a:pt x="1" y="3127"/>
                    </a:cubicBezTo>
                    <a:cubicBezTo>
                      <a:pt x="1" y="4892"/>
                      <a:pt x="1413" y="6303"/>
                      <a:pt x="3177" y="6303"/>
                    </a:cubicBezTo>
                    <a:cubicBezTo>
                      <a:pt x="4892" y="6303"/>
                      <a:pt x="6303" y="4892"/>
                      <a:pt x="6303" y="3127"/>
                    </a:cubicBezTo>
                    <a:cubicBezTo>
                      <a:pt x="6303" y="1412"/>
                      <a:pt x="4892" y="1"/>
                      <a:pt x="317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7" name="Google Shape;3897;p14"/>
              <p:cNvSpPr/>
              <p:nvPr/>
            </p:nvSpPr>
            <p:spPr>
              <a:xfrm>
                <a:off x="5084185" y="1681461"/>
                <a:ext cx="105364" cy="83656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6928" extrusionOk="0">
                    <a:moveTo>
                      <a:pt x="4286" y="625"/>
                    </a:moveTo>
                    <a:cubicBezTo>
                      <a:pt x="5194" y="625"/>
                      <a:pt x="6101" y="1078"/>
                      <a:pt x="6605" y="1835"/>
                    </a:cubicBezTo>
                    <a:cubicBezTo>
                      <a:pt x="7513" y="3095"/>
                      <a:pt x="7210" y="4910"/>
                      <a:pt x="5899" y="5767"/>
                    </a:cubicBezTo>
                    <a:cubicBezTo>
                      <a:pt x="5358" y="6123"/>
                      <a:pt x="4815" y="6276"/>
                      <a:pt x="4304" y="6276"/>
                    </a:cubicBezTo>
                    <a:cubicBezTo>
                      <a:pt x="1912" y="6276"/>
                      <a:pt x="221" y="2915"/>
                      <a:pt x="2673" y="1129"/>
                    </a:cubicBezTo>
                    <a:cubicBezTo>
                      <a:pt x="3126" y="776"/>
                      <a:pt x="3731" y="625"/>
                      <a:pt x="4286" y="625"/>
                    </a:cubicBezTo>
                    <a:close/>
                    <a:moveTo>
                      <a:pt x="4259" y="0"/>
                    </a:moveTo>
                    <a:cubicBezTo>
                      <a:pt x="3141" y="0"/>
                      <a:pt x="2029" y="530"/>
                      <a:pt x="1362" y="1583"/>
                    </a:cubicBezTo>
                    <a:cubicBezTo>
                      <a:pt x="0" y="3650"/>
                      <a:pt x="1210" y="6423"/>
                      <a:pt x="3681" y="6877"/>
                    </a:cubicBezTo>
                    <a:cubicBezTo>
                      <a:pt x="3883" y="6877"/>
                      <a:pt x="4084" y="6927"/>
                      <a:pt x="4286" y="6927"/>
                    </a:cubicBezTo>
                    <a:cubicBezTo>
                      <a:pt x="7059" y="6927"/>
                      <a:pt x="8723" y="3751"/>
                      <a:pt x="7110" y="1482"/>
                    </a:cubicBezTo>
                    <a:cubicBezTo>
                      <a:pt x="6417" y="492"/>
                      <a:pt x="5335" y="0"/>
                      <a:pt x="425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8" name="Google Shape;3898;p14"/>
              <p:cNvSpPr/>
              <p:nvPr/>
            </p:nvSpPr>
            <p:spPr>
              <a:xfrm>
                <a:off x="3770079" y="566349"/>
                <a:ext cx="858945" cy="3254964"/>
              </a:xfrm>
              <a:custGeom>
                <a:avLst/>
                <a:gdLst/>
                <a:ahLst/>
                <a:cxnLst/>
                <a:rect l="l" t="t" r="r" b="b"/>
                <a:pathLst>
                  <a:path w="51380" h="194704" extrusionOk="0">
                    <a:moveTo>
                      <a:pt x="18656" y="595"/>
                    </a:moveTo>
                    <a:cubicBezTo>
                      <a:pt x="18706" y="595"/>
                      <a:pt x="18757" y="607"/>
                      <a:pt x="18807" y="632"/>
                    </a:cubicBezTo>
                    <a:cubicBezTo>
                      <a:pt x="19816" y="632"/>
                      <a:pt x="20723" y="1338"/>
                      <a:pt x="20975" y="2397"/>
                    </a:cubicBezTo>
                    <a:lnTo>
                      <a:pt x="35849" y="76869"/>
                    </a:lnTo>
                    <a:cubicBezTo>
                      <a:pt x="35900" y="76970"/>
                      <a:pt x="38471" y="86247"/>
                      <a:pt x="30404" y="94264"/>
                    </a:cubicBezTo>
                    <a:cubicBezTo>
                      <a:pt x="24404" y="100214"/>
                      <a:pt x="26320" y="106466"/>
                      <a:pt x="26320" y="106466"/>
                    </a:cubicBezTo>
                    <a:lnTo>
                      <a:pt x="35496" y="177257"/>
                    </a:lnTo>
                    <a:cubicBezTo>
                      <a:pt x="36284" y="183138"/>
                      <a:pt x="41281" y="187446"/>
                      <a:pt x="47091" y="187446"/>
                    </a:cubicBezTo>
                    <a:cubicBezTo>
                      <a:pt x="47607" y="187446"/>
                      <a:pt x="48130" y="187412"/>
                      <a:pt x="48656" y="187342"/>
                    </a:cubicBezTo>
                    <a:cubicBezTo>
                      <a:pt x="48751" y="187325"/>
                      <a:pt x="48845" y="187317"/>
                      <a:pt x="48938" y="187317"/>
                    </a:cubicBezTo>
                    <a:cubicBezTo>
                      <a:pt x="49685" y="187317"/>
                      <a:pt x="50343" y="187840"/>
                      <a:pt x="50522" y="188602"/>
                    </a:cubicBezTo>
                    <a:cubicBezTo>
                      <a:pt x="50673" y="189510"/>
                      <a:pt x="50068" y="190317"/>
                      <a:pt x="49211" y="190468"/>
                    </a:cubicBezTo>
                    <a:lnTo>
                      <a:pt x="21681" y="194048"/>
                    </a:lnTo>
                    <a:cubicBezTo>
                      <a:pt x="21624" y="194054"/>
                      <a:pt x="21566" y="194057"/>
                      <a:pt x="21510" y="194057"/>
                    </a:cubicBezTo>
                    <a:cubicBezTo>
                      <a:pt x="20623" y="194057"/>
                      <a:pt x="19869" y="193332"/>
                      <a:pt x="19916" y="192384"/>
                    </a:cubicBezTo>
                    <a:cubicBezTo>
                      <a:pt x="19967" y="191627"/>
                      <a:pt x="20622" y="190972"/>
                      <a:pt x="21379" y="190922"/>
                    </a:cubicBezTo>
                    <a:cubicBezTo>
                      <a:pt x="27782" y="190064"/>
                      <a:pt x="32320" y="184165"/>
                      <a:pt x="31463" y="177762"/>
                    </a:cubicBezTo>
                    <a:lnTo>
                      <a:pt x="22236" y="107071"/>
                    </a:lnTo>
                    <a:cubicBezTo>
                      <a:pt x="22236" y="107021"/>
                      <a:pt x="22488" y="100466"/>
                      <a:pt x="15177" y="96231"/>
                    </a:cubicBezTo>
                    <a:cubicBezTo>
                      <a:pt x="5345" y="90584"/>
                      <a:pt x="5395" y="80903"/>
                      <a:pt x="5395" y="80802"/>
                    </a:cubicBezTo>
                    <a:lnTo>
                      <a:pt x="756" y="5019"/>
                    </a:lnTo>
                    <a:cubicBezTo>
                      <a:pt x="706" y="3859"/>
                      <a:pt x="1513" y="2851"/>
                      <a:pt x="2672" y="2700"/>
                    </a:cubicBezTo>
                    <a:lnTo>
                      <a:pt x="18505" y="632"/>
                    </a:lnTo>
                    <a:cubicBezTo>
                      <a:pt x="18555" y="607"/>
                      <a:pt x="18605" y="595"/>
                      <a:pt x="18656" y="595"/>
                    </a:cubicBezTo>
                    <a:close/>
                    <a:moveTo>
                      <a:pt x="18804" y="1"/>
                    </a:moveTo>
                    <a:cubicBezTo>
                      <a:pt x="18672" y="1"/>
                      <a:pt x="18539" y="9"/>
                      <a:pt x="18404" y="27"/>
                    </a:cubicBezTo>
                    <a:lnTo>
                      <a:pt x="2572" y="2095"/>
                    </a:lnTo>
                    <a:cubicBezTo>
                      <a:pt x="1109" y="2246"/>
                      <a:pt x="0" y="3557"/>
                      <a:pt x="101" y="5069"/>
                    </a:cubicBezTo>
                    <a:lnTo>
                      <a:pt x="4740" y="80802"/>
                    </a:lnTo>
                    <a:cubicBezTo>
                      <a:pt x="4740" y="80903"/>
                      <a:pt x="4689" y="90937"/>
                      <a:pt x="14824" y="96785"/>
                    </a:cubicBezTo>
                    <a:cubicBezTo>
                      <a:pt x="21832" y="100769"/>
                      <a:pt x="21631" y="106970"/>
                      <a:pt x="21631" y="107071"/>
                    </a:cubicBezTo>
                    <a:lnTo>
                      <a:pt x="30858" y="177863"/>
                    </a:lnTo>
                    <a:cubicBezTo>
                      <a:pt x="31614" y="183913"/>
                      <a:pt x="27379" y="189510"/>
                      <a:pt x="21278" y="190266"/>
                    </a:cubicBezTo>
                    <a:cubicBezTo>
                      <a:pt x="20219" y="190417"/>
                      <a:pt x="19362" y="191275"/>
                      <a:pt x="19261" y="192384"/>
                    </a:cubicBezTo>
                    <a:cubicBezTo>
                      <a:pt x="19211" y="193644"/>
                      <a:pt x="20219" y="194703"/>
                      <a:pt x="21479" y="194703"/>
                    </a:cubicBezTo>
                    <a:lnTo>
                      <a:pt x="21782" y="194653"/>
                    </a:lnTo>
                    <a:lnTo>
                      <a:pt x="49261" y="191073"/>
                    </a:lnTo>
                    <a:cubicBezTo>
                      <a:pt x="50522" y="190922"/>
                      <a:pt x="51379" y="189711"/>
                      <a:pt x="51177" y="188501"/>
                    </a:cubicBezTo>
                    <a:cubicBezTo>
                      <a:pt x="50906" y="187462"/>
                      <a:pt x="49987" y="186706"/>
                      <a:pt x="48963" y="186706"/>
                    </a:cubicBezTo>
                    <a:cubicBezTo>
                      <a:pt x="48845" y="186706"/>
                      <a:pt x="48726" y="186716"/>
                      <a:pt x="48606" y="186737"/>
                    </a:cubicBezTo>
                    <a:cubicBezTo>
                      <a:pt x="48132" y="186795"/>
                      <a:pt x="47662" y="186824"/>
                      <a:pt x="47197" y="186824"/>
                    </a:cubicBezTo>
                    <a:cubicBezTo>
                      <a:pt x="41672" y="186824"/>
                      <a:pt x="36896" y="182784"/>
                      <a:pt x="36152" y="177157"/>
                    </a:cubicBezTo>
                    <a:lnTo>
                      <a:pt x="26925" y="106365"/>
                    </a:lnTo>
                    <a:cubicBezTo>
                      <a:pt x="26925" y="106265"/>
                      <a:pt x="25110" y="100365"/>
                      <a:pt x="30858" y="94668"/>
                    </a:cubicBezTo>
                    <a:cubicBezTo>
                      <a:pt x="39177" y="86399"/>
                      <a:pt x="36505" y="76768"/>
                      <a:pt x="36505" y="76718"/>
                    </a:cubicBezTo>
                    <a:lnTo>
                      <a:pt x="21580" y="2246"/>
                    </a:lnTo>
                    <a:cubicBezTo>
                      <a:pt x="21305" y="914"/>
                      <a:pt x="20151" y="1"/>
                      <a:pt x="188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9" name="Google Shape;3899;p14"/>
              <p:cNvSpPr/>
              <p:nvPr/>
            </p:nvSpPr>
            <p:spPr>
              <a:xfrm>
                <a:off x="3900726" y="1128659"/>
                <a:ext cx="394500" cy="972256"/>
              </a:xfrm>
              <a:custGeom>
                <a:avLst/>
                <a:gdLst/>
                <a:ahLst/>
                <a:cxnLst/>
                <a:rect l="l" t="t" r="r" b="b"/>
                <a:pathLst>
                  <a:path w="23598" h="58158" extrusionOk="0">
                    <a:moveTo>
                      <a:pt x="2521" y="627"/>
                    </a:moveTo>
                    <a:cubicBezTo>
                      <a:pt x="4034" y="627"/>
                      <a:pt x="5547" y="930"/>
                      <a:pt x="6958" y="1434"/>
                    </a:cubicBezTo>
                    <a:cubicBezTo>
                      <a:pt x="8559" y="1954"/>
                      <a:pt x="10255" y="2252"/>
                      <a:pt x="11945" y="2252"/>
                    </a:cubicBezTo>
                    <a:cubicBezTo>
                      <a:pt x="12385" y="2252"/>
                      <a:pt x="12824" y="2232"/>
                      <a:pt x="13261" y="2190"/>
                    </a:cubicBezTo>
                    <a:cubicBezTo>
                      <a:pt x="13293" y="2187"/>
                      <a:pt x="13325" y="2186"/>
                      <a:pt x="13357" y="2186"/>
                    </a:cubicBezTo>
                    <a:cubicBezTo>
                      <a:pt x="13816" y="2186"/>
                      <a:pt x="14175" y="2522"/>
                      <a:pt x="14270" y="2947"/>
                    </a:cubicBezTo>
                    <a:lnTo>
                      <a:pt x="21984" y="44947"/>
                    </a:lnTo>
                    <a:cubicBezTo>
                      <a:pt x="22034" y="45200"/>
                      <a:pt x="22892" y="50544"/>
                      <a:pt x="20219" y="54174"/>
                    </a:cubicBezTo>
                    <a:cubicBezTo>
                      <a:pt x="18807" y="56040"/>
                      <a:pt x="16740" y="57200"/>
                      <a:pt x="14421" y="57401"/>
                    </a:cubicBezTo>
                    <a:cubicBezTo>
                      <a:pt x="13958" y="57484"/>
                      <a:pt x="13492" y="57524"/>
                      <a:pt x="13029" y="57524"/>
                    </a:cubicBezTo>
                    <a:cubicBezTo>
                      <a:pt x="11226" y="57524"/>
                      <a:pt x="9462" y="56911"/>
                      <a:pt x="8017" y="55788"/>
                    </a:cubicBezTo>
                    <a:cubicBezTo>
                      <a:pt x="4437" y="52914"/>
                      <a:pt x="3883" y="47569"/>
                      <a:pt x="3883" y="47317"/>
                    </a:cubicBezTo>
                    <a:lnTo>
                      <a:pt x="656" y="1636"/>
                    </a:lnTo>
                    <a:cubicBezTo>
                      <a:pt x="656" y="1384"/>
                      <a:pt x="706" y="1132"/>
                      <a:pt x="908" y="980"/>
                    </a:cubicBezTo>
                    <a:cubicBezTo>
                      <a:pt x="1059" y="779"/>
                      <a:pt x="1311" y="627"/>
                      <a:pt x="1563" y="627"/>
                    </a:cubicBezTo>
                    <a:close/>
                    <a:moveTo>
                      <a:pt x="2326" y="1"/>
                    </a:moveTo>
                    <a:cubicBezTo>
                      <a:pt x="2055" y="1"/>
                      <a:pt x="1784" y="8"/>
                      <a:pt x="1513" y="22"/>
                    </a:cubicBezTo>
                    <a:cubicBezTo>
                      <a:pt x="1110" y="73"/>
                      <a:pt x="706" y="274"/>
                      <a:pt x="404" y="577"/>
                    </a:cubicBezTo>
                    <a:cubicBezTo>
                      <a:pt x="152" y="879"/>
                      <a:pt x="0" y="1283"/>
                      <a:pt x="51" y="1737"/>
                    </a:cubicBezTo>
                    <a:lnTo>
                      <a:pt x="3278" y="47418"/>
                    </a:lnTo>
                    <a:cubicBezTo>
                      <a:pt x="3278" y="47620"/>
                      <a:pt x="3832" y="53267"/>
                      <a:pt x="7614" y="56292"/>
                    </a:cubicBezTo>
                    <a:cubicBezTo>
                      <a:pt x="9127" y="57502"/>
                      <a:pt x="11093" y="58158"/>
                      <a:pt x="13059" y="58158"/>
                    </a:cubicBezTo>
                    <a:cubicBezTo>
                      <a:pt x="13513" y="58158"/>
                      <a:pt x="14017" y="58107"/>
                      <a:pt x="14522" y="58057"/>
                    </a:cubicBezTo>
                    <a:cubicBezTo>
                      <a:pt x="16992" y="57855"/>
                      <a:pt x="19261" y="56595"/>
                      <a:pt x="20723" y="54628"/>
                    </a:cubicBezTo>
                    <a:cubicBezTo>
                      <a:pt x="23597" y="50746"/>
                      <a:pt x="22639" y="45149"/>
                      <a:pt x="22639" y="44897"/>
                    </a:cubicBezTo>
                    <a:lnTo>
                      <a:pt x="14925" y="2846"/>
                    </a:lnTo>
                    <a:cubicBezTo>
                      <a:pt x="14739" y="2103"/>
                      <a:pt x="14126" y="1573"/>
                      <a:pt x="13399" y="1573"/>
                    </a:cubicBezTo>
                    <a:cubicBezTo>
                      <a:pt x="13337" y="1573"/>
                      <a:pt x="13274" y="1577"/>
                      <a:pt x="13211" y="1585"/>
                    </a:cubicBezTo>
                    <a:cubicBezTo>
                      <a:pt x="12823" y="1614"/>
                      <a:pt x="12435" y="1628"/>
                      <a:pt x="12049" y="1628"/>
                    </a:cubicBezTo>
                    <a:cubicBezTo>
                      <a:pt x="10374" y="1628"/>
                      <a:pt x="8717" y="1362"/>
                      <a:pt x="7160" y="829"/>
                    </a:cubicBezTo>
                    <a:cubicBezTo>
                      <a:pt x="5602" y="266"/>
                      <a:pt x="3969" y="1"/>
                      <a:pt x="23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0" name="Google Shape;3900;p14"/>
              <p:cNvSpPr/>
              <p:nvPr/>
            </p:nvSpPr>
            <p:spPr>
              <a:xfrm>
                <a:off x="4157807" y="1702203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1" name="Google Shape;3901;p14"/>
              <p:cNvSpPr/>
              <p:nvPr/>
            </p:nvSpPr>
            <p:spPr>
              <a:xfrm>
                <a:off x="3971535" y="817831"/>
                <a:ext cx="105370" cy="105370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6303" extrusionOk="0">
                    <a:moveTo>
                      <a:pt x="3177" y="0"/>
                    </a:moveTo>
                    <a:cubicBezTo>
                      <a:pt x="1412" y="0"/>
                      <a:pt x="0" y="1412"/>
                      <a:pt x="0" y="3126"/>
                    </a:cubicBezTo>
                    <a:cubicBezTo>
                      <a:pt x="0" y="4891"/>
                      <a:pt x="1412" y="6303"/>
                      <a:pt x="3177" y="6303"/>
                    </a:cubicBezTo>
                    <a:cubicBezTo>
                      <a:pt x="4891" y="6303"/>
                      <a:pt x="6303" y="4891"/>
                      <a:pt x="6303" y="3126"/>
                    </a:cubicBezTo>
                    <a:cubicBezTo>
                      <a:pt x="6303" y="1412"/>
                      <a:pt x="4891" y="0"/>
                      <a:pt x="31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2" name="Google Shape;3902;p14"/>
              <p:cNvSpPr/>
              <p:nvPr/>
            </p:nvSpPr>
            <p:spPr>
              <a:xfrm>
                <a:off x="4076895" y="38302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3" name="Google Shape;3903;p14"/>
              <p:cNvSpPr/>
              <p:nvPr/>
            </p:nvSpPr>
            <p:spPr>
              <a:xfrm>
                <a:off x="4267807" y="50687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3720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5" name="Google Shape;3905;p15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3906" name="Google Shape;3906;p1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7" name="Google Shape;3907;p1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8" name="Google Shape;3908;p1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9" name="Google Shape;3909;p1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10" name="Google Shape;3910;p1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3911" name="Google Shape;3911;p1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12" name="Google Shape;3912;p1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913" name="Google Shape;3913;p15"/>
          <p:cNvGrpSpPr/>
          <p:nvPr/>
        </p:nvGrpSpPr>
        <p:grpSpPr>
          <a:xfrm>
            <a:off x="9936316" y="716465"/>
            <a:ext cx="1401225" cy="1463488"/>
            <a:chOff x="1609851" y="1570464"/>
            <a:chExt cx="1473733" cy="1539433"/>
          </a:xfrm>
        </p:grpSpPr>
        <p:sp>
          <p:nvSpPr>
            <p:cNvPr id="3914" name="Google Shape;3914;p1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2" name="Google Shape;3962;p1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3" name="Google Shape;3963;p1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8" name="Google Shape;3968;p1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9" name="Google Shape;3969;p1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0" name="Google Shape;3970;p1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1" name="Google Shape;3971;p1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2" name="Google Shape;3972;p1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3" name="Google Shape;3973;p1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4" name="Google Shape;3974;p1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5" name="Google Shape;3975;p1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6" name="Google Shape;3976;p1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7" name="Google Shape;3977;p1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8" name="Google Shape;3978;p1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9" name="Google Shape;3979;p1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0" name="Google Shape;3980;p1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1" name="Google Shape;3981;p1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2" name="Google Shape;3982;p1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3" name="Google Shape;3983;p1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4" name="Google Shape;3984;p1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5" name="Google Shape;3985;p1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6" name="Google Shape;3986;p1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7" name="Google Shape;3987;p1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8" name="Google Shape;3988;p1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9" name="Google Shape;3989;p1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0" name="Google Shape;3990;p1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1" name="Google Shape;3991;p1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2" name="Google Shape;3992;p1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3" name="Google Shape;3993;p1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94" name="Google Shape;3994;p15"/>
          <p:cNvGrpSpPr/>
          <p:nvPr/>
        </p:nvGrpSpPr>
        <p:grpSpPr>
          <a:xfrm>
            <a:off x="433460" y="4034932"/>
            <a:ext cx="1796389" cy="1852000"/>
            <a:chOff x="1100614" y="2563083"/>
            <a:chExt cx="1743616" cy="1797593"/>
          </a:xfrm>
        </p:grpSpPr>
        <p:sp>
          <p:nvSpPr>
            <p:cNvPr id="3995" name="Google Shape;3995;p15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6" name="Google Shape;3996;p15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7" name="Google Shape;3997;p15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8" name="Google Shape;3998;p15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9" name="Google Shape;3999;p15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0" name="Google Shape;4000;p15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1" name="Google Shape;4001;p15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2" name="Google Shape;4002;p15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3" name="Google Shape;4003;p15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4" name="Google Shape;4004;p15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5" name="Google Shape;4005;p15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6" name="Google Shape;4006;p15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7" name="Google Shape;4007;p15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8" name="Google Shape;4008;p15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9" name="Google Shape;4009;p15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0" name="Google Shape;4010;p15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1" name="Google Shape;4011;p15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2" name="Google Shape;4012;p15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3" name="Google Shape;4013;p15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4" name="Google Shape;4014;p15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5" name="Google Shape;4015;p15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6" name="Google Shape;4016;p15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7" name="Google Shape;4017;p15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8" name="Google Shape;4018;p15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9" name="Google Shape;4019;p15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0" name="Google Shape;4020;p15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1" name="Google Shape;4021;p15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2" name="Google Shape;4022;p15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3" name="Google Shape;4023;p15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4" name="Google Shape;4024;p15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5" name="Google Shape;4025;p15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6" name="Google Shape;4026;p15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7" name="Google Shape;4027;p15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8" name="Google Shape;4028;p15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9" name="Google Shape;4029;p15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0" name="Google Shape;4030;p15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1" name="Google Shape;4031;p15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2" name="Google Shape;4032;p15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3" name="Google Shape;4033;p15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4" name="Google Shape;4034;p15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5" name="Google Shape;4035;p15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6" name="Google Shape;4036;p15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7" name="Google Shape;4037;p15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8" name="Google Shape;4038;p15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9" name="Google Shape;4039;p15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0" name="Google Shape;4040;p15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1" name="Google Shape;4041;p15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2" name="Google Shape;4042;p15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3" name="Google Shape;4043;p15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4" name="Google Shape;4044;p15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5" name="Google Shape;4045;p15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6" name="Google Shape;4046;p15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7" name="Google Shape;4047;p15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8" name="Google Shape;4048;p15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9" name="Google Shape;4049;p15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0" name="Google Shape;4050;p15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1" name="Google Shape;4051;p15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2" name="Google Shape;4052;p15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3" name="Google Shape;4053;p15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4" name="Google Shape;4054;p15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5" name="Google Shape;4055;p15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6" name="Google Shape;4056;p15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7" name="Google Shape;4057;p15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8" name="Google Shape;4058;p15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9" name="Google Shape;4059;p15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0" name="Google Shape;4060;p15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1" name="Google Shape;4061;p15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2" name="Google Shape;4062;p15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3" name="Google Shape;4063;p15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4" name="Google Shape;4064;p15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5" name="Google Shape;4065;p15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6" name="Google Shape;4066;p15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7" name="Google Shape;4067;p15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8" name="Google Shape;4068;p15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9" name="Google Shape;4069;p15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0" name="Google Shape;4070;p15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1" name="Google Shape;4071;p15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2" name="Google Shape;4072;p15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3" name="Google Shape;4073;p15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74" name="Google Shape;4074;p15"/>
          <p:cNvGrpSpPr/>
          <p:nvPr/>
        </p:nvGrpSpPr>
        <p:grpSpPr>
          <a:xfrm rot="6112576">
            <a:off x="954919" y="1171500"/>
            <a:ext cx="407584" cy="478403"/>
            <a:chOff x="1399963" y="545100"/>
            <a:chExt cx="305686" cy="358800"/>
          </a:xfrm>
        </p:grpSpPr>
        <p:sp>
          <p:nvSpPr>
            <p:cNvPr id="4075" name="Google Shape;4075;p15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6" name="Google Shape;4076;p15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7" name="Google Shape;4077;p15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8" name="Google Shape;4078;p15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9" name="Google Shape;4079;p15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0" name="Google Shape;4080;p15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81" name="Google Shape;4081;p15"/>
          <p:cNvSpPr txBox="1">
            <a:spLocks noGrp="1"/>
          </p:cNvSpPr>
          <p:nvPr>
            <p:ph type="subTitle" idx="1"/>
          </p:nvPr>
        </p:nvSpPr>
        <p:spPr>
          <a:xfrm>
            <a:off x="2919484" y="2318811"/>
            <a:ext cx="1884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2" name="Google Shape;4082;p15"/>
          <p:cNvSpPr txBox="1">
            <a:spLocks noGrp="1"/>
          </p:cNvSpPr>
          <p:nvPr>
            <p:ph type="subTitle" idx="2"/>
          </p:nvPr>
        </p:nvSpPr>
        <p:spPr>
          <a:xfrm>
            <a:off x="2597667" y="2783067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3" name="Google Shape;4083;p15"/>
          <p:cNvSpPr txBox="1">
            <a:spLocks noGrp="1"/>
          </p:cNvSpPr>
          <p:nvPr>
            <p:ph type="title" hasCustomPrompt="1"/>
          </p:nvPr>
        </p:nvSpPr>
        <p:spPr>
          <a:xfrm>
            <a:off x="3203667" y="1529067"/>
            <a:ext cx="1316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084" name="Google Shape;4084;p15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85" name="Google Shape;4085;p15"/>
          <p:cNvSpPr txBox="1">
            <a:spLocks noGrp="1"/>
          </p:cNvSpPr>
          <p:nvPr>
            <p:ph type="subTitle" idx="4"/>
          </p:nvPr>
        </p:nvSpPr>
        <p:spPr>
          <a:xfrm>
            <a:off x="7387717" y="2318877"/>
            <a:ext cx="1884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6" name="Google Shape;4086;p15"/>
          <p:cNvSpPr txBox="1">
            <a:spLocks noGrp="1"/>
          </p:cNvSpPr>
          <p:nvPr>
            <p:ph type="subTitle" idx="5"/>
          </p:nvPr>
        </p:nvSpPr>
        <p:spPr>
          <a:xfrm>
            <a:off x="7065900" y="2783123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7" name="Google Shape;4087;p15"/>
          <p:cNvSpPr txBox="1">
            <a:spLocks noGrp="1"/>
          </p:cNvSpPr>
          <p:nvPr>
            <p:ph type="title" idx="6" hasCustomPrompt="1"/>
          </p:nvPr>
        </p:nvSpPr>
        <p:spPr>
          <a:xfrm>
            <a:off x="7671933" y="1529067"/>
            <a:ext cx="1316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088" name="Google Shape;4088;p15"/>
          <p:cNvSpPr txBox="1">
            <a:spLocks noGrp="1"/>
          </p:cNvSpPr>
          <p:nvPr>
            <p:ph type="subTitle" idx="7"/>
          </p:nvPr>
        </p:nvSpPr>
        <p:spPr>
          <a:xfrm>
            <a:off x="2919484" y="4639177"/>
            <a:ext cx="1884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9" name="Google Shape;4089;p15"/>
          <p:cNvSpPr txBox="1">
            <a:spLocks noGrp="1"/>
          </p:cNvSpPr>
          <p:nvPr>
            <p:ph type="subTitle" idx="8"/>
          </p:nvPr>
        </p:nvSpPr>
        <p:spPr>
          <a:xfrm>
            <a:off x="2597667" y="5103300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0" name="Google Shape;4090;p15"/>
          <p:cNvSpPr txBox="1">
            <a:spLocks noGrp="1"/>
          </p:cNvSpPr>
          <p:nvPr>
            <p:ph type="subTitle" idx="9"/>
          </p:nvPr>
        </p:nvSpPr>
        <p:spPr>
          <a:xfrm>
            <a:off x="7387717" y="4639177"/>
            <a:ext cx="1884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91" name="Google Shape;4091;p15"/>
          <p:cNvSpPr txBox="1">
            <a:spLocks noGrp="1"/>
          </p:cNvSpPr>
          <p:nvPr>
            <p:ph type="subTitle" idx="13"/>
          </p:nvPr>
        </p:nvSpPr>
        <p:spPr>
          <a:xfrm>
            <a:off x="7065900" y="5103300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2" name="Google Shape;4092;p15"/>
          <p:cNvSpPr txBox="1">
            <a:spLocks noGrp="1"/>
          </p:cNvSpPr>
          <p:nvPr>
            <p:ph type="title" idx="14" hasCustomPrompt="1"/>
          </p:nvPr>
        </p:nvSpPr>
        <p:spPr>
          <a:xfrm>
            <a:off x="3203667" y="3831600"/>
            <a:ext cx="1316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093" name="Google Shape;4093;p15"/>
          <p:cNvSpPr txBox="1">
            <a:spLocks noGrp="1"/>
          </p:cNvSpPr>
          <p:nvPr>
            <p:ph type="title" idx="15" hasCustomPrompt="1"/>
          </p:nvPr>
        </p:nvSpPr>
        <p:spPr>
          <a:xfrm>
            <a:off x="7671933" y="3831600"/>
            <a:ext cx="1316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230597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5" name="Google Shape;4095;p16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4096" name="Google Shape;4096;p1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7" name="Google Shape;4097;p1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8" name="Google Shape;4098;p1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9" name="Google Shape;4099;p1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100" name="Google Shape;4100;p1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101" name="Google Shape;4101;p1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2" name="Google Shape;4102;p1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103" name="Google Shape;4103;p16"/>
          <p:cNvGrpSpPr/>
          <p:nvPr/>
        </p:nvGrpSpPr>
        <p:grpSpPr>
          <a:xfrm>
            <a:off x="1055017" y="1417828"/>
            <a:ext cx="10004016" cy="4574483"/>
            <a:chOff x="791263" y="1063371"/>
            <a:chExt cx="7503012" cy="3430862"/>
          </a:xfrm>
        </p:grpSpPr>
        <p:grpSp>
          <p:nvGrpSpPr>
            <p:cNvPr id="4104" name="Google Shape;4104;p16"/>
            <p:cNvGrpSpPr/>
            <p:nvPr/>
          </p:nvGrpSpPr>
          <p:grpSpPr>
            <a:xfrm>
              <a:off x="7205709" y="1192568"/>
              <a:ext cx="993149" cy="1036500"/>
              <a:chOff x="1609851" y="1570464"/>
              <a:chExt cx="1473733" cy="1539433"/>
            </a:xfrm>
          </p:grpSpPr>
          <p:sp>
            <p:nvSpPr>
              <p:cNvPr id="4105" name="Google Shape;4105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6" name="Google Shape;4106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7" name="Google Shape;4107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8" name="Google Shape;4108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9" name="Google Shape;4109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0" name="Google Shape;4110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1" name="Google Shape;4111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2" name="Google Shape;4112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3" name="Google Shape;4113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4" name="Google Shape;4114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5" name="Google Shape;4115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6" name="Google Shape;4116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7" name="Google Shape;4117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8" name="Google Shape;4118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9" name="Google Shape;4119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0" name="Google Shape;4120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1" name="Google Shape;4121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2" name="Google Shape;4122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3" name="Google Shape;4123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4" name="Google Shape;4124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5" name="Google Shape;4125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6" name="Google Shape;4126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7" name="Google Shape;4127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8" name="Google Shape;4128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9" name="Google Shape;4129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0" name="Google Shape;4130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1" name="Google Shape;4131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2" name="Google Shape;4132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3" name="Google Shape;4133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4" name="Google Shape;4134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5" name="Google Shape;4135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6" name="Google Shape;4136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7" name="Google Shape;4137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8" name="Google Shape;4138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9" name="Google Shape;4139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0" name="Google Shape;4140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1" name="Google Shape;4141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2" name="Google Shape;4142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3" name="Google Shape;4143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4" name="Google Shape;4144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5" name="Google Shape;4145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6" name="Google Shape;4146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7" name="Google Shape;4147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8" name="Google Shape;4148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9" name="Google Shape;4149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0" name="Google Shape;4150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1" name="Google Shape;4151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2" name="Google Shape;4152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3" name="Google Shape;4153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4" name="Google Shape;4154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5" name="Google Shape;4155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6" name="Google Shape;4156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7" name="Google Shape;4157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8" name="Google Shape;4158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9" name="Google Shape;4159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0" name="Google Shape;4160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1" name="Google Shape;4161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2" name="Google Shape;4162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3" name="Google Shape;4163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4" name="Google Shape;4164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5" name="Google Shape;4165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6" name="Google Shape;4166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7" name="Google Shape;4167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8" name="Google Shape;4168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9" name="Google Shape;4169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0" name="Google Shape;4170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1" name="Google Shape;4171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2" name="Google Shape;4172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3" name="Google Shape;4173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4" name="Google Shape;4174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5" name="Google Shape;4175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6" name="Google Shape;4176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7" name="Google Shape;4177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8" name="Google Shape;4178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9" name="Google Shape;4179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0" name="Google Shape;4180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1" name="Google Shape;4181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2" name="Google Shape;4182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3" name="Google Shape;4183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4" name="Google Shape;4184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85" name="Google Shape;4185;p16"/>
            <p:cNvGrpSpPr/>
            <p:nvPr/>
          </p:nvGrpSpPr>
          <p:grpSpPr>
            <a:xfrm>
              <a:off x="791263" y="3245967"/>
              <a:ext cx="983275" cy="1025263"/>
              <a:chOff x="1609851" y="1570464"/>
              <a:chExt cx="1473733" cy="1539433"/>
            </a:xfrm>
          </p:grpSpPr>
          <p:sp>
            <p:nvSpPr>
              <p:cNvPr id="4186" name="Google Shape;4186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7" name="Google Shape;4187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8" name="Google Shape;4188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9" name="Google Shape;4189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0" name="Google Shape;4190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1" name="Google Shape;4191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2" name="Google Shape;4192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3" name="Google Shape;4193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4" name="Google Shape;4194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5" name="Google Shape;4195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6" name="Google Shape;4196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7" name="Google Shape;4197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8" name="Google Shape;4198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9" name="Google Shape;4199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0" name="Google Shape;4200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1" name="Google Shape;4201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2" name="Google Shape;4202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3" name="Google Shape;4203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4" name="Google Shape;4204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5" name="Google Shape;4205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6" name="Google Shape;4206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7" name="Google Shape;4207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8" name="Google Shape;4208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9" name="Google Shape;4209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0" name="Google Shape;4210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1" name="Google Shape;4211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2" name="Google Shape;4212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3" name="Google Shape;4213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4" name="Google Shape;4214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5" name="Google Shape;4215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6" name="Google Shape;4216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7" name="Google Shape;4217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8" name="Google Shape;4218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9" name="Google Shape;4219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0" name="Google Shape;4220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1" name="Google Shape;4221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2" name="Google Shape;4222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3" name="Google Shape;4223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4" name="Google Shape;4224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5" name="Google Shape;4225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6" name="Google Shape;4226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7" name="Google Shape;4227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8" name="Google Shape;4228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9" name="Google Shape;4229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0" name="Google Shape;4230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1" name="Google Shape;4231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2" name="Google Shape;4232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3" name="Google Shape;4233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4" name="Google Shape;4234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5" name="Google Shape;4235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6" name="Google Shape;4236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7" name="Google Shape;4237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8" name="Google Shape;4238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9" name="Google Shape;4239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0" name="Google Shape;4240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1" name="Google Shape;4241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2" name="Google Shape;4242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3" name="Google Shape;4243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4" name="Google Shape;4244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5" name="Google Shape;4245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6" name="Google Shape;4246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7" name="Google Shape;4247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8" name="Google Shape;4248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9" name="Google Shape;4249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0" name="Google Shape;4250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1" name="Google Shape;4251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2" name="Google Shape;4252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3" name="Google Shape;4253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4" name="Google Shape;4254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5" name="Google Shape;4255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6" name="Google Shape;4256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7" name="Google Shape;4257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8" name="Google Shape;4258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9" name="Google Shape;4259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0" name="Google Shape;4260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1" name="Google Shape;4261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2" name="Google Shape;4262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3" name="Google Shape;4263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4" name="Google Shape;4264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5" name="Google Shape;4265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266" name="Google Shape;4266;p16"/>
            <p:cNvGrpSpPr/>
            <p:nvPr/>
          </p:nvGrpSpPr>
          <p:grpSpPr>
            <a:xfrm rot="6112576">
              <a:off x="6952102" y="1859050"/>
              <a:ext cx="305688" cy="358802"/>
              <a:chOff x="1399963" y="545100"/>
              <a:chExt cx="305686" cy="358800"/>
            </a:xfrm>
          </p:grpSpPr>
          <p:sp>
            <p:nvSpPr>
              <p:cNvPr id="4267" name="Google Shape;4267;p16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8" name="Google Shape;4268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9" name="Google Shape;4269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0" name="Google Shape;4270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1" name="Google Shape;4271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2" name="Google Shape;4272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273" name="Google Shape;4273;p16"/>
            <p:cNvGrpSpPr/>
            <p:nvPr/>
          </p:nvGrpSpPr>
          <p:grpSpPr>
            <a:xfrm>
              <a:off x="1541047" y="3811340"/>
              <a:ext cx="656106" cy="682893"/>
              <a:chOff x="1609851" y="1570464"/>
              <a:chExt cx="1473733" cy="1539433"/>
            </a:xfrm>
          </p:grpSpPr>
          <p:sp>
            <p:nvSpPr>
              <p:cNvPr id="4274" name="Google Shape;4274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5" name="Google Shape;4275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6" name="Google Shape;4276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7" name="Google Shape;4277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8" name="Google Shape;4278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9" name="Google Shape;4279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0" name="Google Shape;4280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1" name="Google Shape;4281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2" name="Google Shape;4282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3" name="Google Shape;4283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4" name="Google Shape;4284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5" name="Google Shape;4285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6" name="Google Shape;4286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7" name="Google Shape;4287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8" name="Google Shape;4288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9" name="Google Shape;4289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0" name="Google Shape;4290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1" name="Google Shape;4291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2" name="Google Shape;4292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3" name="Google Shape;4293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4" name="Google Shape;4294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5" name="Google Shape;4295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6" name="Google Shape;4296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7" name="Google Shape;4297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8" name="Google Shape;4298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9" name="Google Shape;4299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0" name="Google Shape;4300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1" name="Google Shape;4301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2" name="Google Shape;4302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3" name="Google Shape;4303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4" name="Google Shape;4304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5" name="Google Shape;4305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6" name="Google Shape;4306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7" name="Google Shape;4307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8" name="Google Shape;4308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9" name="Google Shape;4309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0" name="Google Shape;4310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1" name="Google Shape;4311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2" name="Google Shape;4312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3" name="Google Shape;4313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4" name="Google Shape;4314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5" name="Google Shape;4315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6" name="Google Shape;4316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7" name="Google Shape;4317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8" name="Google Shape;4318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9" name="Google Shape;4319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0" name="Google Shape;4320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1" name="Google Shape;4321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2" name="Google Shape;4322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3" name="Google Shape;4323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4" name="Google Shape;4324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5" name="Google Shape;4325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6" name="Google Shape;4326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7" name="Google Shape;4327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8" name="Google Shape;4328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9" name="Google Shape;4329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0" name="Google Shape;4330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1" name="Google Shape;4331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2" name="Google Shape;4332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3" name="Google Shape;4333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4" name="Google Shape;4334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5" name="Google Shape;4335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6" name="Google Shape;4336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7" name="Google Shape;4337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8" name="Google Shape;4338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9" name="Google Shape;4339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0" name="Google Shape;4340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1" name="Google Shape;4341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2" name="Google Shape;4342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3" name="Google Shape;4343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4" name="Google Shape;4344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5" name="Google Shape;4345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6" name="Google Shape;4346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7" name="Google Shape;4347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8" name="Google Shape;4348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9" name="Google Shape;4349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0" name="Google Shape;4350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1" name="Google Shape;4351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2" name="Google Shape;4352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3" name="Google Shape;4353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354" name="Google Shape;4354;p16"/>
            <p:cNvGrpSpPr/>
            <p:nvPr/>
          </p:nvGrpSpPr>
          <p:grpSpPr>
            <a:xfrm rot="-7357421">
              <a:off x="7378597" y="2200156"/>
              <a:ext cx="305676" cy="221471"/>
              <a:chOff x="1399963" y="545100"/>
              <a:chExt cx="305686" cy="221479"/>
            </a:xfrm>
          </p:grpSpPr>
          <p:sp>
            <p:nvSpPr>
              <p:cNvPr id="4355" name="Google Shape;4355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6" name="Google Shape;4356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7" name="Google Shape;4357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8" name="Google Shape;4358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9" name="Google Shape;4359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360" name="Google Shape;4360;p16"/>
            <p:cNvGrpSpPr/>
            <p:nvPr/>
          </p:nvGrpSpPr>
          <p:grpSpPr>
            <a:xfrm rot="-5015526">
              <a:off x="8014341" y="1116876"/>
              <a:ext cx="305670" cy="221467"/>
              <a:chOff x="1399963" y="545100"/>
              <a:chExt cx="305686" cy="221479"/>
            </a:xfrm>
          </p:grpSpPr>
          <p:sp>
            <p:nvSpPr>
              <p:cNvPr id="4361" name="Google Shape;4361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2" name="Google Shape;4362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3" name="Google Shape;4363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4" name="Google Shape;4364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5" name="Google Shape;4365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366" name="Google Shape;4366;p1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67" name="Google Shape;4367;p16"/>
          <p:cNvSpPr txBox="1">
            <a:spLocks noGrp="1"/>
          </p:cNvSpPr>
          <p:nvPr>
            <p:ph type="subTitle" idx="1"/>
          </p:nvPr>
        </p:nvSpPr>
        <p:spPr>
          <a:xfrm>
            <a:off x="1580767" y="2074888"/>
            <a:ext cx="2274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68" name="Google Shape;4368;p16"/>
          <p:cNvSpPr txBox="1">
            <a:spLocks noGrp="1"/>
          </p:cNvSpPr>
          <p:nvPr>
            <p:ph type="subTitle" idx="2"/>
          </p:nvPr>
        </p:nvSpPr>
        <p:spPr>
          <a:xfrm>
            <a:off x="1577592" y="2593621"/>
            <a:ext cx="2274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9" name="Google Shape;4369;p16"/>
          <p:cNvSpPr txBox="1">
            <a:spLocks noGrp="1"/>
          </p:cNvSpPr>
          <p:nvPr>
            <p:ph type="subTitle" idx="3"/>
          </p:nvPr>
        </p:nvSpPr>
        <p:spPr>
          <a:xfrm>
            <a:off x="5257167" y="3091741"/>
            <a:ext cx="2274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70" name="Google Shape;4370;p16"/>
          <p:cNvSpPr txBox="1">
            <a:spLocks noGrp="1"/>
          </p:cNvSpPr>
          <p:nvPr>
            <p:ph type="subTitle" idx="4"/>
          </p:nvPr>
        </p:nvSpPr>
        <p:spPr>
          <a:xfrm>
            <a:off x="5252403" y="3608067"/>
            <a:ext cx="2274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1" name="Google Shape;4371;p16"/>
          <p:cNvSpPr txBox="1">
            <a:spLocks noGrp="1"/>
          </p:cNvSpPr>
          <p:nvPr>
            <p:ph type="subTitle" idx="5"/>
          </p:nvPr>
        </p:nvSpPr>
        <p:spPr>
          <a:xfrm>
            <a:off x="8935933" y="4108541"/>
            <a:ext cx="2274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72" name="Google Shape;4372;p16"/>
          <p:cNvSpPr txBox="1">
            <a:spLocks noGrp="1"/>
          </p:cNvSpPr>
          <p:nvPr>
            <p:ph type="subTitle" idx="6"/>
          </p:nvPr>
        </p:nvSpPr>
        <p:spPr>
          <a:xfrm>
            <a:off x="8943884" y="4624067"/>
            <a:ext cx="2274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0720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4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4" name="Google Shape;4374;p17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4375" name="Google Shape;4375;p1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6" name="Google Shape;4376;p1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7" name="Google Shape;4377;p1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8" name="Google Shape;4378;p1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379" name="Google Shape;4379;p1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380" name="Google Shape;4380;p1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1" name="Google Shape;4381;p1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382" name="Google Shape;4382;p17"/>
          <p:cNvGrpSpPr/>
          <p:nvPr/>
        </p:nvGrpSpPr>
        <p:grpSpPr>
          <a:xfrm>
            <a:off x="1424645" y="1739216"/>
            <a:ext cx="9309193" cy="3566240"/>
            <a:chOff x="1068483" y="1304412"/>
            <a:chExt cx="6981895" cy="2674680"/>
          </a:xfrm>
        </p:grpSpPr>
        <p:grpSp>
          <p:nvGrpSpPr>
            <p:cNvPr id="4383" name="Google Shape;4383;p17"/>
            <p:cNvGrpSpPr/>
            <p:nvPr/>
          </p:nvGrpSpPr>
          <p:grpSpPr>
            <a:xfrm flipH="1">
              <a:off x="7026280" y="2910571"/>
              <a:ext cx="1024097" cy="1068521"/>
              <a:chOff x="1609851" y="1570464"/>
              <a:chExt cx="1473733" cy="1539433"/>
            </a:xfrm>
          </p:grpSpPr>
          <p:sp>
            <p:nvSpPr>
              <p:cNvPr id="4384" name="Google Shape;4384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5" name="Google Shape;4385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6" name="Google Shape;4386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7" name="Google Shape;4387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8" name="Google Shape;4388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9" name="Google Shape;4389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0" name="Google Shape;4390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1" name="Google Shape;4391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2" name="Google Shape;4392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3" name="Google Shape;4393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4" name="Google Shape;4394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5" name="Google Shape;4395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6" name="Google Shape;4396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7" name="Google Shape;4397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8" name="Google Shape;4398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9" name="Google Shape;4399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0" name="Google Shape;4400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1" name="Google Shape;4401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2" name="Google Shape;4402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3" name="Google Shape;4403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4" name="Google Shape;4404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5" name="Google Shape;4405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6" name="Google Shape;4406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7" name="Google Shape;4407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8" name="Google Shape;4408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9" name="Google Shape;4409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0" name="Google Shape;4410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1" name="Google Shape;4411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2" name="Google Shape;4412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3" name="Google Shape;4413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4" name="Google Shape;4414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5" name="Google Shape;4415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6" name="Google Shape;4416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7" name="Google Shape;4417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8" name="Google Shape;4418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9" name="Google Shape;4419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0" name="Google Shape;4420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1" name="Google Shape;4421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2" name="Google Shape;4422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3" name="Google Shape;4423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4" name="Google Shape;4424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5" name="Google Shape;4425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6" name="Google Shape;4426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7" name="Google Shape;4427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8" name="Google Shape;4428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9" name="Google Shape;4429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0" name="Google Shape;4430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1" name="Google Shape;4431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2" name="Google Shape;4432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3" name="Google Shape;4433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4" name="Google Shape;4434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5" name="Google Shape;4435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6" name="Google Shape;4436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7" name="Google Shape;4437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8" name="Google Shape;4438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9" name="Google Shape;4439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0" name="Google Shape;4440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1" name="Google Shape;4441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2" name="Google Shape;4442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3" name="Google Shape;4443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4" name="Google Shape;4444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5" name="Google Shape;4445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6" name="Google Shape;4446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7" name="Google Shape;4447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8" name="Google Shape;4448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9" name="Google Shape;4449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0" name="Google Shape;4450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1" name="Google Shape;4451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2" name="Google Shape;4452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3" name="Google Shape;4453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4" name="Google Shape;4454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5" name="Google Shape;4455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6" name="Google Shape;4456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7" name="Google Shape;4457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8" name="Google Shape;4458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9" name="Google Shape;4459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0" name="Google Shape;4460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1" name="Google Shape;4461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2" name="Google Shape;4462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3" name="Google Shape;4463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464" name="Google Shape;4464;p17"/>
            <p:cNvGrpSpPr/>
            <p:nvPr/>
          </p:nvGrpSpPr>
          <p:grpSpPr>
            <a:xfrm flipH="1">
              <a:off x="1068483" y="1304412"/>
              <a:ext cx="1369098" cy="1424438"/>
              <a:chOff x="1609851" y="1570464"/>
              <a:chExt cx="1473733" cy="1539433"/>
            </a:xfrm>
          </p:grpSpPr>
          <p:sp>
            <p:nvSpPr>
              <p:cNvPr id="4465" name="Google Shape;4465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6" name="Google Shape;4466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7" name="Google Shape;4467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8" name="Google Shape;4468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9" name="Google Shape;4469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0" name="Google Shape;4470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1" name="Google Shape;4471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2" name="Google Shape;4472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3" name="Google Shape;4473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4" name="Google Shape;4474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5" name="Google Shape;4475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6" name="Google Shape;4476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7" name="Google Shape;4477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8" name="Google Shape;4478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9" name="Google Shape;4479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0" name="Google Shape;4480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1" name="Google Shape;4481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2" name="Google Shape;4482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3" name="Google Shape;4483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4" name="Google Shape;4484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5" name="Google Shape;4485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6" name="Google Shape;4486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7" name="Google Shape;4487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8" name="Google Shape;4488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9" name="Google Shape;4489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0" name="Google Shape;4490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1" name="Google Shape;4491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2" name="Google Shape;4492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3" name="Google Shape;4493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4" name="Google Shape;4494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5" name="Google Shape;4495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6" name="Google Shape;4496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7" name="Google Shape;4497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8" name="Google Shape;4498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9" name="Google Shape;4499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0" name="Google Shape;4500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1" name="Google Shape;4501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2" name="Google Shape;4502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3" name="Google Shape;4503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4" name="Google Shape;4504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5" name="Google Shape;4505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6" name="Google Shape;4506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7" name="Google Shape;4507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8" name="Google Shape;4508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9" name="Google Shape;4509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0" name="Google Shape;4510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1" name="Google Shape;4511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2" name="Google Shape;4512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3" name="Google Shape;4513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4" name="Google Shape;4514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5" name="Google Shape;4515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6" name="Google Shape;4516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7" name="Google Shape;4517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8" name="Google Shape;4518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9" name="Google Shape;4519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0" name="Google Shape;4520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1" name="Google Shape;4521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2" name="Google Shape;4522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3" name="Google Shape;4523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4" name="Google Shape;4524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5" name="Google Shape;4525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6" name="Google Shape;4526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7" name="Google Shape;4527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8" name="Google Shape;4528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9" name="Google Shape;4529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0" name="Google Shape;4530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1" name="Google Shape;4531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2" name="Google Shape;4532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3" name="Google Shape;4533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4" name="Google Shape;4534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5" name="Google Shape;4535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6" name="Google Shape;4536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7" name="Google Shape;4537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8" name="Google Shape;4538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9" name="Google Shape;4539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0" name="Google Shape;4540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1" name="Google Shape;4541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2" name="Google Shape;4542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3" name="Google Shape;4543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4" name="Google Shape;4544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545" name="Google Shape;4545;p17"/>
            <p:cNvGrpSpPr/>
            <p:nvPr/>
          </p:nvGrpSpPr>
          <p:grpSpPr>
            <a:xfrm rot="-5204002">
              <a:off x="7159939" y="2234084"/>
              <a:ext cx="629229" cy="912867"/>
              <a:chOff x="6323038" y="1299778"/>
              <a:chExt cx="646037" cy="937252"/>
            </a:xfrm>
          </p:grpSpPr>
          <p:grpSp>
            <p:nvGrpSpPr>
              <p:cNvPr id="4546" name="Google Shape;4546;p17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4547" name="Google Shape;4547;p17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8" name="Google Shape;4548;p17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9" name="Google Shape;4549;p17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0" name="Google Shape;4550;p17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1" name="Google Shape;4551;p17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2" name="Google Shape;4552;p17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553" name="Google Shape;4553;p17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4554" name="Google Shape;4554;p17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5" name="Google Shape;4555;p17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6" name="Google Shape;4556;p17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7" name="Google Shape;4557;p17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8" name="Google Shape;4558;p17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9" name="Google Shape;4559;p17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560" name="Google Shape;4560;p17"/>
            <p:cNvGrpSpPr/>
            <p:nvPr/>
          </p:nvGrpSpPr>
          <p:grpSpPr>
            <a:xfrm flipH="1">
              <a:off x="1788167" y="2460021"/>
              <a:ext cx="733624" cy="765560"/>
              <a:chOff x="1609851" y="1570464"/>
              <a:chExt cx="1473733" cy="1539433"/>
            </a:xfrm>
          </p:grpSpPr>
          <p:sp>
            <p:nvSpPr>
              <p:cNvPr id="4561" name="Google Shape;4561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2" name="Google Shape;4562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3" name="Google Shape;4563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4" name="Google Shape;4564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5" name="Google Shape;4565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6" name="Google Shape;4566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7" name="Google Shape;4567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8" name="Google Shape;4568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9" name="Google Shape;4569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0" name="Google Shape;4570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1" name="Google Shape;4571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2" name="Google Shape;4572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3" name="Google Shape;4573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4" name="Google Shape;4574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5" name="Google Shape;4575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6" name="Google Shape;4576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7" name="Google Shape;4577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8" name="Google Shape;4578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9" name="Google Shape;4579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0" name="Google Shape;4580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1" name="Google Shape;4581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2" name="Google Shape;4582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3" name="Google Shape;4583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4" name="Google Shape;4584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5" name="Google Shape;4585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6" name="Google Shape;4586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7" name="Google Shape;4587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8" name="Google Shape;4588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9" name="Google Shape;4589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0" name="Google Shape;4590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1" name="Google Shape;4591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2" name="Google Shape;4592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3" name="Google Shape;4593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4" name="Google Shape;4594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5" name="Google Shape;4595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6" name="Google Shape;4596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7" name="Google Shape;4597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8" name="Google Shape;4598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9" name="Google Shape;4599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0" name="Google Shape;4600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1" name="Google Shape;4601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2" name="Google Shape;4602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3" name="Google Shape;4603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4" name="Google Shape;4604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5" name="Google Shape;4605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6" name="Google Shape;4606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7" name="Google Shape;4607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8" name="Google Shape;4608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9" name="Google Shape;4609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0" name="Google Shape;4610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1" name="Google Shape;4611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2" name="Google Shape;4612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3" name="Google Shape;4613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4" name="Google Shape;4614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5" name="Google Shape;4615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6" name="Google Shape;4616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7" name="Google Shape;4617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8" name="Google Shape;4618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9" name="Google Shape;4619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0" name="Google Shape;4620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1" name="Google Shape;4621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2" name="Google Shape;4622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3" name="Google Shape;4623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4" name="Google Shape;4624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5" name="Google Shape;4625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6" name="Google Shape;4626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7" name="Google Shape;4627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8" name="Google Shape;4628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9" name="Google Shape;4629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0" name="Google Shape;4630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1" name="Google Shape;4631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2" name="Google Shape;4632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3" name="Google Shape;4633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4" name="Google Shape;4634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5" name="Google Shape;4635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6" name="Google Shape;4636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7" name="Google Shape;4637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8" name="Google Shape;4638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9" name="Google Shape;4639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0" name="Google Shape;4640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641" name="Google Shape;4641;p17"/>
            <p:cNvGrpSpPr/>
            <p:nvPr/>
          </p:nvGrpSpPr>
          <p:grpSpPr>
            <a:xfrm>
              <a:off x="1346595" y="2866919"/>
              <a:ext cx="351577" cy="358653"/>
              <a:chOff x="1346595" y="2866919"/>
              <a:chExt cx="351577" cy="358653"/>
            </a:xfrm>
          </p:grpSpPr>
          <p:sp>
            <p:nvSpPr>
              <p:cNvPr id="4642" name="Google Shape;4642;p17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3" name="Google Shape;4643;p17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4" name="Google Shape;4644;p17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5" name="Google Shape;4645;p17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6" name="Google Shape;4646;p17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7" name="Google Shape;4647;p17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648" name="Google Shape;4648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49" name="Google Shape;4649;p17"/>
          <p:cNvSpPr txBox="1">
            <a:spLocks noGrp="1"/>
          </p:cNvSpPr>
          <p:nvPr>
            <p:ph type="subTitle" idx="1"/>
          </p:nvPr>
        </p:nvSpPr>
        <p:spPr>
          <a:xfrm>
            <a:off x="3362400" y="5114233"/>
            <a:ext cx="5467200" cy="8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1605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4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1" name="Google Shape;4651;p18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4652" name="Google Shape;4652;p1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3" name="Google Shape;4653;p1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4" name="Google Shape;4654;p1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5" name="Google Shape;4655;p1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656" name="Google Shape;4656;p1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657" name="Google Shape;4657;p1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8" name="Google Shape;4658;p1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659" name="Google Shape;4659;p18"/>
          <p:cNvGrpSpPr/>
          <p:nvPr/>
        </p:nvGrpSpPr>
        <p:grpSpPr>
          <a:xfrm>
            <a:off x="840576" y="667303"/>
            <a:ext cx="10705075" cy="5098012"/>
            <a:chOff x="630432" y="500477"/>
            <a:chExt cx="8028806" cy="3823509"/>
          </a:xfrm>
        </p:grpSpPr>
        <p:grpSp>
          <p:nvGrpSpPr>
            <p:cNvPr id="4660" name="Google Shape;4660;p18"/>
            <p:cNvGrpSpPr/>
            <p:nvPr/>
          </p:nvGrpSpPr>
          <p:grpSpPr>
            <a:xfrm>
              <a:off x="8228557" y="1045294"/>
              <a:ext cx="351577" cy="358653"/>
              <a:chOff x="1346595" y="2866919"/>
              <a:chExt cx="351577" cy="358653"/>
            </a:xfrm>
          </p:grpSpPr>
          <p:sp>
            <p:nvSpPr>
              <p:cNvPr id="4661" name="Google Shape;4661;p18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2" name="Google Shape;4662;p18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3" name="Google Shape;4663;p18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4" name="Google Shape;4664;p18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5" name="Google Shape;4665;p18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6" name="Google Shape;4666;p18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667" name="Google Shape;4667;p18"/>
            <p:cNvGrpSpPr/>
            <p:nvPr/>
          </p:nvGrpSpPr>
          <p:grpSpPr>
            <a:xfrm flipH="1">
              <a:off x="8149473" y="3792728"/>
              <a:ext cx="509764" cy="531258"/>
              <a:chOff x="1609851" y="1570464"/>
              <a:chExt cx="1473733" cy="1539433"/>
            </a:xfrm>
          </p:grpSpPr>
          <p:sp>
            <p:nvSpPr>
              <p:cNvPr id="4668" name="Google Shape;4668;p1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9" name="Google Shape;4669;p1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0" name="Google Shape;4670;p1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1" name="Google Shape;4671;p1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2" name="Google Shape;4672;p1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3" name="Google Shape;4673;p1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4" name="Google Shape;4674;p1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5" name="Google Shape;4675;p1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6" name="Google Shape;4676;p1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7" name="Google Shape;4677;p1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8" name="Google Shape;4678;p1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9" name="Google Shape;4679;p1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0" name="Google Shape;4680;p1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1" name="Google Shape;4681;p1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2" name="Google Shape;4682;p1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3" name="Google Shape;4683;p1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4" name="Google Shape;4684;p1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5" name="Google Shape;4685;p1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6" name="Google Shape;4686;p1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7" name="Google Shape;4687;p1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8" name="Google Shape;4688;p1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9" name="Google Shape;4689;p1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0" name="Google Shape;4690;p1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1" name="Google Shape;4691;p1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2" name="Google Shape;4692;p1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3" name="Google Shape;4693;p1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4" name="Google Shape;4694;p1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5" name="Google Shape;4695;p1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6" name="Google Shape;4696;p1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7" name="Google Shape;4697;p1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8" name="Google Shape;4698;p1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9" name="Google Shape;4699;p1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0" name="Google Shape;4700;p1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1" name="Google Shape;4701;p1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2" name="Google Shape;4702;p1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3" name="Google Shape;4703;p1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4" name="Google Shape;4704;p1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5" name="Google Shape;4705;p1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6" name="Google Shape;4706;p1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7" name="Google Shape;4707;p1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8" name="Google Shape;4708;p1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9" name="Google Shape;4709;p1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0" name="Google Shape;4710;p1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1" name="Google Shape;4711;p1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2" name="Google Shape;4712;p1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3" name="Google Shape;4713;p1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4" name="Google Shape;4714;p1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5" name="Google Shape;4715;p1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6" name="Google Shape;4716;p1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7" name="Google Shape;4717;p1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8" name="Google Shape;4718;p1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9" name="Google Shape;4719;p1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0" name="Google Shape;4720;p1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1" name="Google Shape;4721;p1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2" name="Google Shape;4722;p1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3" name="Google Shape;4723;p1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4" name="Google Shape;4724;p1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5" name="Google Shape;4725;p1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6" name="Google Shape;4726;p1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7" name="Google Shape;4727;p1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8" name="Google Shape;4728;p1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9" name="Google Shape;4729;p1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0" name="Google Shape;4730;p1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1" name="Google Shape;4731;p1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2" name="Google Shape;4732;p1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3" name="Google Shape;4733;p1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4" name="Google Shape;4734;p1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5" name="Google Shape;4735;p1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6" name="Google Shape;4736;p1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7" name="Google Shape;4737;p1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8" name="Google Shape;4738;p1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9" name="Google Shape;4739;p1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0" name="Google Shape;4740;p1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1" name="Google Shape;4741;p1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2" name="Google Shape;4742;p1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3" name="Google Shape;4743;p1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4" name="Google Shape;4744;p1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5" name="Google Shape;4745;p1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6" name="Google Shape;4746;p1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7" name="Google Shape;4747;p1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48" name="Google Shape;4748;p18"/>
            <p:cNvGrpSpPr/>
            <p:nvPr/>
          </p:nvGrpSpPr>
          <p:grpSpPr>
            <a:xfrm>
              <a:off x="630432" y="500477"/>
              <a:ext cx="663465" cy="665187"/>
              <a:chOff x="6267378" y="1427634"/>
              <a:chExt cx="681245" cy="683014"/>
            </a:xfrm>
          </p:grpSpPr>
          <p:grpSp>
            <p:nvGrpSpPr>
              <p:cNvPr id="4749" name="Google Shape;4749;p18"/>
              <p:cNvGrpSpPr/>
              <p:nvPr/>
            </p:nvGrpSpPr>
            <p:grpSpPr>
              <a:xfrm rot="-6112678" flipH="1">
                <a:off x="6325660" y="1716909"/>
                <a:ext cx="328962" cy="386085"/>
                <a:chOff x="1399963" y="545100"/>
                <a:chExt cx="305686" cy="358800"/>
              </a:xfrm>
            </p:grpSpPr>
            <p:sp>
              <p:nvSpPr>
                <p:cNvPr id="4750" name="Google Shape;4750;p1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1" name="Google Shape;4751;p1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2" name="Google Shape;4752;p1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3" name="Google Shape;4753;p1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4" name="Google Shape;4754;p1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5" name="Google Shape;4755;p1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756" name="Google Shape;4756;p18"/>
              <p:cNvGrpSpPr/>
              <p:nvPr/>
            </p:nvGrpSpPr>
            <p:grpSpPr>
              <a:xfrm rot="1827528" flipH="1">
                <a:off x="6544525" y="1484376"/>
                <a:ext cx="328952" cy="386090"/>
                <a:chOff x="1399963" y="545100"/>
                <a:chExt cx="305686" cy="358800"/>
              </a:xfrm>
            </p:grpSpPr>
            <p:sp>
              <p:nvSpPr>
                <p:cNvPr id="4757" name="Google Shape;4757;p1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8" name="Google Shape;4758;p1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59" name="Google Shape;4759;p1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60" name="Google Shape;4760;p1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61" name="Google Shape;4761;p1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62" name="Google Shape;4762;p1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4763" name="Google Shape;4763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6716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4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5" name="Google Shape;4765;p19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4766" name="Google Shape;4766;p1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7" name="Google Shape;4767;p1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8" name="Google Shape;4768;p1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9" name="Google Shape;4769;p1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70" name="Google Shape;4770;p1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771" name="Google Shape;4771;p1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2" name="Google Shape;4772;p1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773" name="Google Shape;4773;p19"/>
          <p:cNvGrpSpPr/>
          <p:nvPr/>
        </p:nvGrpSpPr>
        <p:grpSpPr>
          <a:xfrm>
            <a:off x="1209246" y="665560"/>
            <a:ext cx="10031788" cy="5466573"/>
            <a:chOff x="906934" y="499170"/>
            <a:chExt cx="7523841" cy="4099930"/>
          </a:xfrm>
        </p:grpSpPr>
        <p:grpSp>
          <p:nvGrpSpPr>
            <p:cNvPr id="4774" name="Google Shape;4774;p19"/>
            <p:cNvGrpSpPr/>
            <p:nvPr/>
          </p:nvGrpSpPr>
          <p:grpSpPr>
            <a:xfrm>
              <a:off x="1410100" y="3040944"/>
              <a:ext cx="1161700" cy="1558150"/>
              <a:chOff x="713225" y="3040944"/>
              <a:chExt cx="1161700" cy="1558150"/>
            </a:xfrm>
          </p:grpSpPr>
          <p:sp>
            <p:nvSpPr>
              <p:cNvPr id="4775" name="Google Shape;4775;p19"/>
              <p:cNvSpPr/>
              <p:nvPr/>
            </p:nvSpPr>
            <p:spPr>
              <a:xfrm>
                <a:off x="713225" y="3375694"/>
                <a:ext cx="1161700" cy="316075"/>
              </a:xfrm>
              <a:custGeom>
                <a:avLst/>
                <a:gdLst/>
                <a:ahLst/>
                <a:cxnLst/>
                <a:rect l="l" t="t" r="r" b="b"/>
                <a:pathLst>
                  <a:path w="46468" h="12643" extrusionOk="0">
                    <a:moveTo>
                      <a:pt x="46034" y="434"/>
                    </a:moveTo>
                    <a:lnTo>
                      <a:pt x="46034" y="12242"/>
                    </a:lnTo>
                    <a:lnTo>
                      <a:pt x="401" y="12242"/>
                    </a:lnTo>
                    <a:lnTo>
                      <a:pt x="435" y="434"/>
                    </a:lnTo>
                    <a:close/>
                    <a:moveTo>
                      <a:pt x="1" y="0"/>
                    </a:moveTo>
                    <a:lnTo>
                      <a:pt x="1" y="12643"/>
                    </a:lnTo>
                    <a:lnTo>
                      <a:pt x="46467" y="12643"/>
                    </a:lnTo>
                    <a:lnTo>
                      <a:pt x="4646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6" name="Google Shape;4776;p19"/>
              <p:cNvSpPr/>
              <p:nvPr/>
            </p:nvSpPr>
            <p:spPr>
              <a:xfrm>
                <a:off x="734075" y="3681744"/>
                <a:ext cx="1120000" cy="917350"/>
              </a:xfrm>
              <a:custGeom>
                <a:avLst/>
                <a:gdLst/>
                <a:ahLst/>
                <a:cxnLst/>
                <a:rect l="l" t="t" r="r" b="b"/>
                <a:pathLst>
                  <a:path w="44800" h="36694" extrusionOk="0">
                    <a:moveTo>
                      <a:pt x="44366" y="434"/>
                    </a:moveTo>
                    <a:lnTo>
                      <a:pt x="44366" y="36293"/>
                    </a:lnTo>
                    <a:lnTo>
                      <a:pt x="434" y="36293"/>
                    </a:lnTo>
                    <a:lnTo>
                      <a:pt x="434" y="434"/>
                    </a:lnTo>
                    <a:close/>
                    <a:moveTo>
                      <a:pt x="1" y="0"/>
                    </a:moveTo>
                    <a:lnTo>
                      <a:pt x="1" y="36693"/>
                    </a:lnTo>
                    <a:lnTo>
                      <a:pt x="44799" y="36693"/>
                    </a:lnTo>
                    <a:lnTo>
                      <a:pt x="4479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7" name="Google Shape;4777;p19"/>
              <p:cNvSpPr/>
              <p:nvPr/>
            </p:nvSpPr>
            <p:spPr>
              <a:xfrm>
                <a:off x="1248625" y="3372344"/>
                <a:ext cx="90925" cy="1220075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8803" extrusionOk="0">
                    <a:moveTo>
                      <a:pt x="3202" y="435"/>
                    </a:moveTo>
                    <a:lnTo>
                      <a:pt x="3202" y="48369"/>
                    </a:lnTo>
                    <a:lnTo>
                      <a:pt x="434" y="48369"/>
                    </a:lnTo>
                    <a:lnTo>
                      <a:pt x="434" y="435"/>
                    </a:lnTo>
                    <a:close/>
                    <a:moveTo>
                      <a:pt x="0" y="1"/>
                    </a:moveTo>
                    <a:lnTo>
                      <a:pt x="0" y="48803"/>
                    </a:lnTo>
                    <a:lnTo>
                      <a:pt x="3636" y="48803"/>
                    </a:lnTo>
                    <a:lnTo>
                      <a:pt x="363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8" name="Google Shape;4778;p19"/>
              <p:cNvSpPr/>
              <p:nvPr/>
            </p:nvSpPr>
            <p:spPr>
              <a:xfrm>
                <a:off x="859175" y="3046394"/>
                <a:ext cx="406975" cy="33710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13484" extrusionOk="0">
                    <a:moveTo>
                      <a:pt x="7747" y="1"/>
                    </a:moveTo>
                    <a:cubicBezTo>
                      <a:pt x="5977" y="1"/>
                      <a:pt x="6294" y="2794"/>
                      <a:pt x="4971" y="5634"/>
                    </a:cubicBezTo>
                    <a:cubicBezTo>
                      <a:pt x="3369" y="9036"/>
                      <a:pt x="0" y="11204"/>
                      <a:pt x="3436" y="12772"/>
                    </a:cubicBezTo>
                    <a:cubicBezTo>
                      <a:pt x="4577" y="13302"/>
                      <a:pt x="6752" y="13483"/>
                      <a:pt x="9153" y="13483"/>
                    </a:cubicBezTo>
                    <a:cubicBezTo>
                      <a:pt x="10683" y="13483"/>
                      <a:pt x="12305" y="13410"/>
                      <a:pt x="13810" y="13306"/>
                    </a:cubicBezTo>
                    <a:lnTo>
                      <a:pt x="16279" y="7969"/>
                    </a:lnTo>
                    <a:cubicBezTo>
                      <a:pt x="13977" y="4866"/>
                      <a:pt x="11042" y="1264"/>
                      <a:pt x="9174" y="397"/>
                    </a:cubicBezTo>
                    <a:cubicBezTo>
                      <a:pt x="8583" y="124"/>
                      <a:pt x="8119" y="1"/>
                      <a:pt x="77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9" name="Google Shape;4779;p19"/>
              <p:cNvSpPr/>
              <p:nvPr/>
            </p:nvSpPr>
            <p:spPr>
              <a:xfrm>
                <a:off x="897525" y="3040944"/>
                <a:ext cx="374475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3891" extrusionOk="0">
                    <a:moveTo>
                      <a:pt x="6205" y="414"/>
                    </a:moveTo>
                    <a:cubicBezTo>
                      <a:pt x="6672" y="448"/>
                      <a:pt x="7139" y="581"/>
                      <a:pt x="7540" y="781"/>
                    </a:cubicBezTo>
                    <a:cubicBezTo>
                      <a:pt x="9007" y="1448"/>
                      <a:pt x="11409" y="4017"/>
                      <a:pt x="14511" y="8187"/>
                    </a:cubicBezTo>
                    <a:lnTo>
                      <a:pt x="12109" y="13324"/>
                    </a:lnTo>
                    <a:cubicBezTo>
                      <a:pt x="10466" y="13419"/>
                      <a:pt x="8991" y="13467"/>
                      <a:pt x="7697" y="13467"/>
                    </a:cubicBezTo>
                    <a:cubicBezTo>
                      <a:pt x="4918" y="13467"/>
                      <a:pt x="2970" y="13245"/>
                      <a:pt x="1969" y="12790"/>
                    </a:cubicBezTo>
                    <a:cubicBezTo>
                      <a:pt x="1202" y="12423"/>
                      <a:pt x="768" y="12056"/>
                      <a:pt x="668" y="11589"/>
                    </a:cubicBezTo>
                    <a:cubicBezTo>
                      <a:pt x="434" y="10822"/>
                      <a:pt x="1135" y="9821"/>
                      <a:pt x="1936" y="8654"/>
                    </a:cubicBezTo>
                    <a:cubicBezTo>
                      <a:pt x="2569" y="7786"/>
                      <a:pt x="3136" y="6886"/>
                      <a:pt x="3603" y="5918"/>
                    </a:cubicBezTo>
                    <a:cubicBezTo>
                      <a:pt x="4037" y="4951"/>
                      <a:pt x="4371" y="3950"/>
                      <a:pt x="4604" y="2916"/>
                    </a:cubicBezTo>
                    <a:cubicBezTo>
                      <a:pt x="4904" y="1749"/>
                      <a:pt x="5138" y="781"/>
                      <a:pt x="5738" y="514"/>
                    </a:cubicBezTo>
                    <a:cubicBezTo>
                      <a:pt x="5872" y="448"/>
                      <a:pt x="6038" y="414"/>
                      <a:pt x="6205" y="414"/>
                    </a:cubicBezTo>
                    <a:close/>
                    <a:moveTo>
                      <a:pt x="6212" y="0"/>
                    </a:moveTo>
                    <a:cubicBezTo>
                      <a:pt x="5969" y="0"/>
                      <a:pt x="5757" y="49"/>
                      <a:pt x="5571" y="148"/>
                    </a:cubicBezTo>
                    <a:cubicBezTo>
                      <a:pt x="4771" y="514"/>
                      <a:pt x="4537" y="1515"/>
                      <a:pt x="4204" y="2816"/>
                    </a:cubicBezTo>
                    <a:cubicBezTo>
                      <a:pt x="3970" y="3817"/>
                      <a:pt x="3637" y="4818"/>
                      <a:pt x="3236" y="5752"/>
                    </a:cubicBezTo>
                    <a:cubicBezTo>
                      <a:pt x="2769" y="6686"/>
                      <a:pt x="2236" y="7586"/>
                      <a:pt x="1602" y="8420"/>
                    </a:cubicBezTo>
                    <a:cubicBezTo>
                      <a:pt x="735" y="9654"/>
                      <a:pt x="1" y="10755"/>
                      <a:pt x="268" y="11689"/>
                    </a:cubicBezTo>
                    <a:cubicBezTo>
                      <a:pt x="401" y="12290"/>
                      <a:pt x="935" y="12757"/>
                      <a:pt x="1802" y="13157"/>
                    </a:cubicBezTo>
                    <a:cubicBezTo>
                      <a:pt x="2836" y="13657"/>
                      <a:pt x="4771" y="13891"/>
                      <a:pt x="7573" y="13891"/>
                    </a:cubicBezTo>
                    <a:cubicBezTo>
                      <a:pt x="8941" y="13891"/>
                      <a:pt x="10508" y="13824"/>
                      <a:pt x="12276" y="13724"/>
                    </a:cubicBezTo>
                    <a:lnTo>
                      <a:pt x="12376" y="13724"/>
                    </a:lnTo>
                    <a:lnTo>
                      <a:pt x="14978" y="8153"/>
                    </a:lnTo>
                    <a:lnTo>
                      <a:pt x="14911" y="8053"/>
                    </a:lnTo>
                    <a:cubicBezTo>
                      <a:pt x="11676" y="3717"/>
                      <a:pt x="9274" y="1148"/>
                      <a:pt x="7740" y="414"/>
                    </a:cubicBezTo>
                    <a:cubicBezTo>
                      <a:pt x="7130" y="141"/>
                      <a:pt x="6626" y="0"/>
                      <a:pt x="62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0" name="Google Shape;4780;p19"/>
              <p:cNvSpPr/>
              <p:nvPr/>
            </p:nvSpPr>
            <p:spPr>
              <a:xfrm>
                <a:off x="1106850" y="3168044"/>
                <a:ext cx="1226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5138" extrusionOk="0">
                    <a:moveTo>
                      <a:pt x="134" y="0"/>
                    </a:moveTo>
                    <a:lnTo>
                      <a:pt x="0" y="367"/>
                    </a:lnTo>
                    <a:cubicBezTo>
                      <a:pt x="34" y="401"/>
                      <a:pt x="3970" y="2002"/>
                      <a:pt x="4504" y="5137"/>
                    </a:cubicBezTo>
                    <a:lnTo>
                      <a:pt x="4904" y="5037"/>
                    </a:lnTo>
                    <a:cubicBezTo>
                      <a:pt x="4304" y="1702"/>
                      <a:pt x="301" y="67"/>
                      <a:pt x="1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1" name="Google Shape;4781;p19"/>
              <p:cNvSpPr/>
              <p:nvPr/>
            </p:nvSpPr>
            <p:spPr>
              <a:xfrm>
                <a:off x="1039300" y="3305644"/>
                <a:ext cx="18350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1737" extrusionOk="0">
                    <a:moveTo>
                      <a:pt x="234" y="0"/>
                    </a:moveTo>
                    <a:lnTo>
                      <a:pt x="1" y="334"/>
                    </a:lnTo>
                    <a:cubicBezTo>
                      <a:pt x="1487" y="1239"/>
                      <a:pt x="3192" y="1736"/>
                      <a:pt x="4935" y="1736"/>
                    </a:cubicBezTo>
                    <a:cubicBezTo>
                      <a:pt x="4991" y="1736"/>
                      <a:pt x="5048" y="1736"/>
                      <a:pt x="5104" y="1735"/>
                    </a:cubicBezTo>
                    <a:cubicBezTo>
                      <a:pt x="5871" y="1735"/>
                      <a:pt x="6605" y="1668"/>
                      <a:pt x="7339" y="1501"/>
                    </a:cubicBezTo>
                    <a:lnTo>
                      <a:pt x="7272" y="1101"/>
                    </a:lnTo>
                    <a:cubicBezTo>
                      <a:pt x="6575" y="1256"/>
                      <a:pt x="5867" y="1332"/>
                      <a:pt x="5161" y="1332"/>
                    </a:cubicBezTo>
                    <a:cubicBezTo>
                      <a:pt x="3436" y="1332"/>
                      <a:pt x="1726" y="876"/>
                      <a:pt x="2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2" name="Google Shape;4782;p19"/>
              <p:cNvSpPr/>
              <p:nvPr/>
            </p:nvSpPr>
            <p:spPr>
              <a:xfrm>
                <a:off x="1095175" y="3247269"/>
                <a:ext cx="126775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3036" extrusionOk="0">
                    <a:moveTo>
                      <a:pt x="201" y="0"/>
                    </a:moveTo>
                    <a:lnTo>
                      <a:pt x="0" y="367"/>
                    </a:lnTo>
                    <a:lnTo>
                      <a:pt x="4871" y="3036"/>
                    </a:lnTo>
                    <a:lnTo>
                      <a:pt x="5071" y="2669"/>
                    </a:lnTo>
                    <a:lnTo>
                      <a:pt x="2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3" name="Google Shape;4783;p19"/>
              <p:cNvSpPr/>
              <p:nvPr/>
            </p:nvSpPr>
            <p:spPr>
              <a:xfrm>
                <a:off x="1312000" y="3046394"/>
                <a:ext cx="406150" cy="337100"/>
              </a:xfrm>
              <a:custGeom>
                <a:avLst/>
                <a:gdLst/>
                <a:ahLst/>
                <a:cxnLst/>
                <a:rect l="l" t="t" r="r" b="b"/>
                <a:pathLst>
                  <a:path w="16246" h="13484" extrusionOk="0">
                    <a:moveTo>
                      <a:pt x="8513" y="1"/>
                    </a:moveTo>
                    <a:cubicBezTo>
                      <a:pt x="8138" y="1"/>
                      <a:pt x="7669" y="124"/>
                      <a:pt x="7072" y="397"/>
                    </a:cubicBezTo>
                    <a:cubicBezTo>
                      <a:pt x="5237" y="1264"/>
                      <a:pt x="2269" y="4866"/>
                      <a:pt x="0" y="7969"/>
                    </a:cubicBezTo>
                    <a:lnTo>
                      <a:pt x="2469" y="13306"/>
                    </a:lnTo>
                    <a:cubicBezTo>
                      <a:pt x="3961" y="13410"/>
                      <a:pt x="5580" y="13483"/>
                      <a:pt x="7111" y="13483"/>
                    </a:cubicBezTo>
                    <a:cubicBezTo>
                      <a:pt x="9515" y="13483"/>
                      <a:pt x="11702" y="13302"/>
                      <a:pt x="12843" y="12772"/>
                    </a:cubicBezTo>
                    <a:cubicBezTo>
                      <a:pt x="16245" y="11204"/>
                      <a:pt x="12876" y="9036"/>
                      <a:pt x="11308" y="5634"/>
                    </a:cubicBezTo>
                    <a:cubicBezTo>
                      <a:pt x="9985" y="2794"/>
                      <a:pt x="10302" y="1"/>
                      <a:pt x="85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4" name="Google Shape;4784;p19"/>
              <p:cNvSpPr/>
              <p:nvPr/>
            </p:nvSpPr>
            <p:spPr>
              <a:xfrm>
                <a:off x="1306150" y="3040944"/>
                <a:ext cx="374475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3891" extrusionOk="0">
                    <a:moveTo>
                      <a:pt x="8738" y="413"/>
                    </a:moveTo>
                    <a:cubicBezTo>
                      <a:pt x="8916" y="413"/>
                      <a:pt x="9071" y="446"/>
                      <a:pt x="9207" y="514"/>
                    </a:cubicBezTo>
                    <a:cubicBezTo>
                      <a:pt x="9808" y="781"/>
                      <a:pt x="10041" y="1749"/>
                      <a:pt x="10375" y="2916"/>
                    </a:cubicBezTo>
                    <a:cubicBezTo>
                      <a:pt x="10575" y="3950"/>
                      <a:pt x="10909" y="4951"/>
                      <a:pt x="11342" y="5918"/>
                    </a:cubicBezTo>
                    <a:cubicBezTo>
                      <a:pt x="11809" y="6886"/>
                      <a:pt x="12376" y="7786"/>
                      <a:pt x="13010" y="8654"/>
                    </a:cubicBezTo>
                    <a:cubicBezTo>
                      <a:pt x="13811" y="9821"/>
                      <a:pt x="14511" y="10822"/>
                      <a:pt x="14311" y="11589"/>
                    </a:cubicBezTo>
                    <a:cubicBezTo>
                      <a:pt x="14178" y="12056"/>
                      <a:pt x="13744" y="12456"/>
                      <a:pt x="12977" y="12790"/>
                    </a:cubicBezTo>
                    <a:cubicBezTo>
                      <a:pt x="12000" y="13244"/>
                      <a:pt x="10063" y="13482"/>
                      <a:pt x="7283" y="13482"/>
                    </a:cubicBezTo>
                    <a:cubicBezTo>
                      <a:pt x="5982" y="13482"/>
                      <a:pt x="4495" y="13430"/>
                      <a:pt x="2836" y="13324"/>
                    </a:cubicBezTo>
                    <a:lnTo>
                      <a:pt x="468" y="8187"/>
                    </a:lnTo>
                    <a:cubicBezTo>
                      <a:pt x="3570" y="4017"/>
                      <a:pt x="5938" y="1482"/>
                      <a:pt x="7406" y="781"/>
                    </a:cubicBezTo>
                    <a:cubicBezTo>
                      <a:pt x="7957" y="539"/>
                      <a:pt x="8391" y="413"/>
                      <a:pt x="8738" y="413"/>
                    </a:cubicBezTo>
                    <a:close/>
                    <a:moveTo>
                      <a:pt x="8752" y="0"/>
                    </a:moveTo>
                    <a:cubicBezTo>
                      <a:pt x="8339" y="0"/>
                      <a:pt x="7849" y="141"/>
                      <a:pt x="7239" y="414"/>
                    </a:cubicBezTo>
                    <a:cubicBezTo>
                      <a:pt x="5672" y="1148"/>
                      <a:pt x="3270" y="3717"/>
                      <a:pt x="68" y="8053"/>
                    </a:cubicBezTo>
                    <a:lnTo>
                      <a:pt x="1" y="8153"/>
                    </a:lnTo>
                    <a:lnTo>
                      <a:pt x="2569" y="13724"/>
                    </a:lnTo>
                    <a:lnTo>
                      <a:pt x="2703" y="13724"/>
                    </a:lnTo>
                    <a:cubicBezTo>
                      <a:pt x="4471" y="13857"/>
                      <a:pt x="6038" y="13891"/>
                      <a:pt x="7373" y="13891"/>
                    </a:cubicBezTo>
                    <a:cubicBezTo>
                      <a:pt x="10175" y="13891"/>
                      <a:pt x="12109" y="13657"/>
                      <a:pt x="13144" y="13190"/>
                    </a:cubicBezTo>
                    <a:cubicBezTo>
                      <a:pt x="14044" y="12757"/>
                      <a:pt x="14545" y="12290"/>
                      <a:pt x="14711" y="11722"/>
                    </a:cubicBezTo>
                    <a:cubicBezTo>
                      <a:pt x="14978" y="10755"/>
                      <a:pt x="14211" y="9654"/>
                      <a:pt x="13344" y="8420"/>
                    </a:cubicBezTo>
                    <a:cubicBezTo>
                      <a:pt x="12743" y="7586"/>
                      <a:pt x="12176" y="6686"/>
                      <a:pt x="11709" y="5752"/>
                    </a:cubicBezTo>
                    <a:cubicBezTo>
                      <a:pt x="11309" y="4818"/>
                      <a:pt x="10975" y="3817"/>
                      <a:pt x="10775" y="2816"/>
                    </a:cubicBezTo>
                    <a:cubicBezTo>
                      <a:pt x="10442" y="1549"/>
                      <a:pt x="10175" y="514"/>
                      <a:pt x="9408" y="148"/>
                    </a:cubicBezTo>
                    <a:cubicBezTo>
                      <a:pt x="9210" y="49"/>
                      <a:pt x="8994" y="0"/>
                      <a:pt x="875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5" name="Google Shape;4785;p19"/>
              <p:cNvSpPr/>
              <p:nvPr/>
            </p:nvSpPr>
            <p:spPr>
              <a:xfrm>
                <a:off x="1348700" y="3168044"/>
                <a:ext cx="1226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5138" extrusionOk="0">
                    <a:moveTo>
                      <a:pt x="4737" y="0"/>
                    </a:moveTo>
                    <a:cubicBezTo>
                      <a:pt x="4570" y="34"/>
                      <a:pt x="567" y="1702"/>
                      <a:pt x="0" y="5037"/>
                    </a:cubicBezTo>
                    <a:lnTo>
                      <a:pt x="400" y="5137"/>
                    </a:lnTo>
                    <a:cubicBezTo>
                      <a:pt x="934" y="2002"/>
                      <a:pt x="4870" y="401"/>
                      <a:pt x="4904" y="367"/>
                    </a:cubicBezTo>
                    <a:lnTo>
                      <a:pt x="47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6" name="Google Shape;4786;p19"/>
              <p:cNvSpPr/>
              <p:nvPr/>
            </p:nvSpPr>
            <p:spPr>
              <a:xfrm>
                <a:off x="1355350" y="3304794"/>
                <a:ext cx="183500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1771" extrusionOk="0">
                    <a:moveTo>
                      <a:pt x="7106" y="1"/>
                    </a:moveTo>
                    <a:cubicBezTo>
                      <a:pt x="5607" y="891"/>
                      <a:pt x="3926" y="1354"/>
                      <a:pt x="2227" y="1354"/>
                    </a:cubicBezTo>
                    <a:cubicBezTo>
                      <a:pt x="1506" y="1354"/>
                      <a:pt x="783" y="1271"/>
                      <a:pt x="68" y="1102"/>
                    </a:cubicBezTo>
                    <a:lnTo>
                      <a:pt x="1" y="1535"/>
                    </a:lnTo>
                    <a:cubicBezTo>
                      <a:pt x="735" y="1702"/>
                      <a:pt x="1469" y="1769"/>
                      <a:pt x="2236" y="1769"/>
                    </a:cubicBezTo>
                    <a:cubicBezTo>
                      <a:pt x="2292" y="1770"/>
                      <a:pt x="2349" y="1770"/>
                      <a:pt x="2405" y="1770"/>
                    </a:cubicBezTo>
                    <a:cubicBezTo>
                      <a:pt x="4148" y="1770"/>
                      <a:pt x="5853" y="1272"/>
                      <a:pt x="7339" y="335"/>
                    </a:cubicBezTo>
                    <a:lnTo>
                      <a:pt x="71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7" name="Google Shape;4787;p19"/>
              <p:cNvSpPr/>
              <p:nvPr/>
            </p:nvSpPr>
            <p:spPr>
              <a:xfrm>
                <a:off x="1356200" y="3247269"/>
                <a:ext cx="125950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036" extrusionOk="0">
                    <a:moveTo>
                      <a:pt x="4837" y="0"/>
                    </a:moveTo>
                    <a:lnTo>
                      <a:pt x="0" y="2669"/>
                    </a:lnTo>
                    <a:lnTo>
                      <a:pt x="200" y="3036"/>
                    </a:lnTo>
                    <a:lnTo>
                      <a:pt x="5037" y="367"/>
                    </a:lnTo>
                    <a:lnTo>
                      <a:pt x="48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8" name="Google Shape;4788;p19"/>
              <p:cNvSpPr/>
              <p:nvPr/>
            </p:nvSpPr>
            <p:spPr>
              <a:xfrm>
                <a:off x="1189400" y="3227244"/>
                <a:ext cx="2085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6839" extrusionOk="0">
                    <a:moveTo>
                      <a:pt x="1835" y="1"/>
                    </a:moveTo>
                    <a:cubicBezTo>
                      <a:pt x="801" y="1"/>
                      <a:pt x="1" y="835"/>
                      <a:pt x="1" y="1835"/>
                    </a:cubicBezTo>
                    <a:lnTo>
                      <a:pt x="1" y="5004"/>
                    </a:lnTo>
                    <a:cubicBezTo>
                      <a:pt x="1" y="6038"/>
                      <a:pt x="801" y="6839"/>
                      <a:pt x="1835" y="6839"/>
                    </a:cubicBezTo>
                    <a:lnTo>
                      <a:pt x="6505" y="6839"/>
                    </a:lnTo>
                    <a:cubicBezTo>
                      <a:pt x="7506" y="6839"/>
                      <a:pt x="8340" y="6038"/>
                      <a:pt x="8340" y="5004"/>
                    </a:cubicBezTo>
                    <a:lnTo>
                      <a:pt x="8340" y="1835"/>
                    </a:lnTo>
                    <a:cubicBezTo>
                      <a:pt x="8340" y="835"/>
                      <a:pt x="7506" y="1"/>
                      <a:pt x="650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9" name="Google Shape;4789;p19"/>
              <p:cNvSpPr/>
              <p:nvPr/>
            </p:nvSpPr>
            <p:spPr>
              <a:xfrm>
                <a:off x="1183575" y="3222244"/>
                <a:ext cx="219350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7273" extrusionOk="0">
                    <a:moveTo>
                      <a:pt x="6738" y="401"/>
                    </a:moveTo>
                    <a:cubicBezTo>
                      <a:pt x="7639" y="401"/>
                      <a:pt x="8373" y="1135"/>
                      <a:pt x="8373" y="2035"/>
                    </a:cubicBezTo>
                    <a:lnTo>
                      <a:pt x="8373" y="5204"/>
                    </a:lnTo>
                    <a:cubicBezTo>
                      <a:pt x="8373" y="6105"/>
                      <a:pt x="7639" y="6839"/>
                      <a:pt x="6738" y="6839"/>
                    </a:cubicBezTo>
                    <a:lnTo>
                      <a:pt x="2068" y="6839"/>
                    </a:lnTo>
                    <a:cubicBezTo>
                      <a:pt x="1168" y="6839"/>
                      <a:pt x="434" y="6105"/>
                      <a:pt x="434" y="5204"/>
                    </a:cubicBezTo>
                    <a:lnTo>
                      <a:pt x="434" y="2035"/>
                    </a:lnTo>
                    <a:cubicBezTo>
                      <a:pt x="434" y="1135"/>
                      <a:pt x="1168" y="401"/>
                      <a:pt x="2068" y="401"/>
                    </a:cubicBezTo>
                    <a:close/>
                    <a:moveTo>
                      <a:pt x="2068" y="1"/>
                    </a:moveTo>
                    <a:cubicBezTo>
                      <a:pt x="934" y="1"/>
                      <a:pt x="0" y="901"/>
                      <a:pt x="0" y="2035"/>
                    </a:cubicBezTo>
                    <a:lnTo>
                      <a:pt x="0" y="5204"/>
                    </a:lnTo>
                    <a:cubicBezTo>
                      <a:pt x="0" y="6338"/>
                      <a:pt x="934" y="7272"/>
                      <a:pt x="2068" y="7272"/>
                    </a:cubicBezTo>
                    <a:lnTo>
                      <a:pt x="6738" y="7272"/>
                    </a:lnTo>
                    <a:cubicBezTo>
                      <a:pt x="7873" y="7272"/>
                      <a:pt x="8773" y="6338"/>
                      <a:pt x="8773" y="5204"/>
                    </a:cubicBezTo>
                    <a:lnTo>
                      <a:pt x="8773" y="2035"/>
                    </a:lnTo>
                    <a:cubicBezTo>
                      <a:pt x="8773" y="901"/>
                      <a:pt x="7873" y="1"/>
                      <a:pt x="67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790" name="Google Shape;4790;p19"/>
              <p:cNvGrpSpPr/>
              <p:nvPr/>
            </p:nvGrpSpPr>
            <p:grpSpPr>
              <a:xfrm>
                <a:off x="825017" y="3407846"/>
                <a:ext cx="428678" cy="564600"/>
                <a:chOff x="825017" y="3407846"/>
                <a:chExt cx="428678" cy="564600"/>
              </a:xfrm>
            </p:grpSpPr>
            <p:sp>
              <p:nvSpPr>
                <p:cNvPr id="4791" name="Google Shape;4791;p19"/>
                <p:cNvSpPr/>
                <p:nvPr/>
              </p:nvSpPr>
              <p:spPr>
                <a:xfrm>
                  <a:off x="825017" y="3515421"/>
                  <a:ext cx="417000" cy="45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0" h="18281" extrusionOk="0">
                      <a:moveTo>
                        <a:pt x="13910" y="1"/>
                      </a:moveTo>
                      <a:lnTo>
                        <a:pt x="6805" y="935"/>
                      </a:lnTo>
                      <a:lnTo>
                        <a:pt x="1" y="12310"/>
                      </a:lnTo>
                      <a:lnTo>
                        <a:pt x="9874" y="18281"/>
                      </a:lnTo>
                      <a:lnTo>
                        <a:pt x="16679" y="6873"/>
                      </a:lnTo>
                      <a:lnTo>
                        <a:pt x="1391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92" name="Google Shape;4792;p19"/>
                <p:cNvSpPr/>
                <p:nvPr/>
              </p:nvSpPr>
              <p:spPr>
                <a:xfrm>
                  <a:off x="1130242" y="3407846"/>
                  <a:ext cx="123450" cy="15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6139" extrusionOk="0">
                      <a:moveTo>
                        <a:pt x="4870" y="1"/>
                      </a:moveTo>
                      <a:cubicBezTo>
                        <a:pt x="0" y="1068"/>
                        <a:pt x="601" y="6105"/>
                        <a:pt x="601" y="6139"/>
                      </a:cubicBezTo>
                      <a:lnTo>
                        <a:pt x="1034" y="6105"/>
                      </a:lnTo>
                      <a:cubicBezTo>
                        <a:pt x="1001" y="5905"/>
                        <a:pt x="467" y="1402"/>
                        <a:pt x="4937" y="434"/>
                      </a:cubicBezTo>
                      <a:lnTo>
                        <a:pt x="487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93" name="Google Shape;4793;p19"/>
                <p:cNvSpPr/>
                <p:nvPr/>
              </p:nvSpPr>
              <p:spPr>
                <a:xfrm>
                  <a:off x="1146924" y="3468550"/>
                  <a:ext cx="106771" cy="9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8" h="3778" extrusionOk="0">
                      <a:moveTo>
                        <a:pt x="4470" y="0"/>
                      </a:moveTo>
                      <a:cubicBezTo>
                        <a:pt x="2282" y="0"/>
                        <a:pt x="417" y="1563"/>
                        <a:pt x="0" y="3711"/>
                      </a:cubicBezTo>
                      <a:lnTo>
                        <a:pt x="434" y="3777"/>
                      </a:lnTo>
                      <a:cubicBezTo>
                        <a:pt x="434" y="3644"/>
                        <a:pt x="968" y="442"/>
                        <a:pt x="4737" y="442"/>
                      </a:cubicBezTo>
                      <a:lnTo>
                        <a:pt x="4737" y="8"/>
                      </a:lnTo>
                      <a:cubicBezTo>
                        <a:pt x="4647" y="3"/>
                        <a:pt x="4558" y="0"/>
                        <a:pt x="447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94" name="Google Shape;4794;p19"/>
                <p:cNvSpPr/>
                <p:nvPr/>
              </p:nvSpPr>
              <p:spPr>
                <a:xfrm>
                  <a:off x="1119392" y="3542146"/>
                  <a:ext cx="50600" cy="4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" h="1667" extrusionOk="0">
                      <a:moveTo>
                        <a:pt x="1081" y="1"/>
                      </a:moveTo>
                      <a:cubicBezTo>
                        <a:pt x="1010" y="1"/>
                        <a:pt x="939" y="11"/>
                        <a:pt x="868" y="33"/>
                      </a:cubicBezTo>
                      <a:cubicBezTo>
                        <a:pt x="134" y="199"/>
                        <a:pt x="1" y="1167"/>
                        <a:pt x="634" y="1534"/>
                      </a:cubicBezTo>
                      <a:cubicBezTo>
                        <a:pt x="779" y="1625"/>
                        <a:pt x="933" y="1666"/>
                        <a:pt x="1081" y="1666"/>
                      </a:cubicBezTo>
                      <a:cubicBezTo>
                        <a:pt x="1582" y="1666"/>
                        <a:pt x="2023" y="1199"/>
                        <a:pt x="1869" y="633"/>
                      </a:cubicBezTo>
                      <a:cubicBezTo>
                        <a:pt x="1785" y="270"/>
                        <a:pt x="1444" y="1"/>
                        <a:pt x="10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161A34"/>
                    </a:gs>
                    <a:gs pos="100000">
                      <a:srgbClr val="0B0D1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795" name="Google Shape;4795;p19"/>
            <p:cNvGrpSpPr/>
            <p:nvPr/>
          </p:nvGrpSpPr>
          <p:grpSpPr>
            <a:xfrm>
              <a:off x="906934" y="874018"/>
              <a:ext cx="993149" cy="1036500"/>
              <a:chOff x="1609851" y="1570464"/>
              <a:chExt cx="1473733" cy="1539433"/>
            </a:xfrm>
          </p:grpSpPr>
          <p:sp>
            <p:nvSpPr>
              <p:cNvPr id="4796" name="Google Shape;4796;p1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7" name="Google Shape;4797;p1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8" name="Google Shape;4798;p1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9" name="Google Shape;4799;p1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0" name="Google Shape;4800;p1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1" name="Google Shape;4801;p1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2" name="Google Shape;4802;p1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3" name="Google Shape;4803;p1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4" name="Google Shape;4804;p1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5" name="Google Shape;4805;p1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6" name="Google Shape;4806;p1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7" name="Google Shape;4807;p1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8" name="Google Shape;4808;p1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9" name="Google Shape;4809;p1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0" name="Google Shape;4810;p1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1" name="Google Shape;4811;p1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2" name="Google Shape;4812;p1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3" name="Google Shape;4813;p1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4" name="Google Shape;4814;p1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5" name="Google Shape;4815;p1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6" name="Google Shape;4816;p1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7" name="Google Shape;4817;p1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8" name="Google Shape;4818;p1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9" name="Google Shape;4819;p1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0" name="Google Shape;4820;p1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1" name="Google Shape;4821;p1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2" name="Google Shape;4822;p1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3" name="Google Shape;4823;p1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4" name="Google Shape;4824;p1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5" name="Google Shape;4825;p1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6" name="Google Shape;4826;p1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7" name="Google Shape;4827;p1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8" name="Google Shape;4828;p1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9" name="Google Shape;4829;p1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0" name="Google Shape;4830;p1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1" name="Google Shape;4831;p1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2" name="Google Shape;4832;p1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3" name="Google Shape;4833;p1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4" name="Google Shape;4834;p1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5" name="Google Shape;4835;p1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6" name="Google Shape;4836;p1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7" name="Google Shape;4837;p1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8" name="Google Shape;4838;p1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9" name="Google Shape;4839;p1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0" name="Google Shape;4840;p1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1" name="Google Shape;4841;p1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2" name="Google Shape;4842;p1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3" name="Google Shape;4843;p1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4" name="Google Shape;4844;p1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5" name="Google Shape;4845;p1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6" name="Google Shape;4846;p1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7" name="Google Shape;4847;p1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8" name="Google Shape;4848;p1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9" name="Google Shape;4849;p1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0" name="Google Shape;4850;p1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1" name="Google Shape;4851;p1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2" name="Google Shape;4852;p1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3" name="Google Shape;4853;p1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4" name="Google Shape;4854;p1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5" name="Google Shape;4855;p1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6" name="Google Shape;4856;p1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7" name="Google Shape;4857;p1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8" name="Google Shape;4858;p1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9" name="Google Shape;4859;p1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0" name="Google Shape;4860;p1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1" name="Google Shape;4861;p1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2" name="Google Shape;4862;p1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3" name="Google Shape;4863;p1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4" name="Google Shape;4864;p1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5" name="Google Shape;4865;p1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6" name="Google Shape;4866;p1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7" name="Google Shape;4867;p1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8" name="Google Shape;4868;p1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9" name="Google Shape;4869;p1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0" name="Google Shape;4870;p1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1" name="Google Shape;4871;p1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2" name="Google Shape;4872;p1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3" name="Google Shape;4873;p1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4" name="Google Shape;4874;p1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5" name="Google Shape;4875;p1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76" name="Google Shape;4876;p19"/>
            <p:cNvGrpSpPr/>
            <p:nvPr/>
          </p:nvGrpSpPr>
          <p:grpSpPr>
            <a:xfrm>
              <a:off x="1583692" y="1504343"/>
              <a:ext cx="692802" cy="723072"/>
              <a:chOff x="1609851" y="1570464"/>
              <a:chExt cx="1473733" cy="1539433"/>
            </a:xfrm>
          </p:grpSpPr>
          <p:sp>
            <p:nvSpPr>
              <p:cNvPr id="4877" name="Google Shape;4877;p1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8" name="Google Shape;4878;p1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9" name="Google Shape;4879;p1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0" name="Google Shape;4880;p1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1" name="Google Shape;4881;p1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2" name="Google Shape;4882;p1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3" name="Google Shape;4883;p1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4" name="Google Shape;4884;p1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5" name="Google Shape;4885;p1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6" name="Google Shape;4886;p1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7" name="Google Shape;4887;p1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8" name="Google Shape;4888;p1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9" name="Google Shape;4889;p1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0" name="Google Shape;4890;p1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1" name="Google Shape;4891;p1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2" name="Google Shape;4892;p1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3" name="Google Shape;4893;p1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4" name="Google Shape;4894;p1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5" name="Google Shape;4895;p1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6" name="Google Shape;4896;p1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7" name="Google Shape;4897;p1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8" name="Google Shape;4898;p1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9" name="Google Shape;4899;p1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0" name="Google Shape;4900;p1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1" name="Google Shape;4901;p1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2" name="Google Shape;4902;p1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3" name="Google Shape;4903;p1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4" name="Google Shape;4904;p1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5" name="Google Shape;4905;p1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6" name="Google Shape;4906;p1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7" name="Google Shape;4907;p1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8" name="Google Shape;4908;p1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9" name="Google Shape;4909;p1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0" name="Google Shape;4910;p1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1" name="Google Shape;4911;p1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2" name="Google Shape;4912;p1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3" name="Google Shape;4913;p1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4" name="Google Shape;4914;p1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5" name="Google Shape;4915;p1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6" name="Google Shape;4916;p1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7" name="Google Shape;4917;p1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8" name="Google Shape;4918;p1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9" name="Google Shape;4919;p1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0" name="Google Shape;4920;p1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1" name="Google Shape;4921;p1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2" name="Google Shape;4922;p1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3" name="Google Shape;4923;p1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4" name="Google Shape;4924;p1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5" name="Google Shape;4925;p1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6" name="Google Shape;4926;p1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7" name="Google Shape;4927;p1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8" name="Google Shape;4928;p1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9" name="Google Shape;4929;p1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0" name="Google Shape;4930;p1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1" name="Google Shape;4931;p1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2" name="Google Shape;4932;p1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3" name="Google Shape;4933;p1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4" name="Google Shape;4934;p1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5" name="Google Shape;4935;p1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6" name="Google Shape;4936;p1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7" name="Google Shape;4937;p1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8" name="Google Shape;4938;p1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9" name="Google Shape;4939;p1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0" name="Google Shape;4940;p1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1" name="Google Shape;4941;p1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2" name="Google Shape;4942;p1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3" name="Google Shape;4943;p1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4" name="Google Shape;4944;p1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5" name="Google Shape;4945;p1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6" name="Google Shape;4946;p1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7" name="Google Shape;4947;p1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8" name="Google Shape;4948;p1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9" name="Google Shape;4949;p1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0" name="Google Shape;4950;p1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1" name="Google Shape;4951;p1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2" name="Google Shape;4952;p1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3" name="Google Shape;4953;p1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4" name="Google Shape;4954;p1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5" name="Google Shape;4955;p1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6" name="Google Shape;4956;p1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57" name="Google Shape;4957;p19"/>
            <p:cNvGrpSpPr/>
            <p:nvPr/>
          </p:nvGrpSpPr>
          <p:grpSpPr>
            <a:xfrm rot="6112576">
              <a:off x="1576327" y="1989563"/>
              <a:ext cx="305688" cy="358802"/>
              <a:chOff x="1399963" y="545100"/>
              <a:chExt cx="305686" cy="358800"/>
            </a:xfrm>
          </p:grpSpPr>
          <p:sp>
            <p:nvSpPr>
              <p:cNvPr id="4958" name="Google Shape;4958;p1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9" name="Google Shape;4959;p1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0" name="Google Shape;4960;p1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1" name="Google Shape;4961;p1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2" name="Google Shape;4962;p1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3" name="Google Shape;4963;p1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64" name="Google Shape;4964;p19"/>
            <p:cNvGrpSpPr/>
            <p:nvPr/>
          </p:nvGrpSpPr>
          <p:grpSpPr>
            <a:xfrm rot="-7357421">
              <a:off x="1889997" y="1281543"/>
              <a:ext cx="305676" cy="221471"/>
              <a:chOff x="1399963" y="545100"/>
              <a:chExt cx="305686" cy="221479"/>
            </a:xfrm>
          </p:grpSpPr>
          <p:sp>
            <p:nvSpPr>
              <p:cNvPr id="4965" name="Google Shape;4965;p1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6" name="Google Shape;4966;p1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7" name="Google Shape;4967;p1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8" name="Google Shape;4968;p1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9" name="Google Shape;4969;p1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70" name="Google Shape;4970;p19"/>
            <p:cNvGrpSpPr/>
            <p:nvPr/>
          </p:nvGrpSpPr>
          <p:grpSpPr>
            <a:xfrm>
              <a:off x="5608725" y="499170"/>
              <a:ext cx="2822050" cy="4099930"/>
              <a:chOff x="5608725" y="499170"/>
              <a:chExt cx="2822050" cy="4099930"/>
            </a:xfrm>
          </p:grpSpPr>
          <p:grpSp>
            <p:nvGrpSpPr>
              <p:cNvPr id="4971" name="Google Shape;4971;p19"/>
              <p:cNvGrpSpPr/>
              <p:nvPr/>
            </p:nvGrpSpPr>
            <p:grpSpPr>
              <a:xfrm>
                <a:off x="5608725" y="4146650"/>
                <a:ext cx="2822050" cy="452450"/>
                <a:chOff x="5608725" y="4151650"/>
                <a:chExt cx="2822050" cy="452450"/>
              </a:xfrm>
            </p:grpSpPr>
            <p:sp>
              <p:nvSpPr>
                <p:cNvPr id="4972" name="Google Shape;4972;p19"/>
                <p:cNvSpPr/>
                <p:nvPr/>
              </p:nvSpPr>
              <p:spPr>
                <a:xfrm>
                  <a:off x="7891863" y="4298000"/>
                  <a:ext cx="256875" cy="29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5" h="11843" extrusionOk="0">
                      <a:moveTo>
                        <a:pt x="5137" y="835"/>
                      </a:moveTo>
                      <a:lnTo>
                        <a:pt x="7405" y="4804"/>
                      </a:lnTo>
                      <a:lnTo>
                        <a:pt x="6638" y="4804"/>
                      </a:lnTo>
                      <a:lnTo>
                        <a:pt x="8473" y="7973"/>
                      </a:lnTo>
                      <a:lnTo>
                        <a:pt x="7539" y="7973"/>
                      </a:lnTo>
                      <a:lnTo>
                        <a:pt x="9540" y="11409"/>
                      </a:lnTo>
                      <a:lnTo>
                        <a:pt x="734" y="11409"/>
                      </a:lnTo>
                      <a:lnTo>
                        <a:pt x="2735" y="7973"/>
                      </a:lnTo>
                      <a:lnTo>
                        <a:pt x="1801" y="7973"/>
                      </a:lnTo>
                      <a:lnTo>
                        <a:pt x="3636" y="4804"/>
                      </a:lnTo>
                      <a:lnTo>
                        <a:pt x="2869" y="4804"/>
                      </a:lnTo>
                      <a:lnTo>
                        <a:pt x="5137" y="835"/>
                      </a:lnTo>
                      <a:close/>
                      <a:moveTo>
                        <a:pt x="5137" y="1"/>
                      </a:moveTo>
                      <a:lnTo>
                        <a:pt x="2135" y="5205"/>
                      </a:lnTo>
                      <a:lnTo>
                        <a:pt x="2902" y="5205"/>
                      </a:lnTo>
                      <a:lnTo>
                        <a:pt x="1068" y="8407"/>
                      </a:lnTo>
                      <a:lnTo>
                        <a:pt x="2002" y="8407"/>
                      </a:lnTo>
                      <a:lnTo>
                        <a:pt x="0" y="11843"/>
                      </a:lnTo>
                      <a:lnTo>
                        <a:pt x="10274" y="11843"/>
                      </a:lnTo>
                      <a:lnTo>
                        <a:pt x="8273" y="8407"/>
                      </a:lnTo>
                      <a:lnTo>
                        <a:pt x="9207" y="8407"/>
                      </a:lnTo>
                      <a:lnTo>
                        <a:pt x="7372" y="5205"/>
                      </a:lnTo>
                      <a:lnTo>
                        <a:pt x="8139" y="5205"/>
                      </a:lnTo>
                      <a:lnTo>
                        <a:pt x="5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3" name="Google Shape;4973;p19"/>
                <p:cNvSpPr/>
                <p:nvPr/>
              </p:nvSpPr>
              <p:spPr>
                <a:xfrm>
                  <a:off x="7544738" y="4396000"/>
                  <a:ext cx="171825" cy="19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3" h="7873" extrusionOk="0">
                      <a:moveTo>
                        <a:pt x="3470" y="834"/>
                      </a:moveTo>
                      <a:lnTo>
                        <a:pt x="4804" y="3169"/>
                      </a:lnTo>
                      <a:lnTo>
                        <a:pt x="4304" y="3169"/>
                      </a:lnTo>
                      <a:lnTo>
                        <a:pt x="5438" y="5238"/>
                      </a:lnTo>
                      <a:lnTo>
                        <a:pt x="4838" y="5238"/>
                      </a:lnTo>
                      <a:lnTo>
                        <a:pt x="6139" y="7439"/>
                      </a:lnTo>
                      <a:lnTo>
                        <a:pt x="701" y="7439"/>
                      </a:lnTo>
                      <a:lnTo>
                        <a:pt x="2002" y="5238"/>
                      </a:lnTo>
                      <a:lnTo>
                        <a:pt x="1402" y="5238"/>
                      </a:lnTo>
                      <a:lnTo>
                        <a:pt x="2603" y="3169"/>
                      </a:lnTo>
                      <a:lnTo>
                        <a:pt x="2102" y="3169"/>
                      </a:lnTo>
                      <a:lnTo>
                        <a:pt x="3470" y="834"/>
                      </a:lnTo>
                      <a:close/>
                      <a:moveTo>
                        <a:pt x="3470" y="0"/>
                      </a:moveTo>
                      <a:lnTo>
                        <a:pt x="1369" y="3570"/>
                      </a:lnTo>
                      <a:lnTo>
                        <a:pt x="1869" y="3570"/>
                      </a:lnTo>
                      <a:lnTo>
                        <a:pt x="668" y="5638"/>
                      </a:lnTo>
                      <a:lnTo>
                        <a:pt x="1268" y="5638"/>
                      </a:lnTo>
                      <a:lnTo>
                        <a:pt x="1" y="7873"/>
                      </a:lnTo>
                      <a:lnTo>
                        <a:pt x="6872" y="7873"/>
                      </a:lnTo>
                      <a:lnTo>
                        <a:pt x="5638" y="5638"/>
                      </a:lnTo>
                      <a:lnTo>
                        <a:pt x="6239" y="5638"/>
                      </a:lnTo>
                      <a:lnTo>
                        <a:pt x="5038" y="3570"/>
                      </a:lnTo>
                      <a:lnTo>
                        <a:pt x="5538" y="3570"/>
                      </a:lnTo>
                      <a:lnTo>
                        <a:pt x="34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4" name="Google Shape;4974;p19"/>
                <p:cNvSpPr/>
                <p:nvPr/>
              </p:nvSpPr>
              <p:spPr>
                <a:xfrm>
                  <a:off x="7710338" y="4369300"/>
                  <a:ext cx="189325" cy="22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8941" extrusionOk="0">
                      <a:moveTo>
                        <a:pt x="3769" y="1"/>
                      </a:moveTo>
                      <a:lnTo>
                        <a:pt x="1668" y="3670"/>
                      </a:lnTo>
                      <a:lnTo>
                        <a:pt x="2302" y="3670"/>
                      </a:lnTo>
                      <a:lnTo>
                        <a:pt x="834" y="6172"/>
                      </a:lnTo>
                      <a:lnTo>
                        <a:pt x="1568" y="6172"/>
                      </a:lnTo>
                      <a:lnTo>
                        <a:pt x="0" y="8941"/>
                      </a:lnTo>
                      <a:lnTo>
                        <a:pt x="7572" y="8941"/>
                      </a:lnTo>
                      <a:lnTo>
                        <a:pt x="5971" y="6172"/>
                      </a:lnTo>
                      <a:lnTo>
                        <a:pt x="6738" y="6172"/>
                      </a:lnTo>
                      <a:lnTo>
                        <a:pt x="5271" y="3670"/>
                      </a:lnTo>
                      <a:lnTo>
                        <a:pt x="5871" y="3670"/>
                      </a:lnTo>
                      <a:lnTo>
                        <a:pt x="37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5" name="Google Shape;4975;p19"/>
                <p:cNvSpPr/>
                <p:nvPr/>
              </p:nvSpPr>
              <p:spPr>
                <a:xfrm>
                  <a:off x="5890763" y="4278400"/>
                  <a:ext cx="266875" cy="3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75" h="12577" extrusionOk="0">
                      <a:moveTo>
                        <a:pt x="5337" y="1"/>
                      </a:moveTo>
                      <a:lnTo>
                        <a:pt x="2369" y="5138"/>
                      </a:lnTo>
                      <a:lnTo>
                        <a:pt x="3236" y="5138"/>
                      </a:lnTo>
                      <a:lnTo>
                        <a:pt x="1201" y="8707"/>
                      </a:lnTo>
                      <a:lnTo>
                        <a:pt x="2235" y="8707"/>
                      </a:lnTo>
                      <a:lnTo>
                        <a:pt x="0" y="12577"/>
                      </a:lnTo>
                      <a:lnTo>
                        <a:pt x="10674" y="12577"/>
                      </a:lnTo>
                      <a:lnTo>
                        <a:pt x="8440" y="8707"/>
                      </a:lnTo>
                      <a:lnTo>
                        <a:pt x="9507" y="8707"/>
                      </a:lnTo>
                      <a:lnTo>
                        <a:pt x="7439" y="5138"/>
                      </a:lnTo>
                      <a:lnTo>
                        <a:pt x="8306" y="5138"/>
                      </a:lnTo>
                      <a:lnTo>
                        <a:pt x="53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6" name="Google Shape;4976;p19"/>
                <p:cNvSpPr/>
                <p:nvPr/>
              </p:nvSpPr>
              <p:spPr>
                <a:xfrm>
                  <a:off x="6492163" y="4151650"/>
                  <a:ext cx="375275" cy="4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1" h="17647" extrusionOk="0">
                      <a:moveTo>
                        <a:pt x="7506" y="0"/>
                      </a:moveTo>
                      <a:lnTo>
                        <a:pt x="3336" y="7239"/>
                      </a:lnTo>
                      <a:lnTo>
                        <a:pt x="4537" y="7239"/>
                      </a:lnTo>
                      <a:lnTo>
                        <a:pt x="1668" y="12242"/>
                      </a:lnTo>
                      <a:lnTo>
                        <a:pt x="3136" y="12242"/>
                      </a:lnTo>
                      <a:lnTo>
                        <a:pt x="0" y="17646"/>
                      </a:lnTo>
                      <a:lnTo>
                        <a:pt x="15011" y="17646"/>
                      </a:lnTo>
                      <a:lnTo>
                        <a:pt x="11875" y="12242"/>
                      </a:lnTo>
                      <a:lnTo>
                        <a:pt x="13343" y="12242"/>
                      </a:lnTo>
                      <a:lnTo>
                        <a:pt x="10441" y="7239"/>
                      </a:lnTo>
                      <a:lnTo>
                        <a:pt x="11675" y="7239"/>
                      </a:lnTo>
                      <a:lnTo>
                        <a:pt x="750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7" name="Google Shape;4977;p19"/>
                <p:cNvSpPr/>
                <p:nvPr/>
              </p:nvSpPr>
              <p:spPr>
                <a:xfrm>
                  <a:off x="6339488" y="4408925"/>
                  <a:ext cx="161800" cy="1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2" h="7406" extrusionOk="0">
                      <a:moveTo>
                        <a:pt x="3236" y="834"/>
                      </a:moveTo>
                      <a:lnTo>
                        <a:pt x="4503" y="2969"/>
                      </a:lnTo>
                      <a:lnTo>
                        <a:pt x="4036" y="2969"/>
                      </a:lnTo>
                      <a:lnTo>
                        <a:pt x="5137" y="4904"/>
                      </a:lnTo>
                      <a:lnTo>
                        <a:pt x="4570" y="4904"/>
                      </a:lnTo>
                      <a:lnTo>
                        <a:pt x="5771" y="6972"/>
                      </a:lnTo>
                      <a:lnTo>
                        <a:pt x="734" y="6972"/>
                      </a:lnTo>
                      <a:lnTo>
                        <a:pt x="1902" y="4904"/>
                      </a:lnTo>
                      <a:lnTo>
                        <a:pt x="1335" y="4904"/>
                      </a:lnTo>
                      <a:lnTo>
                        <a:pt x="2469" y="2969"/>
                      </a:lnTo>
                      <a:lnTo>
                        <a:pt x="2002" y="2969"/>
                      </a:lnTo>
                      <a:lnTo>
                        <a:pt x="3236" y="834"/>
                      </a:lnTo>
                      <a:close/>
                      <a:moveTo>
                        <a:pt x="3236" y="0"/>
                      </a:moveTo>
                      <a:lnTo>
                        <a:pt x="1301" y="3403"/>
                      </a:lnTo>
                      <a:lnTo>
                        <a:pt x="1768" y="3403"/>
                      </a:lnTo>
                      <a:lnTo>
                        <a:pt x="634" y="5304"/>
                      </a:lnTo>
                      <a:lnTo>
                        <a:pt x="1201" y="5304"/>
                      </a:lnTo>
                      <a:lnTo>
                        <a:pt x="0" y="7406"/>
                      </a:lnTo>
                      <a:lnTo>
                        <a:pt x="6472" y="7406"/>
                      </a:lnTo>
                      <a:lnTo>
                        <a:pt x="5271" y="5304"/>
                      </a:lnTo>
                      <a:lnTo>
                        <a:pt x="5838" y="5304"/>
                      </a:lnTo>
                      <a:lnTo>
                        <a:pt x="4737" y="3403"/>
                      </a:lnTo>
                      <a:lnTo>
                        <a:pt x="5204" y="3403"/>
                      </a:lnTo>
                      <a:lnTo>
                        <a:pt x="323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8" name="Google Shape;4978;p19"/>
                <p:cNvSpPr/>
                <p:nvPr/>
              </p:nvSpPr>
              <p:spPr>
                <a:xfrm>
                  <a:off x="6155163" y="4381000"/>
                  <a:ext cx="184325" cy="2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8473" extrusionOk="0">
                      <a:moveTo>
                        <a:pt x="3670" y="867"/>
                      </a:moveTo>
                      <a:lnTo>
                        <a:pt x="5171" y="3436"/>
                      </a:lnTo>
                      <a:lnTo>
                        <a:pt x="4637" y="3436"/>
                      </a:lnTo>
                      <a:lnTo>
                        <a:pt x="5905" y="5637"/>
                      </a:lnTo>
                      <a:lnTo>
                        <a:pt x="5271" y="5637"/>
                      </a:lnTo>
                      <a:lnTo>
                        <a:pt x="6639" y="8039"/>
                      </a:lnTo>
                      <a:lnTo>
                        <a:pt x="701" y="8039"/>
                      </a:lnTo>
                      <a:lnTo>
                        <a:pt x="2102" y="5671"/>
                      </a:lnTo>
                      <a:lnTo>
                        <a:pt x="1435" y="5671"/>
                      </a:lnTo>
                      <a:lnTo>
                        <a:pt x="2736" y="3436"/>
                      </a:lnTo>
                      <a:lnTo>
                        <a:pt x="2169" y="3436"/>
                      </a:lnTo>
                      <a:lnTo>
                        <a:pt x="3670" y="867"/>
                      </a:lnTo>
                      <a:close/>
                      <a:moveTo>
                        <a:pt x="3670" y="0"/>
                      </a:moveTo>
                      <a:lnTo>
                        <a:pt x="1468" y="3836"/>
                      </a:lnTo>
                      <a:lnTo>
                        <a:pt x="2002" y="3836"/>
                      </a:lnTo>
                      <a:lnTo>
                        <a:pt x="735" y="6071"/>
                      </a:lnTo>
                      <a:lnTo>
                        <a:pt x="1368" y="6071"/>
                      </a:lnTo>
                      <a:lnTo>
                        <a:pt x="1" y="8473"/>
                      </a:lnTo>
                      <a:lnTo>
                        <a:pt x="7373" y="8473"/>
                      </a:lnTo>
                      <a:lnTo>
                        <a:pt x="5972" y="6071"/>
                      </a:lnTo>
                      <a:lnTo>
                        <a:pt x="6639" y="6071"/>
                      </a:lnTo>
                      <a:lnTo>
                        <a:pt x="5338" y="3836"/>
                      </a:lnTo>
                      <a:lnTo>
                        <a:pt x="5905" y="3836"/>
                      </a:lnTo>
                      <a:lnTo>
                        <a:pt x="36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79" name="Google Shape;4979;p19"/>
                <p:cNvSpPr/>
                <p:nvPr/>
              </p:nvSpPr>
              <p:spPr>
                <a:xfrm>
                  <a:off x="6846638" y="4381000"/>
                  <a:ext cx="184325" cy="2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8473" extrusionOk="0">
                      <a:moveTo>
                        <a:pt x="3670" y="867"/>
                      </a:moveTo>
                      <a:lnTo>
                        <a:pt x="5171" y="3436"/>
                      </a:lnTo>
                      <a:lnTo>
                        <a:pt x="4638" y="3436"/>
                      </a:lnTo>
                      <a:lnTo>
                        <a:pt x="5905" y="5637"/>
                      </a:lnTo>
                      <a:lnTo>
                        <a:pt x="5271" y="5637"/>
                      </a:lnTo>
                      <a:lnTo>
                        <a:pt x="6639" y="8039"/>
                      </a:lnTo>
                      <a:lnTo>
                        <a:pt x="701" y="8039"/>
                      </a:lnTo>
                      <a:lnTo>
                        <a:pt x="2102" y="5671"/>
                      </a:lnTo>
                      <a:lnTo>
                        <a:pt x="1435" y="5671"/>
                      </a:lnTo>
                      <a:lnTo>
                        <a:pt x="2736" y="3436"/>
                      </a:lnTo>
                      <a:lnTo>
                        <a:pt x="2169" y="3436"/>
                      </a:lnTo>
                      <a:lnTo>
                        <a:pt x="3670" y="867"/>
                      </a:lnTo>
                      <a:close/>
                      <a:moveTo>
                        <a:pt x="3670" y="0"/>
                      </a:moveTo>
                      <a:lnTo>
                        <a:pt x="1469" y="3836"/>
                      </a:lnTo>
                      <a:lnTo>
                        <a:pt x="2002" y="3836"/>
                      </a:lnTo>
                      <a:lnTo>
                        <a:pt x="735" y="6071"/>
                      </a:lnTo>
                      <a:lnTo>
                        <a:pt x="1369" y="6071"/>
                      </a:lnTo>
                      <a:lnTo>
                        <a:pt x="1" y="8473"/>
                      </a:lnTo>
                      <a:lnTo>
                        <a:pt x="7373" y="8473"/>
                      </a:lnTo>
                      <a:lnTo>
                        <a:pt x="5972" y="6071"/>
                      </a:lnTo>
                      <a:lnTo>
                        <a:pt x="6639" y="6071"/>
                      </a:lnTo>
                      <a:lnTo>
                        <a:pt x="5338" y="3836"/>
                      </a:lnTo>
                      <a:lnTo>
                        <a:pt x="5905" y="3836"/>
                      </a:lnTo>
                      <a:lnTo>
                        <a:pt x="36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80" name="Google Shape;4980;p19"/>
                <p:cNvSpPr/>
                <p:nvPr/>
              </p:nvSpPr>
              <p:spPr>
                <a:xfrm>
                  <a:off x="7211338" y="4451475"/>
                  <a:ext cx="125125" cy="1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5" h="5905" extrusionOk="0">
                      <a:moveTo>
                        <a:pt x="2503" y="0"/>
                      </a:moveTo>
                      <a:lnTo>
                        <a:pt x="1102" y="2402"/>
                      </a:lnTo>
                      <a:lnTo>
                        <a:pt x="1502" y="2402"/>
                      </a:lnTo>
                      <a:lnTo>
                        <a:pt x="568" y="4070"/>
                      </a:lnTo>
                      <a:lnTo>
                        <a:pt x="1035" y="4070"/>
                      </a:lnTo>
                      <a:lnTo>
                        <a:pt x="1" y="5905"/>
                      </a:lnTo>
                      <a:lnTo>
                        <a:pt x="5004" y="5905"/>
                      </a:lnTo>
                      <a:lnTo>
                        <a:pt x="3937" y="4070"/>
                      </a:lnTo>
                      <a:lnTo>
                        <a:pt x="4437" y="4070"/>
                      </a:lnTo>
                      <a:lnTo>
                        <a:pt x="3470" y="2402"/>
                      </a:lnTo>
                      <a:lnTo>
                        <a:pt x="3870" y="2402"/>
                      </a:lnTo>
                      <a:lnTo>
                        <a:pt x="25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81" name="Google Shape;4981;p19"/>
                <p:cNvSpPr/>
                <p:nvPr/>
              </p:nvSpPr>
              <p:spPr>
                <a:xfrm>
                  <a:off x="7061138" y="4403925"/>
                  <a:ext cx="165975" cy="19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7606" extrusionOk="0">
                      <a:moveTo>
                        <a:pt x="3303" y="834"/>
                      </a:moveTo>
                      <a:lnTo>
                        <a:pt x="4571" y="3069"/>
                      </a:lnTo>
                      <a:lnTo>
                        <a:pt x="4070" y="3069"/>
                      </a:lnTo>
                      <a:lnTo>
                        <a:pt x="5238" y="5037"/>
                      </a:lnTo>
                      <a:lnTo>
                        <a:pt x="4637" y="5037"/>
                      </a:lnTo>
                      <a:lnTo>
                        <a:pt x="5905" y="7172"/>
                      </a:lnTo>
                      <a:lnTo>
                        <a:pt x="701" y="7172"/>
                      </a:lnTo>
                      <a:lnTo>
                        <a:pt x="1969" y="5037"/>
                      </a:lnTo>
                      <a:lnTo>
                        <a:pt x="1335" y="5037"/>
                      </a:lnTo>
                      <a:lnTo>
                        <a:pt x="2469" y="3069"/>
                      </a:lnTo>
                      <a:lnTo>
                        <a:pt x="2002" y="3069"/>
                      </a:lnTo>
                      <a:lnTo>
                        <a:pt x="3303" y="834"/>
                      </a:lnTo>
                      <a:close/>
                      <a:moveTo>
                        <a:pt x="3337" y="0"/>
                      </a:moveTo>
                      <a:lnTo>
                        <a:pt x="1302" y="3503"/>
                      </a:lnTo>
                      <a:lnTo>
                        <a:pt x="1802" y="3503"/>
                      </a:lnTo>
                      <a:lnTo>
                        <a:pt x="668" y="5471"/>
                      </a:lnTo>
                      <a:lnTo>
                        <a:pt x="1235" y="5471"/>
                      </a:lnTo>
                      <a:lnTo>
                        <a:pt x="1" y="7606"/>
                      </a:lnTo>
                      <a:lnTo>
                        <a:pt x="6639" y="7606"/>
                      </a:lnTo>
                      <a:lnTo>
                        <a:pt x="5405" y="5471"/>
                      </a:lnTo>
                      <a:lnTo>
                        <a:pt x="5972" y="5471"/>
                      </a:lnTo>
                      <a:lnTo>
                        <a:pt x="4838" y="3503"/>
                      </a:lnTo>
                      <a:lnTo>
                        <a:pt x="5338" y="3503"/>
                      </a:lnTo>
                      <a:lnTo>
                        <a:pt x="33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82" name="Google Shape;4982;p19"/>
                <p:cNvSpPr/>
                <p:nvPr/>
              </p:nvSpPr>
              <p:spPr>
                <a:xfrm>
                  <a:off x="5608725" y="4592825"/>
                  <a:ext cx="2822050" cy="1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82" h="1269" extrusionOk="0">
                      <a:moveTo>
                        <a:pt x="1" y="1"/>
                      </a:moveTo>
                      <a:lnTo>
                        <a:pt x="1" y="1268"/>
                      </a:lnTo>
                      <a:lnTo>
                        <a:pt x="112881" y="1268"/>
                      </a:lnTo>
                      <a:lnTo>
                        <a:pt x="11288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983" name="Google Shape;4983;p19"/>
              <p:cNvGrpSpPr/>
              <p:nvPr/>
            </p:nvGrpSpPr>
            <p:grpSpPr>
              <a:xfrm>
                <a:off x="5746663" y="499170"/>
                <a:ext cx="2613363" cy="3993565"/>
                <a:chOff x="5746663" y="499170"/>
                <a:chExt cx="2613363" cy="3993565"/>
              </a:xfrm>
            </p:grpSpPr>
            <p:grpSp>
              <p:nvGrpSpPr>
                <p:cNvPr id="4984" name="Google Shape;4984;p19"/>
                <p:cNvGrpSpPr/>
                <p:nvPr/>
              </p:nvGrpSpPr>
              <p:grpSpPr>
                <a:xfrm>
                  <a:off x="5746663" y="3553944"/>
                  <a:ext cx="2613363" cy="938790"/>
                  <a:chOff x="5746663" y="3553944"/>
                  <a:chExt cx="2613363" cy="938790"/>
                </a:xfrm>
              </p:grpSpPr>
              <p:sp>
                <p:nvSpPr>
                  <p:cNvPr id="4985" name="Google Shape;4985;p19"/>
                  <p:cNvSpPr/>
                  <p:nvPr/>
                </p:nvSpPr>
                <p:spPr>
                  <a:xfrm rot="6112646">
                    <a:off x="6104834" y="4072643"/>
                    <a:ext cx="13680" cy="19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86" name="Google Shape;4986;p19"/>
                  <p:cNvSpPr/>
                  <p:nvPr/>
                </p:nvSpPr>
                <p:spPr>
                  <a:xfrm rot="6112646">
                    <a:off x="6513182" y="403314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87" name="Google Shape;4987;p19"/>
                  <p:cNvSpPr/>
                  <p:nvPr/>
                </p:nvSpPr>
                <p:spPr>
                  <a:xfrm rot="6112646">
                    <a:off x="6227837" y="4118138"/>
                    <a:ext cx="35681" cy="27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88" name="Google Shape;4988;p19"/>
                  <p:cNvSpPr/>
                  <p:nvPr/>
                </p:nvSpPr>
                <p:spPr>
                  <a:xfrm rot="6112646">
                    <a:off x="6362778" y="39132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89" name="Google Shape;4989;p19"/>
                  <p:cNvSpPr/>
                  <p:nvPr/>
                </p:nvSpPr>
                <p:spPr>
                  <a:xfrm rot="6112646">
                    <a:off x="6440434" y="4203710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0" name="Google Shape;4990;p19"/>
                  <p:cNvSpPr/>
                  <p:nvPr/>
                </p:nvSpPr>
                <p:spPr>
                  <a:xfrm rot="6112646">
                    <a:off x="6362784" y="4033148"/>
                    <a:ext cx="35654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1" name="Google Shape;4991;p19"/>
                  <p:cNvSpPr/>
                  <p:nvPr/>
                </p:nvSpPr>
                <p:spPr>
                  <a:xfrm rot="-7357402">
                    <a:off x="6739056" y="4053788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2" name="Google Shape;4992;p19"/>
                  <p:cNvSpPr/>
                  <p:nvPr/>
                </p:nvSpPr>
                <p:spPr>
                  <a:xfrm rot="-7357402">
                    <a:off x="6655973" y="3745484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3" name="Google Shape;4993;p19"/>
                  <p:cNvSpPr/>
                  <p:nvPr/>
                </p:nvSpPr>
                <p:spPr>
                  <a:xfrm rot="-7357402">
                    <a:off x="6955545" y="3964241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4" name="Google Shape;4994;p19"/>
                  <p:cNvSpPr/>
                  <p:nvPr/>
                </p:nvSpPr>
                <p:spPr>
                  <a:xfrm rot="-7357402">
                    <a:off x="6575705" y="3907419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5" name="Google Shape;4995;p19"/>
                  <p:cNvSpPr/>
                  <p:nvPr/>
                </p:nvSpPr>
                <p:spPr>
                  <a:xfrm rot="-7357402">
                    <a:off x="6840915" y="3806174"/>
                    <a:ext cx="35653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6" name="Google Shape;4996;p19"/>
                  <p:cNvSpPr/>
                  <p:nvPr/>
                </p:nvSpPr>
                <p:spPr>
                  <a:xfrm rot="307765">
                    <a:off x="8248913" y="4087786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7" name="Google Shape;4997;p19"/>
                  <p:cNvSpPr/>
                  <p:nvPr/>
                </p:nvSpPr>
                <p:spPr>
                  <a:xfrm rot="307765">
                    <a:off x="8286911" y="4404782"/>
                    <a:ext cx="35679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8" name="Google Shape;4998;p19"/>
                  <p:cNvSpPr/>
                  <p:nvPr/>
                </p:nvSpPr>
                <p:spPr>
                  <a:xfrm rot="307765">
                    <a:off x="8115469" y="4087784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999" name="Google Shape;4999;p19"/>
                  <p:cNvSpPr/>
                  <p:nvPr/>
                </p:nvSpPr>
                <p:spPr>
                  <a:xfrm rot="307765">
                    <a:off x="8323179" y="3907425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0" name="Google Shape;5000;p19"/>
                  <p:cNvSpPr/>
                  <p:nvPr/>
                </p:nvSpPr>
                <p:spPr>
                  <a:xfrm rot="307765">
                    <a:off x="8173863" y="4320111"/>
                    <a:ext cx="35652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1" name="Google Shape;5001;p19"/>
                  <p:cNvSpPr/>
                  <p:nvPr/>
                </p:nvSpPr>
                <p:spPr>
                  <a:xfrm rot="-7357402">
                    <a:off x="7228248" y="4241647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2" name="Google Shape;5002;p19"/>
                  <p:cNvSpPr/>
                  <p:nvPr/>
                </p:nvSpPr>
                <p:spPr>
                  <a:xfrm rot="-7357402">
                    <a:off x="7445211" y="4344484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3" name="Google Shape;5003;p19"/>
                  <p:cNvSpPr/>
                  <p:nvPr/>
                </p:nvSpPr>
                <p:spPr>
                  <a:xfrm rot="5121709">
                    <a:off x="7581654" y="4118145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4" name="Google Shape;5004;p19"/>
                  <p:cNvSpPr/>
                  <p:nvPr/>
                </p:nvSpPr>
                <p:spPr>
                  <a:xfrm rot="5121709">
                    <a:off x="7358768" y="4068649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5" name="Google Shape;5005;p19"/>
                  <p:cNvSpPr/>
                  <p:nvPr/>
                </p:nvSpPr>
                <p:spPr>
                  <a:xfrm rot="-1743090">
                    <a:off x="7369765" y="3783912"/>
                    <a:ext cx="13681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6" name="Google Shape;5006;p19"/>
                  <p:cNvSpPr/>
                  <p:nvPr/>
                </p:nvSpPr>
                <p:spPr>
                  <a:xfrm rot="-1743090">
                    <a:off x="6932598" y="420371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7" name="Google Shape;5007;p19"/>
                  <p:cNvSpPr/>
                  <p:nvPr/>
                </p:nvSpPr>
                <p:spPr>
                  <a:xfrm rot="-1743090">
                    <a:off x="7119535" y="4033155"/>
                    <a:ext cx="35683" cy="2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8" name="Google Shape;5008;p19"/>
                  <p:cNvSpPr/>
                  <p:nvPr/>
                </p:nvSpPr>
                <p:spPr>
                  <a:xfrm rot="-1743090">
                    <a:off x="7186993" y="3806161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9" name="Google Shape;5009;p19"/>
                  <p:cNvSpPr/>
                  <p:nvPr/>
                </p:nvSpPr>
                <p:spPr>
                  <a:xfrm rot="-1743090">
                    <a:off x="7525501" y="3891034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0" name="Google Shape;5010;p19"/>
                  <p:cNvSpPr/>
                  <p:nvPr/>
                </p:nvSpPr>
                <p:spPr>
                  <a:xfrm rot="-1743090">
                    <a:off x="7020222" y="3652658"/>
                    <a:ext cx="35656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1" name="Google Shape;5011;p19"/>
                  <p:cNvSpPr/>
                  <p:nvPr/>
                </p:nvSpPr>
                <p:spPr>
                  <a:xfrm rot="6064076">
                    <a:off x="7731496" y="3769903"/>
                    <a:ext cx="13681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2" name="Google Shape;5012;p19"/>
                  <p:cNvSpPr/>
                  <p:nvPr/>
                </p:nvSpPr>
                <p:spPr>
                  <a:xfrm rot="6064076">
                    <a:off x="7720493" y="3932000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3" name="Google Shape;5013;p19"/>
                  <p:cNvSpPr/>
                  <p:nvPr/>
                </p:nvSpPr>
                <p:spPr>
                  <a:xfrm rot="6064076">
                    <a:off x="7961957" y="4006932"/>
                    <a:ext cx="35683" cy="2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4" name="Google Shape;5014;p19"/>
                  <p:cNvSpPr/>
                  <p:nvPr/>
                </p:nvSpPr>
                <p:spPr>
                  <a:xfrm rot="6064076">
                    <a:off x="7961949" y="3745483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5" name="Google Shape;5015;p19"/>
                  <p:cNvSpPr/>
                  <p:nvPr/>
                </p:nvSpPr>
                <p:spPr>
                  <a:xfrm rot="6064076">
                    <a:off x="7799890" y="4203717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6" name="Google Shape;5016;p19"/>
                  <p:cNvSpPr/>
                  <p:nvPr/>
                </p:nvSpPr>
                <p:spPr>
                  <a:xfrm rot="6064076">
                    <a:off x="8137846" y="3891043"/>
                    <a:ext cx="35657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7" name="Google Shape;5017;p19"/>
                  <p:cNvSpPr/>
                  <p:nvPr/>
                </p:nvSpPr>
                <p:spPr>
                  <a:xfrm rot="6112646">
                    <a:off x="6154587" y="4284438"/>
                    <a:ext cx="35681" cy="27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8" name="Google Shape;5018;p19"/>
                  <p:cNvSpPr/>
                  <p:nvPr/>
                </p:nvSpPr>
                <p:spPr>
                  <a:xfrm rot="6064076">
                    <a:off x="7809549" y="356025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9" name="Google Shape;5019;p19"/>
                  <p:cNvSpPr/>
                  <p:nvPr/>
                </p:nvSpPr>
                <p:spPr>
                  <a:xfrm rot="6064076">
                    <a:off x="8227174" y="372445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0" name="Google Shape;5020;p19"/>
                  <p:cNvSpPr/>
                  <p:nvPr/>
                </p:nvSpPr>
                <p:spPr>
                  <a:xfrm rot="307765">
                    <a:off x="6141629" y="3891050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1" name="Google Shape;5021;p19"/>
                  <p:cNvSpPr/>
                  <p:nvPr/>
                </p:nvSpPr>
                <p:spPr>
                  <a:xfrm rot="307765">
                    <a:off x="6456629" y="3688825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2" name="Google Shape;5022;p19"/>
                  <p:cNvSpPr/>
                  <p:nvPr/>
                </p:nvSpPr>
                <p:spPr>
                  <a:xfrm rot="6112646">
                    <a:off x="6243078" y="36674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3" name="Google Shape;5023;p19"/>
                  <p:cNvSpPr/>
                  <p:nvPr/>
                </p:nvSpPr>
                <p:spPr>
                  <a:xfrm rot="6112646">
                    <a:off x="5927828" y="415874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4" name="Google Shape;5024;p19"/>
                  <p:cNvSpPr/>
                  <p:nvPr/>
                </p:nvSpPr>
                <p:spPr>
                  <a:xfrm rot="6112646">
                    <a:off x="5941103" y="40069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5" name="Google Shape;5025;p19"/>
                  <p:cNvSpPr/>
                  <p:nvPr/>
                </p:nvSpPr>
                <p:spPr>
                  <a:xfrm rot="6112646">
                    <a:off x="5746053" y="445856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6" name="Google Shape;5026;p19"/>
                  <p:cNvSpPr/>
                  <p:nvPr/>
                </p:nvSpPr>
                <p:spPr>
                  <a:xfrm rot="6112646">
                    <a:off x="5871903" y="4344482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7" name="Google Shape;5027;p19"/>
                  <p:cNvSpPr/>
                  <p:nvPr/>
                </p:nvSpPr>
                <p:spPr>
                  <a:xfrm rot="6112646">
                    <a:off x="5780503" y="418289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8" name="Google Shape;5028;p19"/>
                  <p:cNvSpPr/>
                  <p:nvPr/>
                </p:nvSpPr>
                <p:spPr>
                  <a:xfrm rot="6112646">
                    <a:off x="5927828" y="380616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9" name="Google Shape;5029;p19"/>
                  <p:cNvSpPr/>
                  <p:nvPr/>
                </p:nvSpPr>
                <p:spPr>
                  <a:xfrm rot="6112646">
                    <a:off x="6093828" y="3745482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5030" name="Google Shape;5030;p19"/>
                <p:cNvSpPr/>
                <p:nvPr/>
              </p:nvSpPr>
              <p:spPr>
                <a:xfrm rot="-4687354">
                  <a:off x="7988175" y="3039950"/>
                  <a:ext cx="13680" cy="19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1" name="Google Shape;5031;p19"/>
                <p:cNvSpPr/>
                <p:nvPr/>
              </p:nvSpPr>
              <p:spPr>
                <a:xfrm rot="-4687354">
                  <a:off x="7481626" y="3604825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2" name="Google Shape;5032;p19"/>
                <p:cNvSpPr/>
                <p:nvPr/>
              </p:nvSpPr>
              <p:spPr>
                <a:xfrm rot="-4687354">
                  <a:off x="7843171" y="2986457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3" name="Google Shape;5033;p19"/>
                <p:cNvSpPr/>
                <p:nvPr/>
              </p:nvSpPr>
              <p:spPr>
                <a:xfrm rot="-4687354">
                  <a:off x="7708230" y="319134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4" name="Google Shape;5034;p19"/>
                <p:cNvSpPr/>
                <p:nvPr/>
              </p:nvSpPr>
              <p:spPr>
                <a:xfrm rot="-4687354">
                  <a:off x="7630573" y="290085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5" name="Google Shape;5035;p19"/>
                <p:cNvSpPr/>
                <p:nvPr/>
              </p:nvSpPr>
              <p:spPr>
                <a:xfrm rot="-4687354">
                  <a:off x="8165451" y="3071420"/>
                  <a:ext cx="35654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6" name="Google Shape;5036;p19"/>
                <p:cNvSpPr/>
                <p:nvPr/>
              </p:nvSpPr>
              <p:spPr>
                <a:xfrm rot="3442598">
                  <a:off x="7331953" y="305078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7" name="Google Shape;5037;p19"/>
                <p:cNvSpPr/>
                <p:nvPr/>
              </p:nvSpPr>
              <p:spPr>
                <a:xfrm rot="3442598">
                  <a:off x="7415036" y="33591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8" name="Google Shape;5038;p19"/>
                <p:cNvSpPr/>
                <p:nvPr/>
              </p:nvSpPr>
              <p:spPr>
                <a:xfrm rot="3442598">
                  <a:off x="7115464" y="3140328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9" name="Google Shape;5039;p19"/>
                <p:cNvSpPr/>
                <p:nvPr/>
              </p:nvSpPr>
              <p:spPr>
                <a:xfrm rot="3442598">
                  <a:off x="7495303" y="319715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0" name="Google Shape;5040;p19"/>
                <p:cNvSpPr/>
                <p:nvPr/>
              </p:nvSpPr>
              <p:spPr>
                <a:xfrm rot="3442598">
                  <a:off x="7230120" y="3298395"/>
                  <a:ext cx="35653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1" name="Google Shape;5041;p19"/>
                <p:cNvSpPr/>
                <p:nvPr/>
              </p:nvSpPr>
              <p:spPr>
                <a:xfrm rot="-10492235">
                  <a:off x="7001909" y="91258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2" name="Google Shape;5042;p19"/>
                <p:cNvSpPr/>
                <p:nvPr/>
              </p:nvSpPr>
              <p:spPr>
                <a:xfrm rot="-10492235">
                  <a:off x="7879386" y="1969165"/>
                  <a:ext cx="35679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3" name="Google Shape;5043;p19"/>
                <p:cNvSpPr/>
                <p:nvPr/>
              </p:nvSpPr>
              <p:spPr>
                <a:xfrm rot="-10492235">
                  <a:off x="6746491" y="780186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4" name="Google Shape;5044;p19"/>
                <p:cNvSpPr/>
                <p:nvPr/>
              </p:nvSpPr>
              <p:spPr>
                <a:xfrm rot="-10492235">
                  <a:off x="5900230" y="36543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5" name="Google Shape;5045;p19"/>
                <p:cNvSpPr/>
                <p:nvPr/>
              </p:nvSpPr>
              <p:spPr>
                <a:xfrm rot="-10492235">
                  <a:off x="6811573" y="2632059"/>
                  <a:ext cx="35652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6" name="Google Shape;5046;p19"/>
                <p:cNvSpPr/>
                <p:nvPr/>
              </p:nvSpPr>
              <p:spPr>
                <a:xfrm rot="3442598">
                  <a:off x="6842761" y="2862949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7" name="Google Shape;5047;p19"/>
                <p:cNvSpPr/>
                <p:nvPr/>
              </p:nvSpPr>
              <p:spPr>
                <a:xfrm rot="3442598">
                  <a:off x="6625798" y="27601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8" name="Google Shape;5048;p19"/>
                <p:cNvSpPr/>
                <p:nvPr/>
              </p:nvSpPr>
              <p:spPr>
                <a:xfrm rot="-5678291">
                  <a:off x="6489355" y="298645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9" name="Google Shape;5049;p19"/>
                <p:cNvSpPr/>
                <p:nvPr/>
              </p:nvSpPr>
              <p:spPr>
                <a:xfrm rot="-5678291">
                  <a:off x="6712241" y="3035948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0" name="Google Shape;5050;p19"/>
                <p:cNvSpPr/>
                <p:nvPr/>
              </p:nvSpPr>
              <p:spPr>
                <a:xfrm rot="9056910">
                  <a:off x="6723243" y="3328680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1" name="Google Shape;5051;p19"/>
                <p:cNvSpPr/>
                <p:nvPr/>
              </p:nvSpPr>
              <p:spPr>
                <a:xfrm rot="9056910">
                  <a:off x="7138407" y="290084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2" name="Google Shape;5052;p19"/>
                <p:cNvSpPr/>
                <p:nvPr/>
              </p:nvSpPr>
              <p:spPr>
                <a:xfrm rot="9056910">
                  <a:off x="6951471" y="3071439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3" name="Google Shape;5053;p19"/>
                <p:cNvSpPr/>
                <p:nvPr/>
              </p:nvSpPr>
              <p:spPr>
                <a:xfrm rot="9056910">
                  <a:off x="6884013" y="3298406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4" name="Google Shape;5054;p19"/>
                <p:cNvSpPr/>
                <p:nvPr/>
              </p:nvSpPr>
              <p:spPr>
                <a:xfrm rot="9056910">
                  <a:off x="6545504" y="32135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5" name="Google Shape;5055;p19"/>
                <p:cNvSpPr/>
                <p:nvPr/>
              </p:nvSpPr>
              <p:spPr>
                <a:xfrm rot="9056910">
                  <a:off x="7050810" y="3451909"/>
                  <a:ext cx="35656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6" name="Google Shape;5056;p19"/>
                <p:cNvSpPr/>
                <p:nvPr/>
              </p:nvSpPr>
              <p:spPr>
                <a:xfrm rot="-4735924">
                  <a:off x="6437712" y="3495089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7" name="Google Shape;5057;p19"/>
                <p:cNvSpPr/>
                <p:nvPr/>
              </p:nvSpPr>
              <p:spPr>
                <a:xfrm rot="-4735924">
                  <a:off x="6350512" y="3324967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8" name="Google Shape;5058;p19"/>
                <p:cNvSpPr/>
                <p:nvPr/>
              </p:nvSpPr>
              <p:spPr>
                <a:xfrm rot="-4735924">
                  <a:off x="6032848" y="3097662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9" name="Google Shape;5059;p19"/>
                <p:cNvSpPr/>
                <p:nvPr/>
              </p:nvSpPr>
              <p:spPr>
                <a:xfrm rot="-4735924">
                  <a:off x="6109057" y="335908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0" name="Google Shape;5060;p19"/>
                <p:cNvSpPr/>
                <p:nvPr/>
              </p:nvSpPr>
              <p:spPr>
                <a:xfrm rot="-4735924">
                  <a:off x="6271116" y="290084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1" name="Google Shape;5061;p19"/>
                <p:cNvSpPr/>
                <p:nvPr/>
              </p:nvSpPr>
              <p:spPr>
                <a:xfrm rot="-4735924">
                  <a:off x="6618987" y="3518323"/>
                  <a:ext cx="35657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2" name="Google Shape;5062;p19"/>
                <p:cNvSpPr/>
                <p:nvPr/>
              </p:nvSpPr>
              <p:spPr>
                <a:xfrm rot="-4687354">
                  <a:off x="8068821" y="2820157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3" name="Google Shape;5063;p19"/>
                <p:cNvSpPr/>
                <p:nvPr/>
              </p:nvSpPr>
              <p:spPr>
                <a:xfrm rot="-4735924">
                  <a:off x="6109057" y="3620508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4" name="Google Shape;5064;p19"/>
                <p:cNvSpPr/>
                <p:nvPr/>
              </p:nvSpPr>
              <p:spPr>
                <a:xfrm rot="-4735924">
                  <a:off x="6301032" y="2618108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5" name="Google Shape;5065;p19"/>
                <p:cNvSpPr/>
                <p:nvPr/>
              </p:nvSpPr>
              <p:spPr>
                <a:xfrm rot="-10492235">
                  <a:off x="7929380" y="3213519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6" name="Google Shape;5066;p19"/>
                <p:cNvSpPr/>
                <p:nvPr/>
              </p:nvSpPr>
              <p:spPr>
                <a:xfrm rot="-10492235">
                  <a:off x="7614380" y="34157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7" name="Google Shape;5067;p19"/>
                <p:cNvSpPr/>
                <p:nvPr/>
              </p:nvSpPr>
              <p:spPr>
                <a:xfrm rot="-4687354">
                  <a:off x="7827930" y="343714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8" name="Google Shape;5068;p19"/>
                <p:cNvSpPr/>
                <p:nvPr/>
              </p:nvSpPr>
              <p:spPr>
                <a:xfrm rot="-4687354">
                  <a:off x="7983355" y="33590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9" name="Google Shape;5069;p19"/>
                <p:cNvSpPr/>
                <p:nvPr/>
              </p:nvSpPr>
              <p:spPr>
                <a:xfrm rot="-4687354">
                  <a:off x="7001905" y="70416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0" name="Google Shape;5070;p19"/>
                <p:cNvSpPr/>
                <p:nvPr/>
              </p:nvSpPr>
              <p:spPr>
                <a:xfrm rot="-4687354">
                  <a:off x="7299905" y="26930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1" name="Google Shape;5071;p19"/>
                <p:cNvSpPr/>
                <p:nvPr/>
              </p:nvSpPr>
              <p:spPr>
                <a:xfrm rot="-4687354">
                  <a:off x="8129580" y="3587687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2" name="Google Shape;5072;p19"/>
                <p:cNvSpPr/>
                <p:nvPr/>
              </p:nvSpPr>
              <p:spPr>
                <a:xfrm rot="-4687354">
                  <a:off x="8084050" y="2134363"/>
                  <a:ext cx="13680" cy="19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3" name="Google Shape;5073;p19"/>
                <p:cNvSpPr/>
                <p:nvPr/>
              </p:nvSpPr>
              <p:spPr>
                <a:xfrm rot="-4687354">
                  <a:off x="7481626" y="2538025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4" name="Google Shape;5074;p19"/>
                <p:cNvSpPr/>
                <p:nvPr/>
              </p:nvSpPr>
              <p:spPr>
                <a:xfrm rot="-4687354">
                  <a:off x="7708233" y="1650532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5" name="Google Shape;5075;p19"/>
                <p:cNvSpPr/>
                <p:nvPr/>
              </p:nvSpPr>
              <p:spPr>
                <a:xfrm rot="-4687354">
                  <a:off x="7453548" y="169330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6" name="Google Shape;5076;p19"/>
                <p:cNvSpPr/>
                <p:nvPr/>
              </p:nvSpPr>
              <p:spPr>
                <a:xfrm rot="-4687354">
                  <a:off x="7598751" y="1852033"/>
                  <a:ext cx="35654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7" name="Google Shape;5077;p19"/>
                <p:cNvSpPr/>
                <p:nvPr/>
              </p:nvSpPr>
              <p:spPr>
                <a:xfrm rot="3442598">
                  <a:off x="7331953" y="198398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8" name="Google Shape;5078;p19"/>
                <p:cNvSpPr/>
                <p:nvPr/>
              </p:nvSpPr>
              <p:spPr>
                <a:xfrm rot="3442598">
                  <a:off x="7415036" y="22923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9" name="Google Shape;5079;p19"/>
                <p:cNvSpPr/>
                <p:nvPr/>
              </p:nvSpPr>
              <p:spPr>
                <a:xfrm rot="3442598">
                  <a:off x="7115464" y="2073528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0" name="Google Shape;5080;p19"/>
                <p:cNvSpPr/>
                <p:nvPr/>
              </p:nvSpPr>
              <p:spPr>
                <a:xfrm rot="3442598">
                  <a:off x="7495303" y="213035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1" name="Google Shape;5081;p19"/>
                <p:cNvSpPr/>
                <p:nvPr/>
              </p:nvSpPr>
              <p:spPr>
                <a:xfrm rot="3442598">
                  <a:off x="7095445" y="2637495"/>
                  <a:ext cx="35653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2" name="Google Shape;5082;p19"/>
                <p:cNvSpPr/>
                <p:nvPr/>
              </p:nvSpPr>
              <p:spPr>
                <a:xfrm rot="-10492235">
                  <a:off x="7035511" y="1125665"/>
                  <a:ext cx="35679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3" name="Google Shape;5083;p19"/>
                <p:cNvSpPr/>
                <p:nvPr/>
              </p:nvSpPr>
              <p:spPr>
                <a:xfrm rot="-10492235">
                  <a:off x="7299916" y="1352661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4" name="Google Shape;5084;p19"/>
                <p:cNvSpPr/>
                <p:nvPr/>
              </p:nvSpPr>
              <p:spPr>
                <a:xfrm rot="-10492235">
                  <a:off x="6811555" y="10260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5" name="Google Shape;5085;p19"/>
                <p:cNvSpPr/>
                <p:nvPr/>
              </p:nvSpPr>
              <p:spPr>
                <a:xfrm rot="3442598">
                  <a:off x="6842761" y="1796149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6" name="Google Shape;5086;p19"/>
                <p:cNvSpPr/>
                <p:nvPr/>
              </p:nvSpPr>
              <p:spPr>
                <a:xfrm rot="3442598">
                  <a:off x="6625798" y="16933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7" name="Google Shape;5087;p19"/>
                <p:cNvSpPr/>
                <p:nvPr/>
              </p:nvSpPr>
              <p:spPr>
                <a:xfrm rot="-5678291">
                  <a:off x="6336955" y="191965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8" name="Google Shape;5088;p19"/>
                <p:cNvSpPr/>
                <p:nvPr/>
              </p:nvSpPr>
              <p:spPr>
                <a:xfrm rot="-5678291">
                  <a:off x="6712241" y="1969148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9" name="Google Shape;5089;p19"/>
                <p:cNvSpPr/>
                <p:nvPr/>
              </p:nvSpPr>
              <p:spPr>
                <a:xfrm rot="9056910">
                  <a:off x="6723243" y="2261880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0" name="Google Shape;5090;p19"/>
                <p:cNvSpPr/>
                <p:nvPr/>
              </p:nvSpPr>
              <p:spPr>
                <a:xfrm rot="9056910">
                  <a:off x="6949432" y="144489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1" name="Google Shape;5091;p19"/>
                <p:cNvSpPr/>
                <p:nvPr/>
              </p:nvSpPr>
              <p:spPr>
                <a:xfrm rot="9056910">
                  <a:off x="7115471" y="1769014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2" name="Google Shape;5092;p19"/>
                <p:cNvSpPr/>
                <p:nvPr/>
              </p:nvSpPr>
              <p:spPr>
                <a:xfrm rot="9056910">
                  <a:off x="6884013" y="2231606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3" name="Google Shape;5093;p19"/>
                <p:cNvSpPr/>
                <p:nvPr/>
              </p:nvSpPr>
              <p:spPr>
                <a:xfrm rot="9056910">
                  <a:off x="6393104" y="21467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4" name="Google Shape;5094;p19"/>
                <p:cNvSpPr/>
                <p:nvPr/>
              </p:nvSpPr>
              <p:spPr>
                <a:xfrm rot="9056910">
                  <a:off x="7050810" y="2385109"/>
                  <a:ext cx="35656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5" name="Google Shape;5095;p19"/>
                <p:cNvSpPr/>
                <p:nvPr/>
              </p:nvSpPr>
              <p:spPr>
                <a:xfrm rot="-4735924">
                  <a:off x="6285312" y="2428289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6" name="Google Shape;5096;p19"/>
                <p:cNvSpPr/>
                <p:nvPr/>
              </p:nvSpPr>
              <p:spPr>
                <a:xfrm rot="-4735924">
                  <a:off x="7533612" y="1210167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7" name="Google Shape;5097;p19"/>
                <p:cNvSpPr/>
                <p:nvPr/>
              </p:nvSpPr>
              <p:spPr>
                <a:xfrm rot="-4735924">
                  <a:off x="7515873" y="1470349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8" name="Google Shape;5098;p19"/>
                <p:cNvSpPr/>
                <p:nvPr/>
              </p:nvSpPr>
              <p:spPr>
                <a:xfrm rot="-4735924">
                  <a:off x="7138407" y="50548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9" name="Google Shape;5099;p19"/>
                <p:cNvSpPr/>
                <p:nvPr/>
              </p:nvSpPr>
              <p:spPr>
                <a:xfrm rot="-4735924">
                  <a:off x="6618987" y="2451523"/>
                  <a:ext cx="35657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0" name="Google Shape;5100;p19"/>
                <p:cNvSpPr/>
                <p:nvPr/>
              </p:nvSpPr>
              <p:spPr>
                <a:xfrm rot="-4687354">
                  <a:off x="7741408" y="1269682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1" name="Google Shape;5101;p19"/>
                <p:cNvSpPr/>
                <p:nvPr/>
              </p:nvSpPr>
              <p:spPr>
                <a:xfrm rot="-4735924">
                  <a:off x="6702332" y="1269671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2" name="Google Shape;5102;p19"/>
                <p:cNvSpPr/>
                <p:nvPr/>
              </p:nvSpPr>
              <p:spPr>
                <a:xfrm rot="-4735924">
                  <a:off x="6625807" y="14703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3" name="Google Shape;5103;p19"/>
                <p:cNvSpPr/>
                <p:nvPr/>
              </p:nvSpPr>
              <p:spPr>
                <a:xfrm rot="-10492235">
                  <a:off x="8016555" y="2469407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4" name="Google Shape;5104;p19"/>
                <p:cNvSpPr/>
                <p:nvPr/>
              </p:nvSpPr>
              <p:spPr>
                <a:xfrm rot="-10492235">
                  <a:off x="7708230" y="2605457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5" name="Google Shape;5105;p19"/>
                <p:cNvSpPr/>
                <p:nvPr/>
              </p:nvSpPr>
              <p:spPr>
                <a:xfrm rot="-4687354">
                  <a:off x="7741405" y="22315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6" name="Google Shape;5106;p19"/>
                <p:cNvSpPr/>
                <p:nvPr/>
              </p:nvSpPr>
              <p:spPr>
                <a:xfrm rot="-4687354">
                  <a:off x="7299905" y="9531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7" name="Google Shape;5107;p19"/>
                <p:cNvSpPr/>
                <p:nvPr/>
              </p:nvSpPr>
              <p:spPr>
                <a:xfrm rot="-4687354">
                  <a:off x="7495293" y="9531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8" name="Google Shape;5108;p19"/>
                <p:cNvSpPr/>
                <p:nvPr/>
              </p:nvSpPr>
              <p:spPr>
                <a:xfrm rot="-4687354">
                  <a:off x="7453543" y="65586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9" name="Google Shape;5109;p19"/>
                <p:cNvSpPr/>
                <p:nvPr/>
              </p:nvSpPr>
              <p:spPr>
                <a:xfrm rot="-4687354">
                  <a:off x="7299905" y="16262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10" name="Google Shape;5110;p19"/>
                <p:cNvSpPr/>
                <p:nvPr/>
              </p:nvSpPr>
              <p:spPr>
                <a:xfrm rot="-4687354">
                  <a:off x="7708230" y="90281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11" name="Google Shape;5111;p19"/>
                <p:cNvSpPr/>
                <p:nvPr/>
              </p:nvSpPr>
              <p:spPr>
                <a:xfrm rot="-4687354">
                  <a:off x="7299905" y="678687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5112" name="Google Shape;5112;p19"/>
          <p:cNvSpPr txBox="1">
            <a:spLocks noGrp="1"/>
          </p:cNvSpPr>
          <p:nvPr>
            <p:ph type="subTitle" idx="1"/>
          </p:nvPr>
        </p:nvSpPr>
        <p:spPr>
          <a:xfrm>
            <a:off x="4529817" y="4085400"/>
            <a:ext cx="3132400" cy="7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4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113" name="Google Shape;5113;p19"/>
          <p:cNvSpPr txBox="1">
            <a:spLocks noGrp="1"/>
          </p:cNvSpPr>
          <p:nvPr>
            <p:ph type="subTitle" idx="2"/>
          </p:nvPr>
        </p:nvSpPr>
        <p:spPr>
          <a:xfrm>
            <a:off x="4529817" y="4957533"/>
            <a:ext cx="3132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4" name="Google Shape;5114;p19"/>
          <p:cNvSpPr txBox="1">
            <a:spLocks noGrp="1"/>
          </p:cNvSpPr>
          <p:nvPr>
            <p:ph type="title" hasCustomPrompt="1"/>
          </p:nvPr>
        </p:nvSpPr>
        <p:spPr>
          <a:xfrm>
            <a:off x="5027600" y="2269033"/>
            <a:ext cx="2136800" cy="11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0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692072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6" name="Google Shape;5116;p20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117" name="Google Shape;5117;p2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8" name="Google Shape;5118;p2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9" name="Google Shape;5119;p2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0" name="Google Shape;5120;p2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121" name="Google Shape;5121;p2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122" name="Google Shape;5122;p2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3" name="Google Shape;5123;p2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124" name="Google Shape;5124;p20"/>
          <p:cNvGrpSpPr/>
          <p:nvPr/>
        </p:nvGrpSpPr>
        <p:grpSpPr>
          <a:xfrm rot="-1368802">
            <a:off x="530062" y="1081217"/>
            <a:ext cx="970165" cy="1398347"/>
            <a:chOff x="397669" y="810887"/>
            <a:chExt cx="727681" cy="1048842"/>
          </a:xfrm>
        </p:grpSpPr>
        <p:grpSp>
          <p:nvGrpSpPr>
            <p:cNvPr id="5125" name="Google Shape;5125;p20"/>
            <p:cNvGrpSpPr/>
            <p:nvPr/>
          </p:nvGrpSpPr>
          <p:grpSpPr>
            <a:xfrm rot="4404437">
              <a:off x="487579" y="1322403"/>
              <a:ext cx="451292" cy="517480"/>
              <a:chOff x="6376784" y="1507011"/>
              <a:chExt cx="506381" cy="536693"/>
            </a:xfrm>
          </p:grpSpPr>
          <p:grpSp>
            <p:nvGrpSpPr>
              <p:cNvPr id="5126" name="Google Shape;5126;p20"/>
              <p:cNvGrpSpPr/>
              <p:nvPr/>
            </p:nvGrpSpPr>
            <p:grpSpPr>
              <a:xfrm rot="-6112678" flipH="1">
                <a:off x="6398189" y="1739337"/>
                <a:ext cx="284071" cy="274284"/>
                <a:chOff x="1399963" y="649000"/>
                <a:chExt cx="263971" cy="254901"/>
              </a:xfrm>
            </p:grpSpPr>
            <p:sp>
              <p:nvSpPr>
                <p:cNvPr id="5127" name="Google Shape;5127;p2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28" name="Google Shape;5128;p2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29" name="Google Shape;5129;p20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30" name="Google Shape;5130;p20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5131" name="Google Shape;5131;p20"/>
              <p:cNvGrpSpPr/>
              <p:nvPr/>
            </p:nvGrpSpPr>
            <p:grpSpPr>
              <a:xfrm rot="1827528" flipH="1">
                <a:off x="6572247" y="1547448"/>
                <a:ext cx="246745" cy="320406"/>
                <a:chOff x="1434641" y="606141"/>
                <a:chExt cx="229294" cy="297759"/>
              </a:xfrm>
            </p:grpSpPr>
            <p:sp>
              <p:nvSpPr>
                <p:cNvPr id="5132" name="Google Shape;5132;p2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33" name="Google Shape;5133;p20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34" name="Google Shape;5134;p2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35" name="Google Shape;5135;p20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36" name="Google Shape;5136;p20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5137" name="Google Shape;5137;p20"/>
            <p:cNvGrpSpPr/>
            <p:nvPr/>
          </p:nvGrpSpPr>
          <p:grpSpPr>
            <a:xfrm flipH="1">
              <a:off x="524804" y="810887"/>
              <a:ext cx="600546" cy="626088"/>
              <a:chOff x="1609851" y="1570464"/>
              <a:chExt cx="1473733" cy="1539433"/>
            </a:xfrm>
          </p:grpSpPr>
          <p:sp>
            <p:nvSpPr>
              <p:cNvPr id="5138" name="Google Shape;5138;p2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9" name="Google Shape;5139;p2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0" name="Google Shape;5140;p2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1" name="Google Shape;5141;p2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2" name="Google Shape;5142;p2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3" name="Google Shape;5143;p2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4" name="Google Shape;5144;p2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5" name="Google Shape;5145;p2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6" name="Google Shape;5146;p2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7" name="Google Shape;5147;p2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8" name="Google Shape;5148;p2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9" name="Google Shape;5149;p2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0" name="Google Shape;5150;p2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1" name="Google Shape;5151;p2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2" name="Google Shape;5152;p2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3" name="Google Shape;5153;p2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4" name="Google Shape;5154;p2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5" name="Google Shape;5155;p2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6" name="Google Shape;5156;p2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7" name="Google Shape;5157;p2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8" name="Google Shape;5158;p2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9" name="Google Shape;5159;p2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0" name="Google Shape;5160;p2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1" name="Google Shape;5161;p2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2" name="Google Shape;5162;p2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3" name="Google Shape;5163;p2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4" name="Google Shape;5164;p2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5" name="Google Shape;5165;p2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6" name="Google Shape;5166;p2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7" name="Google Shape;5167;p2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8" name="Google Shape;5168;p2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9" name="Google Shape;5169;p2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0" name="Google Shape;5170;p2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1" name="Google Shape;5171;p2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2" name="Google Shape;5172;p2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3" name="Google Shape;5173;p2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4" name="Google Shape;5174;p2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5" name="Google Shape;5175;p2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6" name="Google Shape;5176;p2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7" name="Google Shape;5177;p2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8" name="Google Shape;5178;p2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9" name="Google Shape;5179;p2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0" name="Google Shape;5180;p2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1" name="Google Shape;5181;p2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2" name="Google Shape;5182;p2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3" name="Google Shape;5183;p2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4" name="Google Shape;5184;p2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5" name="Google Shape;5185;p2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6" name="Google Shape;5186;p2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7" name="Google Shape;5187;p2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8" name="Google Shape;5188;p2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9" name="Google Shape;5189;p2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0" name="Google Shape;5190;p2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1" name="Google Shape;5191;p2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2" name="Google Shape;5192;p2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3" name="Google Shape;5193;p2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4" name="Google Shape;5194;p2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5" name="Google Shape;5195;p2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6" name="Google Shape;5196;p2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7" name="Google Shape;5197;p2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8" name="Google Shape;5198;p2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9" name="Google Shape;5199;p2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0" name="Google Shape;5200;p2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1" name="Google Shape;5201;p2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2" name="Google Shape;5202;p2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3" name="Google Shape;5203;p2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4" name="Google Shape;5204;p2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5" name="Google Shape;5205;p2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6" name="Google Shape;5206;p2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7" name="Google Shape;5207;p2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8" name="Google Shape;5208;p2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9" name="Google Shape;5209;p2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0" name="Google Shape;5210;p2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1" name="Google Shape;5211;p2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2" name="Google Shape;5212;p2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3" name="Google Shape;5213;p2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4" name="Google Shape;5214;p2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5" name="Google Shape;5215;p2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6" name="Google Shape;5216;p2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7" name="Google Shape;5217;p2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218" name="Google Shape;5218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19" name="Google Shape;5219;p20"/>
          <p:cNvSpPr txBox="1">
            <a:spLocks noGrp="1"/>
          </p:cNvSpPr>
          <p:nvPr>
            <p:ph type="subTitle" idx="1"/>
          </p:nvPr>
        </p:nvSpPr>
        <p:spPr>
          <a:xfrm>
            <a:off x="1379567" y="2370300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0" name="Google Shape;5220;p20"/>
          <p:cNvSpPr txBox="1">
            <a:spLocks noGrp="1"/>
          </p:cNvSpPr>
          <p:nvPr>
            <p:ph type="subTitle" idx="2"/>
          </p:nvPr>
        </p:nvSpPr>
        <p:spPr>
          <a:xfrm>
            <a:off x="1379567" y="2889029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20"/>
          <p:cNvSpPr txBox="1">
            <a:spLocks noGrp="1"/>
          </p:cNvSpPr>
          <p:nvPr>
            <p:ph type="subTitle" idx="3"/>
          </p:nvPr>
        </p:nvSpPr>
        <p:spPr>
          <a:xfrm>
            <a:off x="4831800" y="2369567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2" name="Google Shape;5222;p20"/>
          <p:cNvSpPr txBox="1">
            <a:spLocks noGrp="1"/>
          </p:cNvSpPr>
          <p:nvPr>
            <p:ph type="subTitle" idx="4"/>
          </p:nvPr>
        </p:nvSpPr>
        <p:spPr>
          <a:xfrm>
            <a:off x="4831800" y="2889068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3" name="Google Shape;5223;p20"/>
          <p:cNvSpPr txBox="1">
            <a:spLocks noGrp="1"/>
          </p:cNvSpPr>
          <p:nvPr>
            <p:ph type="subTitle" idx="5"/>
          </p:nvPr>
        </p:nvSpPr>
        <p:spPr>
          <a:xfrm>
            <a:off x="8284033" y="2369567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4" name="Google Shape;5224;p20"/>
          <p:cNvSpPr txBox="1">
            <a:spLocks noGrp="1"/>
          </p:cNvSpPr>
          <p:nvPr>
            <p:ph type="subTitle" idx="6"/>
          </p:nvPr>
        </p:nvSpPr>
        <p:spPr>
          <a:xfrm>
            <a:off x="8284033" y="2889067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5" name="Google Shape;5225;p20"/>
          <p:cNvSpPr txBox="1">
            <a:spLocks noGrp="1"/>
          </p:cNvSpPr>
          <p:nvPr>
            <p:ph type="subTitle" idx="7"/>
          </p:nvPr>
        </p:nvSpPr>
        <p:spPr>
          <a:xfrm>
            <a:off x="1379567" y="4784967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6" name="Google Shape;5226;p20"/>
          <p:cNvSpPr txBox="1">
            <a:spLocks noGrp="1"/>
          </p:cNvSpPr>
          <p:nvPr>
            <p:ph type="subTitle" idx="8"/>
          </p:nvPr>
        </p:nvSpPr>
        <p:spPr>
          <a:xfrm>
            <a:off x="1379567" y="5303696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20"/>
          <p:cNvSpPr txBox="1">
            <a:spLocks noGrp="1"/>
          </p:cNvSpPr>
          <p:nvPr>
            <p:ph type="subTitle" idx="9"/>
          </p:nvPr>
        </p:nvSpPr>
        <p:spPr>
          <a:xfrm>
            <a:off x="4831800" y="4784233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8" name="Google Shape;5228;p20"/>
          <p:cNvSpPr txBox="1">
            <a:spLocks noGrp="1"/>
          </p:cNvSpPr>
          <p:nvPr>
            <p:ph type="subTitle" idx="13"/>
          </p:nvPr>
        </p:nvSpPr>
        <p:spPr>
          <a:xfrm>
            <a:off x="4831800" y="5303735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9" name="Google Shape;5229;p20"/>
          <p:cNvSpPr txBox="1">
            <a:spLocks noGrp="1"/>
          </p:cNvSpPr>
          <p:nvPr>
            <p:ph type="subTitle" idx="14"/>
          </p:nvPr>
        </p:nvSpPr>
        <p:spPr>
          <a:xfrm>
            <a:off x="8284033" y="4784233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30" name="Google Shape;5230;p20"/>
          <p:cNvSpPr txBox="1">
            <a:spLocks noGrp="1"/>
          </p:cNvSpPr>
          <p:nvPr>
            <p:ph type="subTitle" idx="15"/>
          </p:nvPr>
        </p:nvSpPr>
        <p:spPr>
          <a:xfrm>
            <a:off x="8284033" y="5303735"/>
            <a:ext cx="252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7028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3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395" name="Google Shape;395;p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9" name="Google Shape;399;p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00" name="Google Shape;400;p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02" name="Google Shape;402;p3"/>
          <p:cNvGrpSpPr/>
          <p:nvPr/>
        </p:nvGrpSpPr>
        <p:grpSpPr>
          <a:xfrm>
            <a:off x="9310814" y="2203113"/>
            <a:ext cx="897799" cy="937001"/>
            <a:chOff x="1609851" y="1570464"/>
            <a:chExt cx="1473733" cy="1539433"/>
          </a:xfrm>
        </p:grpSpPr>
        <p:sp>
          <p:nvSpPr>
            <p:cNvPr id="403" name="Google Shape;403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3" name="Google Shape;483;p3"/>
          <p:cNvGrpSpPr/>
          <p:nvPr/>
        </p:nvGrpSpPr>
        <p:grpSpPr>
          <a:xfrm>
            <a:off x="7864810" y="1101059"/>
            <a:ext cx="1760031" cy="1836852"/>
            <a:chOff x="1609851" y="1570464"/>
            <a:chExt cx="1473733" cy="1539433"/>
          </a:xfrm>
        </p:grpSpPr>
        <p:sp>
          <p:nvSpPr>
            <p:cNvPr id="484" name="Google Shape;484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64" name="Google Shape;564;p3"/>
          <p:cNvGrpSpPr/>
          <p:nvPr/>
        </p:nvGrpSpPr>
        <p:grpSpPr>
          <a:xfrm rot="6112576">
            <a:off x="9618119" y="1671700"/>
            <a:ext cx="407584" cy="478403"/>
            <a:chOff x="1399963" y="545100"/>
            <a:chExt cx="305686" cy="358800"/>
          </a:xfrm>
        </p:grpSpPr>
        <p:sp>
          <p:nvSpPr>
            <p:cNvPr id="565" name="Google Shape;565;p3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1" name="Google Shape;571;p3"/>
          <p:cNvSpPr/>
          <p:nvPr/>
        </p:nvSpPr>
        <p:spPr>
          <a:xfrm>
            <a:off x="2109667" y="1860740"/>
            <a:ext cx="763845" cy="2387856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2" name="Google Shape;572;p3"/>
          <p:cNvSpPr/>
          <p:nvPr/>
        </p:nvSpPr>
        <p:spPr>
          <a:xfrm>
            <a:off x="2955000" y="462568"/>
            <a:ext cx="844617" cy="2466673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73" name="Google Shape;573;p3"/>
          <p:cNvGrpSpPr/>
          <p:nvPr/>
        </p:nvGrpSpPr>
        <p:grpSpPr>
          <a:xfrm>
            <a:off x="2808800" y="462583"/>
            <a:ext cx="327929" cy="745357"/>
            <a:chOff x="1788920" y="1273404"/>
            <a:chExt cx="245947" cy="559018"/>
          </a:xfrm>
        </p:grpSpPr>
        <p:sp>
          <p:nvSpPr>
            <p:cNvPr id="574" name="Google Shape;574;p3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81" name="Google Shape;581;p3"/>
          <p:cNvGrpSpPr/>
          <p:nvPr/>
        </p:nvGrpSpPr>
        <p:grpSpPr>
          <a:xfrm>
            <a:off x="2808800" y="1560567"/>
            <a:ext cx="177933" cy="177933"/>
            <a:chOff x="2964800" y="2114450"/>
            <a:chExt cx="133450" cy="133450"/>
          </a:xfrm>
        </p:grpSpPr>
        <p:sp>
          <p:nvSpPr>
            <p:cNvPr id="582" name="Google Shape;582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cxnSp>
        <p:nvCxnSpPr>
          <p:cNvPr id="590" name="Google Shape;590;p3"/>
          <p:cNvCxnSpPr/>
          <p:nvPr/>
        </p:nvCxnSpPr>
        <p:spPr>
          <a:xfrm>
            <a:off x="2491584" y="467009"/>
            <a:ext cx="0" cy="2575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1" name="Google Shape;591;p3"/>
          <p:cNvGrpSpPr/>
          <p:nvPr/>
        </p:nvGrpSpPr>
        <p:grpSpPr>
          <a:xfrm>
            <a:off x="3529967" y="1479900"/>
            <a:ext cx="177933" cy="177933"/>
            <a:chOff x="2964800" y="2114450"/>
            <a:chExt cx="133450" cy="133450"/>
          </a:xfrm>
        </p:grpSpPr>
        <p:sp>
          <p:nvSpPr>
            <p:cNvPr id="592" name="Google Shape;592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00" name="Google Shape;600;p3"/>
          <p:cNvGrpSpPr/>
          <p:nvPr/>
        </p:nvGrpSpPr>
        <p:grpSpPr>
          <a:xfrm>
            <a:off x="2634334" y="2082267"/>
            <a:ext cx="177933" cy="177933"/>
            <a:chOff x="2964800" y="2114450"/>
            <a:chExt cx="133450" cy="133450"/>
          </a:xfrm>
        </p:grpSpPr>
        <p:sp>
          <p:nvSpPr>
            <p:cNvPr id="601" name="Google Shape;601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09" name="Google Shape;609;p3"/>
          <p:cNvGrpSpPr/>
          <p:nvPr/>
        </p:nvGrpSpPr>
        <p:grpSpPr>
          <a:xfrm>
            <a:off x="2109667" y="2551334"/>
            <a:ext cx="177933" cy="177933"/>
            <a:chOff x="2964800" y="2114450"/>
            <a:chExt cx="133450" cy="133450"/>
          </a:xfrm>
        </p:grpSpPr>
        <p:sp>
          <p:nvSpPr>
            <p:cNvPr id="610" name="Google Shape;610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18" name="Google Shape;618;p3"/>
          <p:cNvGrpSpPr/>
          <p:nvPr/>
        </p:nvGrpSpPr>
        <p:grpSpPr>
          <a:xfrm>
            <a:off x="9636629" y="4326771"/>
            <a:ext cx="1160319" cy="1210816"/>
            <a:chOff x="1609851" y="1570464"/>
            <a:chExt cx="1473733" cy="1539433"/>
          </a:xfrm>
        </p:grpSpPr>
        <p:sp>
          <p:nvSpPr>
            <p:cNvPr id="619" name="Google Shape;619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99" name="Google Shape;699;p3"/>
          <p:cNvGrpSpPr/>
          <p:nvPr/>
        </p:nvGrpSpPr>
        <p:grpSpPr>
          <a:xfrm rot="-7970899">
            <a:off x="9453844" y="5216384"/>
            <a:ext cx="232117" cy="175491"/>
            <a:chOff x="1531572" y="545100"/>
            <a:chExt cx="174078" cy="131611"/>
          </a:xfrm>
        </p:grpSpPr>
        <p:sp>
          <p:nvSpPr>
            <p:cNvPr id="700" name="Google Shape;700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3" name="Google Shape;703;p3"/>
          <p:cNvGrpSpPr/>
          <p:nvPr/>
        </p:nvGrpSpPr>
        <p:grpSpPr>
          <a:xfrm rot="2512972">
            <a:off x="3696567" y="1891515"/>
            <a:ext cx="407576" cy="295301"/>
            <a:chOff x="1399963" y="545100"/>
            <a:chExt cx="305686" cy="221479"/>
          </a:xfrm>
        </p:grpSpPr>
        <p:sp>
          <p:nvSpPr>
            <p:cNvPr id="704" name="Google Shape;704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9" name="Google Shape;709;p3"/>
          <p:cNvGrpSpPr/>
          <p:nvPr/>
        </p:nvGrpSpPr>
        <p:grpSpPr>
          <a:xfrm>
            <a:off x="1658549" y="1738517"/>
            <a:ext cx="690329" cy="676241"/>
            <a:chOff x="5149323" y="558862"/>
            <a:chExt cx="517747" cy="507181"/>
          </a:xfrm>
        </p:grpSpPr>
        <p:grpSp>
          <p:nvGrpSpPr>
            <p:cNvPr id="710" name="Google Shape;710;p3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711" name="Google Shape;711;p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16" name="Google Shape;716;p3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717" name="Google Shape;717;p3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20" name="Google Shape;720;p3"/>
          <p:cNvGrpSpPr/>
          <p:nvPr/>
        </p:nvGrpSpPr>
        <p:grpSpPr>
          <a:xfrm>
            <a:off x="1107248" y="5110083"/>
            <a:ext cx="1180361" cy="1232368"/>
            <a:chOff x="1609851" y="1570464"/>
            <a:chExt cx="1473733" cy="1539433"/>
          </a:xfrm>
        </p:grpSpPr>
        <p:sp>
          <p:nvSpPr>
            <p:cNvPr id="721" name="Google Shape;721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01" name="Google Shape;801;p3"/>
          <p:cNvSpPr txBox="1">
            <a:spLocks noGrp="1"/>
          </p:cNvSpPr>
          <p:nvPr>
            <p:ph type="subTitle" idx="1"/>
          </p:nvPr>
        </p:nvSpPr>
        <p:spPr>
          <a:xfrm>
            <a:off x="4529817" y="4085400"/>
            <a:ext cx="3132400" cy="7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4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02" name="Google Shape;802;p3"/>
          <p:cNvSpPr txBox="1">
            <a:spLocks noGrp="1"/>
          </p:cNvSpPr>
          <p:nvPr>
            <p:ph type="subTitle" idx="2"/>
          </p:nvPr>
        </p:nvSpPr>
        <p:spPr>
          <a:xfrm>
            <a:off x="4529817" y="4957533"/>
            <a:ext cx="3132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3"/>
          <p:cNvSpPr txBox="1">
            <a:spLocks noGrp="1"/>
          </p:cNvSpPr>
          <p:nvPr>
            <p:ph type="title" hasCustomPrompt="1"/>
          </p:nvPr>
        </p:nvSpPr>
        <p:spPr>
          <a:xfrm>
            <a:off x="5313935" y="2269033"/>
            <a:ext cx="1528800" cy="11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0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18585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5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2" name="Google Shape;5232;p21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233" name="Google Shape;5233;p2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4" name="Google Shape;5234;p2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5" name="Google Shape;5235;p2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6" name="Google Shape;5236;p2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37" name="Google Shape;5237;p2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238" name="Google Shape;5238;p2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9" name="Google Shape;5239;p2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240" name="Google Shape;5240;p21"/>
          <p:cNvGrpSpPr/>
          <p:nvPr/>
        </p:nvGrpSpPr>
        <p:grpSpPr>
          <a:xfrm rot="-1336699" flipH="1">
            <a:off x="10560405" y="1067983"/>
            <a:ext cx="986360" cy="1009479"/>
            <a:chOff x="1609851" y="1570464"/>
            <a:chExt cx="1473733" cy="1539433"/>
          </a:xfrm>
        </p:grpSpPr>
        <p:sp>
          <p:nvSpPr>
            <p:cNvPr id="5241" name="Google Shape;5241;p2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2" name="Google Shape;5242;p2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3" name="Google Shape;5243;p2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4" name="Google Shape;5244;p2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5" name="Google Shape;5245;p2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6" name="Google Shape;5246;p2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7" name="Google Shape;5247;p2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8" name="Google Shape;5248;p2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9" name="Google Shape;5249;p2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0" name="Google Shape;5250;p2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1" name="Google Shape;5251;p2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2" name="Google Shape;5252;p2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3" name="Google Shape;5253;p2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4" name="Google Shape;5254;p2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5" name="Google Shape;5255;p2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6" name="Google Shape;5256;p2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7" name="Google Shape;5257;p2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8" name="Google Shape;5258;p2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9" name="Google Shape;5259;p2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0" name="Google Shape;5260;p2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1" name="Google Shape;5261;p2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2" name="Google Shape;5262;p2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3" name="Google Shape;5263;p2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4" name="Google Shape;5264;p2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5" name="Google Shape;5265;p2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6" name="Google Shape;5266;p2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7" name="Google Shape;5267;p2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8" name="Google Shape;5268;p2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9" name="Google Shape;5269;p2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0" name="Google Shape;5270;p2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1" name="Google Shape;5271;p2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2" name="Google Shape;5272;p2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3" name="Google Shape;5273;p2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4" name="Google Shape;5274;p2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5" name="Google Shape;5275;p2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6" name="Google Shape;5276;p2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7" name="Google Shape;5277;p2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8" name="Google Shape;5278;p2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9" name="Google Shape;5279;p2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0" name="Google Shape;5280;p2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1" name="Google Shape;5281;p2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2" name="Google Shape;5282;p2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3" name="Google Shape;5283;p2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4" name="Google Shape;5284;p2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5" name="Google Shape;5285;p2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6" name="Google Shape;5286;p2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7" name="Google Shape;5287;p2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8" name="Google Shape;5288;p2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9" name="Google Shape;5289;p2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0" name="Google Shape;5290;p2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1" name="Google Shape;5291;p2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2" name="Google Shape;5292;p2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3" name="Google Shape;5293;p2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4" name="Google Shape;5294;p2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5" name="Google Shape;5295;p2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6" name="Google Shape;5296;p2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7" name="Google Shape;5297;p2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8" name="Google Shape;5298;p2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9" name="Google Shape;5299;p2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0" name="Google Shape;5300;p2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1" name="Google Shape;5301;p2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2" name="Google Shape;5302;p2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3" name="Google Shape;5303;p2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4" name="Google Shape;5304;p2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5" name="Google Shape;5305;p2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6" name="Google Shape;5306;p2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7" name="Google Shape;5307;p2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8" name="Google Shape;5308;p2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9" name="Google Shape;5309;p2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0" name="Google Shape;5310;p2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1" name="Google Shape;5311;p2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2" name="Google Shape;5312;p2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3" name="Google Shape;5313;p2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4" name="Google Shape;5314;p2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5" name="Google Shape;5315;p2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6" name="Google Shape;5316;p2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7" name="Google Shape;5317;p2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8" name="Google Shape;5318;p2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9" name="Google Shape;5319;p2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0" name="Google Shape;5320;p2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321" name="Google Shape;5321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153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3" name="Google Shape;5323;p22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324" name="Google Shape;5324;p2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5" name="Google Shape;5325;p2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6" name="Google Shape;5326;p2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7" name="Google Shape;5327;p2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328" name="Google Shape;5328;p2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329" name="Google Shape;5329;p2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0" name="Google Shape;5330;p2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331" name="Google Shape;5331;p22"/>
          <p:cNvGrpSpPr/>
          <p:nvPr/>
        </p:nvGrpSpPr>
        <p:grpSpPr>
          <a:xfrm>
            <a:off x="795260" y="903661"/>
            <a:ext cx="10761760" cy="771011"/>
            <a:chOff x="596445" y="677746"/>
            <a:chExt cx="8071320" cy="578258"/>
          </a:xfrm>
        </p:grpSpPr>
        <p:grpSp>
          <p:nvGrpSpPr>
            <p:cNvPr id="5332" name="Google Shape;5332;p22"/>
            <p:cNvGrpSpPr/>
            <p:nvPr/>
          </p:nvGrpSpPr>
          <p:grpSpPr>
            <a:xfrm>
              <a:off x="7966564" y="677746"/>
              <a:ext cx="701201" cy="535258"/>
              <a:chOff x="7999739" y="793146"/>
              <a:chExt cx="701201" cy="535258"/>
            </a:xfrm>
          </p:grpSpPr>
          <p:grpSp>
            <p:nvGrpSpPr>
              <p:cNvPr id="5333" name="Google Shape;5333;p22"/>
              <p:cNvGrpSpPr/>
              <p:nvPr/>
            </p:nvGrpSpPr>
            <p:grpSpPr>
              <a:xfrm rot="5085724" flipH="1">
                <a:off x="8193494" y="824429"/>
                <a:ext cx="270645" cy="247757"/>
                <a:chOff x="1399963" y="649000"/>
                <a:chExt cx="263971" cy="254901"/>
              </a:xfrm>
            </p:grpSpPr>
            <p:sp>
              <p:nvSpPr>
                <p:cNvPr id="5334" name="Google Shape;5334;p2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35" name="Google Shape;5335;p2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36" name="Google Shape;5336;p2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37" name="Google Shape;5337;p2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5338" name="Google Shape;5338;p22"/>
              <p:cNvGrpSpPr/>
              <p:nvPr/>
            </p:nvGrpSpPr>
            <p:grpSpPr>
              <a:xfrm rot="-8615192" flipH="1">
                <a:off x="8064101" y="947972"/>
                <a:ext cx="219904" cy="308929"/>
                <a:chOff x="1434641" y="606141"/>
                <a:chExt cx="229294" cy="297759"/>
              </a:xfrm>
            </p:grpSpPr>
            <p:sp>
              <p:nvSpPr>
                <p:cNvPr id="5339" name="Google Shape;5339;p2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40" name="Google Shape;5340;p22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41" name="Google Shape;5341;p2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42" name="Google Shape;5342;p22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43" name="Google Shape;5343;p22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344" name="Google Shape;5344;p22"/>
              <p:cNvSpPr/>
              <p:nvPr/>
            </p:nvSpPr>
            <p:spPr>
              <a:xfrm rot="-8615162" flipH="1">
                <a:off x="8382654" y="1221376"/>
                <a:ext cx="34218" cy="2872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5" name="Google Shape;5345;p22"/>
              <p:cNvSpPr/>
              <p:nvPr/>
            </p:nvSpPr>
            <p:spPr>
              <a:xfrm rot="-2328424" flipH="1">
                <a:off x="8504470" y="963991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6" name="Google Shape;5346;p22"/>
              <p:cNvSpPr/>
              <p:nvPr/>
            </p:nvSpPr>
            <p:spPr>
              <a:xfrm rot="-2328424" flipH="1">
                <a:off x="8535194" y="1292535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7" name="Google Shape;5347;p22"/>
              <p:cNvSpPr/>
              <p:nvPr/>
            </p:nvSpPr>
            <p:spPr>
              <a:xfrm rot="-2328424" flipH="1">
                <a:off x="8598589" y="1204650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8" name="Google Shape;5348;p22"/>
              <p:cNvSpPr/>
              <p:nvPr/>
            </p:nvSpPr>
            <p:spPr>
              <a:xfrm rot="-2328424" flipH="1">
                <a:off x="8545574" y="1118701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9" name="Google Shape;5349;p22"/>
              <p:cNvSpPr/>
              <p:nvPr/>
            </p:nvSpPr>
            <p:spPr>
              <a:xfrm rot="-2328424" flipH="1">
                <a:off x="8660981" y="1046212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350" name="Google Shape;5350;p22"/>
            <p:cNvGrpSpPr/>
            <p:nvPr/>
          </p:nvGrpSpPr>
          <p:grpSpPr>
            <a:xfrm rot="-3499428">
              <a:off x="676535" y="852337"/>
              <a:ext cx="305676" cy="358788"/>
              <a:chOff x="1399963" y="545100"/>
              <a:chExt cx="305686" cy="358800"/>
            </a:xfrm>
          </p:grpSpPr>
          <p:sp>
            <p:nvSpPr>
              <p:cNvPr id="5351" name="Google Shape;5351;p2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2" name="Google Shape;5352;p2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3" name="Google Shape;5353;p2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4" name="Google Shape;5354;p2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5" name="Google Shape;5355;p2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6" name="Google Shape;5356;p2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357" name="Google Shape;5357;p2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98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5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9" name="Google Shape;5359;p23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360" name="Google Shape;5360;p2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1" name="Google Shape;5361;p2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2" name="Google Shape;5362;p2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3" name="Google Shape;5363;p2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364" name="Google Shape;5364;p2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365" name="Google Shape;5365;p2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66" name="Google Shape;5366;p2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367" name="Google Shape;5367;p23"/>
          <p:cNvGrpSpPr/>
          <p:nvPr/>
        </p:nvGrpSpPr>
        <p:grpSpPr>
          <a:xfrm>
            <a:off x="950976" y="1211242"/>
            <a:ext cx="1879224" cy="4927572"/>
            <a:chOff x="713232" y="908431"/>
            <a:chExt cx="1409418" cy="3695679"/>
          </a:xfrm>
        </p:grpSpPr>
        <p:grpSp>
          <p:nvGrpSpPr>
            <p:cNvPr id="5368" name="Google Shape;5368;p23"/>
            <p:cNvGrpSpPr/>
            <p:nvPr/>
          </p:nvGrpSpPr>
          <p:grpSpPr>
            <a:xfrm>
              <a:off x="754254" y="908431"/>
              <a:ext cx="742467" cy="774181"/>
              <a:chOff x="1609851" y="1570464"/>
              <a:chExt cx="1473733" cy="1539433"/>
            </a:xfrm>
          </p:grpSpPr>
          <p:sp>
            <p:nvSpPr>
              <p:cNvPr id="5369" name="Google Shape;5369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0" name="Google Shape;5370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1" name="Google Shape;5371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2" name="Google Shape;5372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3" name="Google Shape;5373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4" name="Google Shape;5374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5" name="Google Shape;5375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6" name="Google Shape;5376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7" name="Google Shape;5377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8" name="Google Shape;5378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9" name="Google Shape;5379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0" name="Google Shape;5380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1" name="Google Shape;5381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2" name="Google Shape;5382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3" name="Google Shape;5383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4" name="Google Shape;5384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5" name="Google Shape;5385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6" name="Google Shape;5386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7" name="Google Shape;5387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8" name="Google Shape;5388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9" name="Google Shape;5389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0" name="Google Shape;5390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1" name="Google Shape;5391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2" name="Google Shape;5392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3" name="Google Shape;5393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4" name="Google Shape;5394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5" name="Google Shape;5395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6" name="Google Shape;5396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7" name="Google Shape;5397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8" name="Google Shape;5398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9" name="Google Shape;5399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0" name="Google Shape;5400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1" name="Google Shape;5401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2" name="Google Shape;5402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3" name="Google Shape;5403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4" name="Google Shape;5404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5" name="Google Shape;5405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6" name="Google Shape;5406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7" name="Google Shape;5407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8" name="Google Shape;5408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9" name="Google Shape;5409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0" name="Google Shape;5410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1" name="Google Shape;5411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2" name="Google Shape;5412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3" name="Google Shape;5413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4" name="Google Shape;5414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5" name="Google Shape;5415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6" name="Google Shape;5416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7" name="Google Shape;5417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8" name="Google Shape;5418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9" name="Google Shape;5419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0" name="Google Shape;5420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1" name="Google Shape;5421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2" name="Google Shape;5422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3" name="Google Shape;5423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4" name="Google Shape;5424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5" name="Google Shape;5425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6" name="Google Shape;5426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7" name="Google Shape;5427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8" name="Google Shape;5428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9" name="Google Shape;5429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0" name="Google Shape;5430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1" name="Google Shape;5431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2" name="Google Shape;5432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3" name="Google Shape;5433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4" name="Google Shape;5434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5" name="Google Shape;5435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6" name="Google Shape;5436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7" name="Google Shape;5437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8" name="Google Shape;5438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9" name="Google Shape;5439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0" name="Google Shape;5440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1" name="Google Shape;5441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2" name="Google Shape;5442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3" name="Google Shape;5443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4" name="Google Shape;5444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5" name="Google Shape;5445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6" name="Google Shape;5446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7" name="Google Shape;5447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8" name="Google Shape;5448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449" name="Google Shape;5449;p23"/>
            <p:cNvGrpSpPr/>
            <p:nvPr/>
          </p:nvGrpSpPr>
          <p:grpSpPr>
            <a:xfrm>
              <a:off x="713232" y="3189843"/>
              <a:ext cx="1037655" cy="1082222"/>
              <a:chOff x="1609851" y="1570464"/>
              <a:chExt cx="1473733" cy="1539433"/>
            </a:xfrm>
          </p:grpSpPr>
          <p:sp>
            <p:nvSpPr>
              <p:cNvPr id="5450" name="Google Shape;5450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1" name="Google Shape;5451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2" name="Google Shape;5452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3" name="Google Shape;5453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4" name="Google Shape;5454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5" name="Google Shape;5455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6" name="Google Shape;5456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7" name="Google Shape;5457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8" name="Google Shape;5458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9" name="Google Shape;5459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0" name="Google Shape;5460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1" name="Google Shape;5461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2" name="Google Shape;5462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3" name="Google Shape;5463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4" name="Google Shape;5464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5" name="Google Shape;5465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6" name="Google Shape;5466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7" name="Google Shape;5467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8" name="Google Shape;5468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9" name="Google Shape;5469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0" name="Google Shape;5470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1" name="Google Shape;5471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2" name="Google Shape;5472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3" name="Google Shape;5473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4" name="Google Shape;5474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5" name="Google Shape;5475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6" name="Google Shape;5476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7" name="Google Shape;5477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8" name="Google Shape;5478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9" name="Google Shape;5479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0" name="Google Shape;5480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1" name="Google Shape;5481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2" name="Google Shape;5482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3" name="Google Shape;5483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4" name="Google Shape;5484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5" name="Google Shape;5485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6" name="Google Shape;5486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7" name="Google Shape;5487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8" name="Google Shape;5488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9" name="Google Shape;5489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0" name="Google Shape;5490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1" name="Google Shape;5491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2" name="Google Shape;5492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3" name="Google Shape;5493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4" name="Google Shape;5494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5" name="Google Shape;5495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6" name="Google Shape;5496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7" name="Google Shape;5497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8" name="Google Shape;5498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9" name="Google Shape;5499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0" name="Google Shape;5500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1" name="Google Shape;5501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2" name="Google Shape;5502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3" name="Google Shape;5503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4" name="Google Shape;5504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5" name="Google Shape;5505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6" name="Google Shape;5506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7" name="Google Shape;5507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8" name="Google Shape;5508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9" name="Google Shape;5509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0" name="Google Shape;5510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1" name="Google Shape;5511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2" name="Google Shape;5512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3" name="Google Shape;5513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4" name="Google Shape;5514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5" name="Google Shape;5515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6" name="Google Shape;5516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7" name="Google Shape;5517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8" name="Google Shape;5518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9" name="Google Shape;5519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0" name="Google Shape;5520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1" name="Google Shape;5521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2" name="Google Shape;5522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3" name="Google Shape;5523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4" name="Google Shape;5524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5" name="Google Shape;5525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6" name="Google Shape;5526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7" name="Google Shape;5527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8" name="Google Shape;5528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9" name="Google Shape;5529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30" name="Google Shape;5530;p23"/>
            <p:cNvGrpSpPr/>
            <p:nvPr/>
          </p:nvGrpSpPr>
          <p:grpSpPr>
            <a:xfrm rot="-4146881">
              <a:off x="888144" y="1679175"/>
              <a:ext cx="305688" cy="358802"/>
              <a:chOff x="1399963" y="545100"/>
              <a:chExt cx="305686" cy="358800"/>
            </a:xfrm>
          </p:grpSpPr>
          <p:sp>
            <p:nvSpPr>
              <p:cNvPr id="5531" name="Google Shape;5531;p2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2" name="Google Shape;5532;p2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3" name="Google Shape;5533;p2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4" name="Google Shape;5534;p2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5" name="Google Shape;5535;p2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6" name="Google Shape;5536;p2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37" name="Google Shape;5537;p23"/>
            <p:cNvGrpSpPr/>
            <p:nvPr/>
          </p:nvGrpSpPr>
          <p:grpSpPr>
            <a:xfrm>
              <a:off x="1465955" y="3922602"/>
              <a:ext cx="656695" cy="681507"/>
              <a:chOff x="1609851" y="1570464"/>
              <a:chExt cx="1473733" cy="1539433"/>
            </a:xfrm>
          </p:grpSpPr>
          <p:sp>
            <p:nvSpPr>
              <p:cNvPr id="5538" name="Google Shape;5538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9" name="Google Shape;5539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0" name="Google Shape;5540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1" name="Google Shape;5541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2" name="Google Shape;5542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3" name="Google Shape;5543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4" name="Google Shape;5544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5" name="Google Shape;5545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6" name="Google Shape;5546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7" name="Google Shape;5547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8" name="Google Shape;5548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9" name="Google Shape;5549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0" name="Google Shape;5550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1" name="Google Shape;5551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2" name="Google Shape;5552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3" name="Google Shape;5553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4" name="Google Shape;5554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5" name="Google Shape;5555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6" name="Google Shape;5556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7" name="Google Shape;5557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8" name="Google Shape;5558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9" name="Google Shape;5559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0" name="Google Shape;5560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1" name="Google Shape;5561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2" name="Google Shape;5562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3" name="Google Shape;5563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4" name="Google Shape;5564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5" name="Google Shape;5565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6" name="Google Shape;5566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7" name="Google Shape;5567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8" name="Google Shape;5568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69" name="Google Shape;5569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0" name="Google Shape;5570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1" name="Google Shape;5571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2" name="Google Shape;5572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3" name="Google Shape;5573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4" name="Google Shape;5574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5" name="Google Shape;5575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6" name="Google Shape;5576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7" name="Google Shape;5577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8" name="Google Shape;5578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79" name="Google Shape;5579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0" name="Google Shape;5580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1" name="Google Shape;5581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2" name="Google Shape;5582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3" name="Google Shape;5583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4" name="Google Shape;5584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5" name="Google Shape;5585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6" name="Google Shape;5586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7" name="Google Shape;5587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8" name="Google Shape;5588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9" name="Google Shape;5589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0" name="Google Shape;5590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1" name="Google Shape;5591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2" name="Google Shape;5592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3" name="Google Shape;5593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4" name="Google Shape;5594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5" name="Google Shape;5595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6" name="Google Shape;5596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7" name="Google Shape;5597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8" name="Google Shape;5598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9" name="Google Shape;5599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0" name="Google Shape;5600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1" name="Google Shape;5601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2" name="Google Shape;5602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3" name="Google Shape;5603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4" name="Google Shape;5604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5" name="Google Shape;5605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6" name="Google Shape;5606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7" name="Google Shape;5607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8" name="Google Shape;5608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9" name="Google Shape;5609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0" name="Google Shape;5610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1" name="Google Shape;5611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2" name="Google Shape;5612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3" name="Google Shape;5613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4" name="Google Shape;5614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5" name="Google Shape;5615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6" name="Google Shape;5616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7" name="Google Shape;5617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618" name="Google Shape;5618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308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0" name="Google Shape;5620;p24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621" name="Google Shape;5621;p2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2" name="Google Shape;5622;p2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3" name="Google Shape;5623;p2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4" name="Google Shape;5624;p2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625" name="Google Shape;5625;p2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626" name="Google Shape;5626;p2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27" name="Google Shape;5627;p2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628" name="Google Shape;5628;p24"/>
          <p:cNvGrpSpPr/>
          <p:nvPr/>
        </p:nvGrpSpPr>
        <p:grpSpPr>
          <a:xfrm>
            <a:off x="1146228" y="1829760"/>
            <a:ext cx="1055193" cy="1100387"/>
            <a:chOff x="1609851" y="1570464"/>
            <a:chExt cx="1473733" cy="1539433"/>
          </a:xfrm>
        </p:grpSpPr>
        <p:sp>
          <p:nvSpPr>
            <p:cNvPr id="5629" name="Google Shape;5629;p2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2" name="Google Shape;5642;p2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3" name="Google Shape;5643;p2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4" name="Google Shape;5644;p2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5" name="Google Shape;5645;p2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6" name="Google Shape;5646;p2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7" name="Google Shape;5647;p2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709" name="Google Shape;5709;p24"/>
          <p:cNvGrpSpPr/>
          <p:nvPr/>
        </p:nvGrpSpPr>
        <p:grpSpPr>
          <a:xfrm>
            <a:off x="10190756" y="5041024"/>
            <a:ext cx="923736" cy="964096"/>
            <a:chOff x="1609851" y="1570464"/>
            <a:chExt cx="1473733" cy="1539433"/>
          </a:xfrm>
        </p:grpSpPr>
        <p:sp>
          <p:nvSpPr>
            <p:cNvPr id="5710" name="Google Shape;5710;p2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90" name="Google Shape;5790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4763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2" name="Google Shape;5792;p25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5793" name="Google Shape;5793;p2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4" name="Google Shape;5794;p2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5" name="Google Shape;5795;p2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6" name="Google Shape;5796;p2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797" name="Google Shape;5797;p2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798" name="Google Shape;5798;p2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99" name="Google Shape;5799;p2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800" name="Google Shape;5800;p25"/>
          <p:cNvGrpSpPr/>
          <p:nvPr/>
        </p:nvGrpSpPr>
        <p:grpSpPr>
          <a:xfrm rot="7811842" flipH="1">
            <a:off x="1314062" y="1359221"/>
            <a:ext cx="1644629" cy="1684984"/>
            <a:chOff x="1609851" y="1570464"/>
            <a:chExt cx="1473733" cy="1539433"/>
          </a:xfrm>
        </p:grpSpPr>
        <p:sp>
          <p:nvSpPr>
            <p:cNvPr id="5801" name="Google Shape;5801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2" name="Google Shape;5802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3" name="Google Shape;5803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4" name="Google Shape;5804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5" name="Google Shape;5805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6" name="Google Shape;5806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7" name="Google Shape;5807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8" name="Google Shape;5808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9" name="Google Shape;5809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0" name="Google Shape;5810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1" name="Google Shape;5811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2" name="Google Shape;5812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3" name="Google Shape;5813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4" name="Google Shape;5814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5" name="Google Shape;5815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6" name="Google Shape;5816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7" name="Google Shape;5817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8" name="Google Shape;5818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9" name="Google Shape;5819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0" name="Google Shape;5820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1" name="Google Shape;5821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2" name="Google Shape;5822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3" name="Google Shape;5823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4" name="Google Shape;5824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5" name="Google Shape;5825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6" name="Google Shape;5826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7" name="Google Shape;5827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8" name="Google Shape;5828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9" name="Google Shape;5829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0" name="Google Shape;5830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1" name="Google Shape;5831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2" name="Google Shape;5832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3" name="Google Shape;5833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4" name="Google Shape;5834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5" name="Google Shape;5835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6" name="Google Shape;5836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7" name="Google Shape;5837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8" name="Google Shape;5838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9" name="Google Shape;5839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0" name="Google Shape;5840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1" name="Google Shape;5841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2" name="Google Shape;5842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3" name="Google Shape;5843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4" name="Google Shape;5844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5" name="Google Shape;5845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6" name="Google Shape;5846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7" name="Google Shape;5847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8" name="Google Shape;5848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9" name="Google Shape;5849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0" name="Google Shape;5850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1" name="Google Shape;5851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2" name="Google Shape;5852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3" name="Google Shape;5853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4" name="Google Shape;5854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5" name="Google Shape;5855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6" name="Google Shape;5856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7" name="Google Shape;5857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8" name="Google Shape;5858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9" name="Google Shape;5859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0" name="Google Shape;5860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1" name="Google Shape;5861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2" name="Google Shape;5862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3" name="Google Shape;5863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4" name="Google Shape;5864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5" name="Google Shape;5865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6" name="Google Shape;5866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7" name="Google Shape;5867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8" name="Google Shape;5868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9" name="Google Shape;5869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0" name="Google Shape;5870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1" name="Google Shape;5871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2" name="Google Shape;5872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3" name="Google Shape;5873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4" name="Google Shape;5874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5" name="Google Shape;5875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6" name="Google Shape;5876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7" name="Google Shape;5877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8" name="Google Shape;5878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9" name="Google Shape;5879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0" name="Google Shape;5880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881" name="Google Shape;5881;p25"/>
          <p:cNvGrpSpPr/>
          <p:nvPr/>
        </p:nvGrpSpPr>
        <p:grpSpPr>
          <a:xfrm rot="10531083" flipH="1">
            <a:off x="9344068" y="4102956"/>
            <a:ext cx="1825544" cy="1899309"/>
            <a:chOff x="1609851" y="1570464"/>
            <a:chExt cx="1473733" cy="1539433"/>
          </a:xfrm>
        </p:grpSpPr>
        <p:sp>
          <p:nvSpPr>
            <p:cNvPr id="5882" name="Google Shape;5882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3" name="Google Shape;5883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4" name="Google Shape;5884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5" name="Google Shape;5885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6" name="Google Shape;5886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7" name="Google Shape;5887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8" name="Google Shape;5888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9" name="Google Shape;5889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0" name="Google Shape;5890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1" name="Google Shape;5891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2" name="Google Shape;5892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3" name="Google Shape;5893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4" name="Google Shape;5894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5" name="Google Shape;5895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6" name="Google Shape;5896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7" name="Google Shape;5897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8" name="Google Shape;5898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9" name="Google Shape;5899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0" name="Google Shape;5900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1" name="Google Shape;5901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2" name="Google Shape;5902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3" name="Google Shape;5903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4" name="Google Shape;5904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5" name="Google Shape;5905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6" name="Google Shape;5906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7" name="Google Shape;5907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8" name="Google Shape;5908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9" name="Google Shape;5909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0" name="Google Shape;5910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1" name="Google Shape;5911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2" name="Google Shape;5912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3" name="Google Shape;5913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4" name="Google Shape;5914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5" name="Google Shape;5915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6" name="Google Shape;5916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7" name="Google Shape;5917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8" name="Google Shape;5918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9" name="Google Shape;5919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0" name="Google Shape;5920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1" name="Google Shape;5921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2" name="Google Shape;5922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3" name="Google Shape;5923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4" name="Google Shape;5924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5" name="Google Shape;5925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6" name="Google Shape;5926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7" name="Google Shape;5927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8" name="Google Shape;5928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9" name="Google Shape;5929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0" name="Google Shape;5930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1" name="Google Shape;5931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2" name="Google Shape;5932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3" name="Google Shape;5933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4" name="Google Shape;5934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5" name="Google Shape;5935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6" name="Google Shape;5936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7" name="Google Shape;5937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8" name="Google Shape;5938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9" name="Google Shape;5939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0" name="Google Shape;5940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1" name="Google Shape;5941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2" name="Google Shape;5942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3" name="Google Shape;5943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4" name="Google Shape;5944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5" name="Google Shape;5945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6" name="Google Shape;5946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7" name="Google Shape;5947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8" name="Google Shape;5948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9" name="Google Shape;5949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0" name="Google Shape;5950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1" name="Google Shape;5951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2" name="Google Shape;5952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3" name="Google Shape;5953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4" name="Google Shape;5954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5" name="Google Shape;5955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6" name="Google Shape;5956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7" name="Google Shape;5957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8" name="Google Shape;5958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9" name="Google Shape;5959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0" name="Google Shape;5960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1" name="Google Shape;5961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962" name="Google Shape;5962;p25"/>
          <p:cNvGrpSpPr/>
          <p:nvPr/>
        </p:nvGrpSpPr>
        <p:grpSpPr>
          <a:xfrm rot="8876011">
            <a:off x="2141471" y="2793651"/>
            <a:ext cx="838987" cy="1217180"/>
            <a:chOff x="6323038" y="1299778"/>
            <a:chExt cx="646037" cy="937252"/>
          </a:xfrm>
        </p:grpSpPr>
        <p:grpSp>
          <p:nvGrpSpPr>
            <p:cNvPr id="5963" name="Google Shape;5963;p25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5964" name="Google Shape;5964;p2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5" name="Google Shape;5965;p25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6" name="Google Shape;5966;p2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7" name="Google Shape;5967;p25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8" name="Google Shape;5968;p25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9" name="Google Shape;5969;p25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970" name="Google Shape;5970;p25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5971" name="Google Shape;5971;p2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2" name="Google Shape;5972;p25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3" name="Google Shape;5973;p25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4" name="Google Shape;5974;p25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5" name="Google Shape;5975;p25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6" name="Google Shape;5976;p25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977" name="Google Shape;5977;p25"/>
          <p:cNvGrpSpPr/>
          <p:nvPr/>
        </p:nvGrpSpPr>
        <p:grpSpPr>
          <a:xfrm rot="10531099" flipH="1">
            <a:off x="9147210" y="3486367"/>
            <a:ext cx="978209" cy="1020591"/>
            <a:chOff x="1609851" y="1570464"/>
            <a:chExt cx="1473733" cy="1539433"/>
          </a:xfrm>
        </p:grpSpPr>
        <p:sp>
          <p:nvSpPr>
            <p:cNvPr id="5978" name="Google Shape;5978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9" name="Google Shape;5979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0" name="Google Shape;5980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1" name="Google Shape;5981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2" name="Google Shape;5982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3" name="Google Shape;5983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4" name="Google Shape;5984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5" name="Google Shape;5985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6" name="Google Shape;5986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7" name="Google Shape;5987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8" name="Google Shape;5988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9" name="Google Shape;5989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0" name="Google Shape;5990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1" name="Google Shape;5991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2" name="Google Shape;5992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3" name="Google Shape;5993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4" name="Google Shape;5994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5" name="Google Shape;5995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6" name="Google Shape;5996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7" name="Google Shape;5997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8" name="Google Shape;5998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9" name="Google Shape;5999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0" name="Google Shape;6000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1" name="Google Shape;6001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2" name="Google Shape;6002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3" name="Google Shape;6003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4" name="Google Shape;6004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5" name="Google Shape;6005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6" name="Google Shape;6006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7" name="Google Shape;6007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8" name="Google Shape;6008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9" name="Google Shape;6009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0" name="Google Shape;6010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1" name="Google Shape;6011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2" name="Google Shape;6012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3" name="Google Shape;6013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4" name="Google Shape;6014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5" name="Google Shape;6015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6" name="Google Shape;6016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7" name="Google Shape;6017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8" name="Google Shape;6018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9" name="Google Shape;6019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0" name="Google Shape;6020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1" name="Google Shape;6021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2" name="Google Shape;6022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3" name="Google Shape;6023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4" name="Google Shape;6024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5" name="Google Shape;6025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6" name="Google Shape;6026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7" name="Google Shape;6027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8" name="Google Shape;6028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9" name="Google Shape;6029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0" name="Google Shape;6030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1" name="Google Shape;6031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2" name="Google Shape;6032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3" name="Google Shape;6033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4" name="Google Shape;6034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5" name="Google Shape;6035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6" name="Google Shape;6036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7" name="Google Shape;6037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8" name="Google Shape;6038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9" name="Google Shape;6039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0" name="Google Shape;6040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1" name="Google Shape;6041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2" name="Google Shape;6042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3" name="Google Shape;6043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4" name="Google Shape;6044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5" name="Google Shape;6045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6" name="Google Shape;6046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7" name="Google Shape;6047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8" name="Google Shape;6048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9" name="Google Shape;6049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0" name="Google Shape;6050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1" name="Google Shape;6051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2" name="Google Shape;6052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3" name="Google Shape;6053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4" name="Google Shape;6054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5" name="Google Shape;6055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6" name="Google Shape;6056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7" name="Google Shape;6057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058" name="Google Shape;6058;p25"/>
          <p:cNvGrpSpPr/>
          <p:nvPr/>
        </p:nvGrpSpPr>
        <p:grpSpPr>
          <a:xfrm>
            <a:off x="10231377" y="3625693"/>
            <a:ext cx="468769" cy="478204"/>
            <a:chOff x="1346595" y="2866919"/>
            <a:chExt cx="351577" cy="358653"/>
          </a:xfrm>
        </p:grpSpPr>
        <p:sp>
          <p:nvSpPr>
            <p:cNvPr id="6059" name="Google Shape;6059;p25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0" name="Google Shape;6060;p25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1" name="Google Shape;6061;p25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2" name="Google Shape;6062;p25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3" name="Google Shape;6063;p25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4" name="Google Shape;6064;p25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065" name="Google Shape;6065;p25"/>
          <p:cNvSpPr txBox="1">
            <a:spLocks noGrp="1"/>
          </p:cNvSpPr>
          <p:nvPr>
            <p:ph type="title" hasCustomPrompt="1"/>
          </p:nvPr>
        </p:nvSpPr>
        <p:spPr>
          <a:xfrm>
            <a:off x="3372167" y="802333"/>
            <a:ext cx="5447600" cy="8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066" name="Google Shape;6066;p25"/>
          <p:cNvSpPr txBox="1">
            <a:spLocks noGrp="1"/>
          </p:cNvSpPr>
          <p:nvPr>
            <p:ph type="subTitle" idx="1"/>
          </p:nvPr>
        </p:nvSpPr>
        <p:spPr>
          <a:xfrm>
            <a:off x="3372233" y="1673933"/>
            <a:ext cx="54476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67" name="Google Shape;6067;p25"/>
          <p:cNvSpPr txBox="1">
            <a:spLocks noGrp="1"/>
          </p:cNvSpPr>
          <p:nvPr>
            <p:ph type="title" idx="2" hasCustomPrompt="1"/>
          </p:nvPr>
        </p:nvSpPr>
        <p:spPr>
          <a:xfrm>
            <a:off x="3372167" y="2811467"/>
            <a:ext cx="5447600" cy="8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068" name="Google Shape;6068;p25"/>
          <p:cNvSpPr txBox="1">
            <a:spLocks noGrp="1"/>
          </p:cNvSpPr>
          <p:nvPr>
            <p:ph type="subTitle" idx="3"/>
          </p:nvPr>
        </p:nvSpPr>
        <p:spPr>
          <a:xfrm>
            <a:off x="3372167" y="3683000"/>
            <a:ext cx="54476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69" name="Google Shape;6069;p25"/>
          <p:cNvSpPr txBox="1">
            <a:spLocks noGrp="1"/>
          </p:cNvSpPr>
          <p:nvPr>
            <p:ph type="title" idx="4" hasCustomPrompt="1"/>
          </p:nvPr>
        </p:nvSpPr>
        <p:spPr>
          <a:xfrm>
            <a:off x="3372233" y="4820600"/>
            <a:ext cx="5447600" cy="8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070" name="Google Shape;6070;p25"/>
          <p:cNvSpPr txBox="1">
            <a:spLocks noGrp="1"/>
          </p:cNvSpPr>
          <p:nvPr>
            <p:ph type="subTitle" idx="5"/>
          </p:nvPr>
        </p:nvSpPr>
        <p:spPr>
          <a:xfrm>
            <a:off x="3372233" y="5692067"/>
            <a:ext cx="54476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88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6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2" name="Google Shape;6072;p26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6073" name="Google Shape;6073;p2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4" name="Google Shape;6074;p2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5" name="Google Shape;6075;p2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6" name="Google Shape;6076;p2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77" name="Google Shape;6077;p2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078" name="Google Shape;6078;p2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9" name="Google Shape;6079;p2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6080" name="Google Shape;6080;p2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81" name="Google Shape;6081;p26"/>
          <p:cNvGrpSpPr/>
          <p:nvPr/>
        </p:nvGrpSpPr>
        <p:grpSpPr>
          <a:xfrm>
            <a:off x="656361" y="874107"/>
            <a:ext cx="10666688" cy="4933827"/>
            <a:chOff x="492271" y="655580"/>
            <a:chExt cx="8000016" cy="3700370"/>
          </a:xfrm>
        </p:grpSpPr>
        <p:grpSp>
          <p:nvGrpSpPr>
            <p:cNvPr id="6082" name="Google Shape;6082;p26"/>
            <p:cNvGrpSpPr/>
            <p:nvPr/>
          </p:nvGrpSpPr>
          <p:grpSpPr>
            <a:xfrm rot="71469" flipH="1">
              <a:off x="7679391" y="663391"/>
              <a:ext cx="751472" cy="770025"/>
              <a:chOff x="1609851" y="1570464"/>
              <a:chExt cx="1473733" cy="1539433"/>
            </a:xfrm>
          </p:grpSpPr>
          <p:sp>
            <p:nvSpPr>
              <p:cNvPr id="6083" name="Google Shape;6083;p2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4" name="Google Shape;6084;p2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5" name="Google Shape;6085;p2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6" name="Google Shape;6086;p2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7" name="Google Shape;6087;p2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8" name="Google Shape;6088;p2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9" name="Google Shape;6089;p2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0" name="Google Shape;6090;p2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1" name="Google Shape;6091;p2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2" name="Google Shape;6092;p2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3" name="Google Shape;6093;p2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4" name="Google Shape;6094;p2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5" name="Google Shape;6095;p2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6" name="Google Shape;6096;p2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7" name="Google Shape;6097;p2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8" name="Google Shape;6098;p2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9" name="Google Shape;6099;p2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0" name="Google Shape;6100;p2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1" name="Google Shape;6101;p2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2" name="Google Shape;6102;p2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3" name="Google Shape;6103;p2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4" name="Google Shape;6104;p2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5" name="Google Shape;6105;p2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6" name="Google Shape;6106;p2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7" name="Google Shape;6107;p2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8" name="Google Shape;6108;p2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9" name="Google Shape;6109;p2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0" name="Google Shape;6110;p2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1" name="Google Shape;6111;p2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2" name="Google Shape;6112;p2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3" name="Google Shape;6113;p2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4" name="Google Shape;6114;p2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5" name="Google Shape;6115;p2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6" name="Google Shape;6116;p2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7" name="Google Shape;6117;p2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8" name="Google Shape;6118;p2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9" name="Google Shape;6119;p2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0" name="Google Shape;6120;p2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1" name="Google Shape;6121;p2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2" name="Google Shape;6122;p2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3" name="Google Shape;6123;p2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4" name="Google Shape;6124;p2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5" name="Google Shape;6125;p2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6" name="Google Shape;6126;p2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7" name="Google Shape;6127;p2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8" name="Google Shape;6128;p2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9" name="Google Shape;6129;p2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0" name="Google Shape;6130;p2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1" name="Google Shape;6131;p2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2" name="Google Shape;6132;p2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3" name="Google Shape;6133;p2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4" name="Google Shape;6134;p2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5" name="Google Shape;6135;p2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6" name="Google Shape;6136;p2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7" name="Google Shape;6137;p2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8" name="Google Shape;6138;p2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9" name="Google Shape;6139;p2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0" name="Google Shape;6140;p2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1" name="Google Shape;6141;p2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2" name="Google Shape;6142;p2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3" name="Google Shape;6143;p2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4" name="Google Shape;6144;p2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5" name="Google Shape;6145;p2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6" name="Google Shape;6146;p2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7" name="Google Shape;6147;p2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8" name="Google Shape;6148;p2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9" name="Google Shape;6149;p2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0" name="Google Shape;6150;p2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1" name="Google Shape;6151;p2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2" name="Google Shape;6152;p2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3" name="Google Shape;6153;p2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4" name="Google Shape;6154;p2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5" name="Google Shape;6155;p2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6" name="Google Shape;6156;p2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7" name="Google Shape;6157;p2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8" name="Google Shape;6158;p2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59" name="Google Shape;6159;p2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60" name="Google Shape;6160;p2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61" name="Google Shape;6161;p2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62" name="Google Shape;6162;p2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163" name="Google Shape;6163;p26"/>
            <p:cNvGrpSpPr/>
            <p:nvPr/>
          </p:nvGrpSpPr>
          <p:grpSpPr>
            <a:xfrm rot="5400000">
              <a:off x="7952007" y="1377743"/>
              <a:ext cx="583165" cy="497395"/>
              <a:chOff x="6323038" y="1447381"/>
              <a:chExt cx="598732" cy="510673"/>
            </a:xfrm>
          </p:grpSpPr>
          <p:grpSp>
            <p:nvGrpSpPr>
              <p:cNvPr id="6164" name="Google Shape;6164;p26"/>
              <p:cNvGrpSpPr/>
              <p:nvPr/>
            </p:nvGrpSpPr>
            <p:grpSpPr>
              <a:xfrm rot="-6112678" flipH="1">
                <a:off x="6565392" y="1617113"/>
                <a:ext cx="387174" cy="251273"/>
                <a:chOff x="1272296" y="884214"/>
                <a:chExt cx="359780" cy="233516"/>
              </a:xfrm>
            </p:grpSpPr>
            <p:sp>
              <p:nvSpPr>
                <p:cNvPr id="6165" name="Google Shape;6165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66" name="Google Shape;6166;p26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67" name="Google Shape;6167;p26"/>
                <p:cNvSpPr/>
                <p:nvPr/>
              </p:nvSpPr>
              <p:spPr>
                <a:xfrm>
                  <a:off x="1272296" y="109001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168" name="Google Shape;6168;p26"/>
              <p:cNvGrpSpPr/>
              <p:nvPr/>
            </p:nvGrpSpPr>
            <p:grpSpPr>
              <a:xfrm rot="1827528" flipH="1">
                <a:off x="6363948" y="1524091"/>
                <a:ext cx="374327" cy="263349"/>
                <a:chOff x="1515561" y="659165"/>
                <a:chExt cx="347852" cy="244735"/>
              </a:xfrm>
            </p:grpSpPr>
            <p:sp>
              <p:nvSpPr>
                <p:cNvPr id="6169" name="Google Shape;6169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0" name="Google Shape;6170;p26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1" name="Google Shape;6171;p26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2" name="Google Shape;6172;p26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3" name="Google Shape;6173;p26"/>
                <p:cNvSpPr/>
                <p:nvPr/>
              </p:nvSpPr>
              <p:spPr>
                <a:xfrm>
                  <a:off x="1677641" y="65916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174" name="Google Shape;6174;p26"/>
            <p:cNvGrpSpPr/>
            <p:nvPr/>
          </p:nvGrpSpPr>
          <p:grpSpPr>
            <a:xfrm rot="72118" flipH="1">
              <a:off x="589093" y="3904484"/>
              <a:ext cx="435584" cy="446897"/>
              <a:chOff x="1609851" y="1570464"/>
              <a:chExt cx="1473733" cy="1539433"/>
            </a:xfrm>
          </p:grpSpPr>
          <p:sp>
            <p:nvSpPr>
              <p:cNvPr id="6175" name="Google Shape;6175;p2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76" name="Google Shape;6176;p2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77" name="Google Shape;6177;p2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78" name="Google Shape;6178;p2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79" name="Google Shape;6179;p2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0" name="Google Shape;6180;p2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1" name="Google Shape;6181;p2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2" name="Google Shape;6182;p2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3" name="Google Shape;6183;p2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4" name="Google Shape;6184;p2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5" name="Google Shape;6185;p2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6" name="Google Shape;6186;p2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7" name="Google Shape;6187;p2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8" name="Google Shape;6188;p2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89" name="Google Shape;6189;p2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0" name="Google Shape;6190;p2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1" name="Google Shape;6191;p2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2" name="Google Shape;6192;p2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3" name="Google Shape;6193;p2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4" name="Google Shape;6194;p2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5" name="Google Shape;6195;p2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6" name="Google Shape;6196;p2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7" name="Google Shape;6197;p2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8" name="Google Shape;6198;p2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99" name="Google Shape;6199;p2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0" name="Google Shape;6200;p2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1" name="Google Shape;6201;p2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2" name="Google Shape;6202;p2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3" name="Google Shape;6203;p2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4" name="Google Shape;6204;p2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5" name="Google Shape;6205;p2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6" name="Google Shape;6206;p2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7" name="Google Shape;6207;p2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8" name="Google Shape;6208;p2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9" name="Google Shape;6209;p2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0" name="Google Shape;6210;p2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1" name="Google Shape;6211;p2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2" name="Google Shape;6212;p2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3" name="Google Shape;6213;p2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4" name="Google Shape;6214;p2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5" name="Google Shape;6215;p2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6" name="Google Shape;6216;p2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7" name="Google Shape;6217;p2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8" name="Google Shape;6218;p2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9" name="Google Shape;6219;p2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0" name="Google Shape;6220;p2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1" name="Google Shape;6221;p2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2" name="Google Shape;6222;p2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3" name="Google Shape;6223;p2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4" name="Google Shape;6224;p2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5" name="Google Shape;6225;p2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6" name="Google Shape;6226;p2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7" name="Google Shape;6227;p2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8" name="Google Shape;6228;p2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9" name="Google Shape;6229;p2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0" name="Google Shape;6230;p2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1" name="Google Shape;6231;p2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2" name="Google Shape;6232;p2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3" name="Google Shape;6233;p2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4" name="Google Shape;6234;p2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5" name="Google Shape;6235;p2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6" name="Google Shape;6236;p2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7" name="Google Shape;6237;p2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8" name="Google Shape;6238;p2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9" name="Google Shape;6239;p2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0" name="Google Shape;6240;p2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1" name="Google Shape;6241;p2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2" name="Google Shape;6242;p2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3" name="Google Shape;6243;p2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4" name="Google Shape;6244;p2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5" name="Google Shape;6245;p2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6" name="Google Shape;6246;p2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7" name="Google Shape;6247;p2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8" name="Google Shape;6248;p2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9" name="Google Shape;6249;p2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0" name="Google Shape;6250;p2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1" name="Google Shape;6251;p2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2" name="Google Shape;6252;p2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3" name="Google Shape;6253;p2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4" name="Google Shape;6254;p2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55" name="Google Shape;6255;p26"/>
            <p:cNvGrpSpPr/>
            <p:nvPr/>
          </p:nvGrpSpPr>
          <p:grpSpPr>
            <a:xfrm rot="10800000">
              <a:off x="492271" y="3139440"/>
              <a:ext cx="629240" cy="912884"/>
              <a:chOff x="6323038" y="1299778"/>
              <a:chExt cx="646037" cy="937252"/>
            </a:xfrm>
          </p:grpSpPr>
          <p:grpSp>
            <p:nvGrpSpPr>
              <p:cNvPr id="6256" name="Google Shape;6256;p26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6257" name="Google Shape;6257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58" name="Google Shape;6258;p26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59" name="Google Shape;6259;p26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0" name="Google Shape;6260;p26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1" name="Google Shape;6261;p26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2" name="Google Shape;6262;p26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263" name="Google Shape;6263;p26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6264" name="Google Shape;6264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5" name="Google Shape;6265;p26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6" name="Google Shape;6266;p26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7" name="Google Shape;6267;p26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8" name="Google Shape;6268;p26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9" name="Google Shape;6269;p26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248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6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1" name="Google Shape;6271;p27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6272" name="Google Shape;6272;p2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3" name="Google Shape;6273;p2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4" name="Google Shape;6274;p2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5" name="Google Shape;6275;p2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276" name="Google Shape;6276;p2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277" name="Google Shape;6277;p2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8" name="Google Shape;6278;p2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279" name="Google Shape;6279;p27"/>
          <p:cNvGrpSpPr/>
          <p:nvPr/>
        </p:nvGrpSpPr>
        <p:grpSpPr>
          <a:xfrm>
            <a:off x="531950" y="1777806"/>
            <a:ext cx="10780989" cy="4217695"/>
            <a:chOff x="398962" y="1333354"/>
            <a:chExt cx="8085742" cy="3163271"/>
          </a:xfrm>
        </p:grpSpPr>
        <p:grpSp>
          <p:nvGrpSpPr>
            <p:cNvPr id="6280" name="Google Shape;6280;p27"/>
            <p:cNvGrpSpPr/>
            <p:nvPr/>
          </p:nvGrpSpPr>
          <p:grpSpPr>
            <a:xfrm rot="-1181334">
              <a:off x="666666" y="2451473"/>
              <a:ext cx="1491318" cy="1847948"/>
              <a:chOff x="773025" y="2484631"/>
              <a:chExt cx="1491375" cy="1848019"/>
            </a:xfrm>
          </p:grpSpPr>
          <p:sp>
            <p:nvSpPr>
              <p:cNvPr id="6281" name="Google Shape;6281;p27"/>
              <p:cNvSpPr/>
              <p:nvPr/>
            </p:nvSpPr>
            <p:spPr>
              <a:xfrm>
                <a:off x="1184779" y="2686326"/>
                <a:ext cx="333293" cy="561058"/>
              </a:xfrm>
              <a:custGeom>
                <a:avLst/>
                <a:gdLst/>
                <a:ahLst/>
                <a:cxnLst/>
                <a:rect l="l" t="t" r="r" b="b"/>
                <a:pathLst>
                  <a:path w="16897" h="28444" extrusionOk="0">
                    <a:moveTo>
                      <a:pt x="16507" y="28444"/>
                    </a:moveTo>
                    <a:cubicBezTo>
                      <a:pt x="16457" y="28444"/>
                      <a:pt x="16423" y="28427"/>
                      <a:pt x="16389" y="28427"/>
                    </a:cubicBezTo>
                    <a:lnTo>
                      <a:pt x="7822" y="24431"/>
                    </a:lnTo>
                    <a:cubicBezTo>
                      <a:pt x="7720" y="24381"/>
                      <a:pt x="7653" y="24262"/>
                      <a:pt x="7670" y="24143"/>
                    </a:cubicBezTo>
                    <a:lnTo>
                      <a:pt x="8381" y="14882"/>
                    </a:lnTo>
                    <a:lnTo>
                      <a:pt x="3810" y="12190"/>
                    </a:lnTo>
                    <a:cubicBezTo>
                      <a:pt x="3742" y="12157"/>
                      <a:pt x="3708" y="12106"/>
                      <a:pt x="3674" y="12038"/>
                    </a:cubicBezTo>
                    <a:lnTo>
                      <a:pt x="102" y="542"/>
                    </a:lnTo>
                    <a:cubicBezTo>
                      <a:pt x="0" y="170"/>
                      <a:pt x="542" y="0"/>
                      <a:pt x="660" y="373"/>
                    </a:cubicBezTo>
                    <a:lnTo>
                      <a:pt x="4199" y="11750"/>
                    </a:lnTo>
                    <a:lnTo>
                      <a:pt x="8821" y="14476"/>
                    </a:lnTo>
                    <a:cubicBezTo>
                      <a:pt x="8923" y="14527"/>
                      <a:pt x="8973" y="14628"/>
                      <a:pt x="8973" y="14747"/>
                    </a:cubicBezTo>
                    <a:lnTo>
                      <a:pt x="8245" y="23991"/>
                    </a:lnTo>
                    <a:lnTo>
                      <a:pt x="16626" y="27902"/>
                    </a:lnTo>
                    <a:cubicBezTo>
                      <a:pt x="16897" y="28038"/>
                      <a:pt x="16812" y="28444"/>
                      <a:pt x="16507" y="28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2" name="Google Shape;6282;p27"/>
              <p:cNvSpPr/>
              <p:nvPr/>
            </p:nvSpPr>
            <p:spPr>
              <a:xfrm>
                <a:off x="1240873" y="2783169"/>
                <a:ext cx="61798" cy="163994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8314" extrusionOk="0">
                    <a:moveTo>
                      <a:pt x="2811" y="8313"/>
                    </a:moveTo>
                    <a:cubicBezTo>
                      <a:pt x="2675" y="8313"/>
                      <a:pt x="2574" y="8229"/>
                      <a:pt x="2540" y="8110"/>
                    </a:cubicBezTo>
                    <a:lnTo>
                      <a:pt x="51" y="407"/>
                    </a:lnTo>
                    <a:cubicBezTo>
                      <a:pt x="0" y="254"/>
                      <a:pt x="85" y="102"/>
                      <a:pt x="237" y="51"/>
                    </a:cubicBezTo>
                    <a:cubicBezTo>
                      <a:pt x="390" y="0"/>
                      <a:pt x="542" y="85"/>
                      <a:pt x="593" y="237"/>
                    </a:cubicBezTo>
                    <a:lnTo>
                      <a:pt x="3082" y="7941"/>
                    </a:lnTo>
                    <a:cubicBezTo>
                      <a:pt x="3133" y="8093"/>
                      <a:pt x="3048" y="8246"/>
                      <a:pt x="2896" y="8296"/>
                    </a:cubicBezTo>
                    <a:cubicBezTo>
                      <a:pt x="2862" y="8296"/>
                      <a:pt x="2828" y="8313"/>
                      <a:pt x="2811" y="83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3" name="Google Shape;6283;p27"/>
              <p:cNvSpPr/>
              <p:nvPr/>
            </p:nvSpPr>
            <p:spPr>
              <a:xfrm>
                <a:off x="1291287" y="2869658"/>
                <a:ext cx="40772" cy="94522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4792" extrusionOk="0">
                    <a:moveTo>
                      <a:pt x="1745" y="4792"/>
                    </a:moveTo>
                    <a:cubicBezTo>
                      <a:pt x="1626" y="4792"/>
                      <a:pt x="1508" y="4724"/>
                      <a:pt x="1474" y="4605"/>
                    </a:cubicBezTo>
                    <a:lnTo>
                      <a:pt x="136" y="559"/>
                    </a:lnTo>
                    <a:cubicBezTo>
                      <a:pt x="1" y="187"/>
                      <a:pt x="560" y="0"/>
                      <a:pt x="678" y="373"/>
                    </a:cubicBezTo>
                    <a:lnTo>
                      <a:pt x="2033" y="4419"/>
                    </a:lnTo>
                    <a:cubicBezTo>
                      <a:pt x="2066" y="4572"/>
                      <a:pt x="1999" y="4724"/>
                      <a:pt x="1846" y="4775"/>
                    </a:cubicBezTo>
                    <a:cubicBezTo>
                      <a:pt x="1813" y="4792"/>
                      <a:pt x="1779" y="4792"/>
                      <a:pt x="1745" y="47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4" name="Google Shape;6284;p27"/>
              <p:cNvSpPr/>
              <p:nvPr/>
            </p:nvSpPr>
            <p:spPr>
              <a:xfrm>
                <a:off x="1374107" y="3048651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1745" y="1185"/>
                    </a:moveTo>
                    <a:cubicBezTo>
                      <a:pt x="1711" y="1185"/>
                      <a:pt x="1677" y="1185"/>
                      <a:pt x="1643" y="1168"/>
                    </a:cubicBezTo>
                    <a:lnTo>
                      <a:pt x="373" y="677"/>
                    </a:lnTo>
                    <a:cubicBezTo>
                      <a:pt x="1" y="542"/>
                      <a:pt x="221" y="0"/>
                      <a:pt x="576" y="153"/>
                    </a:cubicBezTo>
                    <a:lnTo>
                      <a:pt x="1863" y="644"/>
                    </a:lnTo>
                    <a:cubicBezTo>
                      <a:pt x="2151" y="745"/>
                      <a:pt x="2066" y="1185"/>
                      <a:pt x="1762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5" name="Google Shape;6285;p27"/>
              <p:cNvSpPr/>
              <p:nvPr/>
            </p:nvSpPr>
            <p:spPr>
              <a:xfrm>
                <a:off x="1380458" y="3023937"/>
                <a:ext cx="48780" cy="182358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9245" extrusionOk="0">
                    <a:moveTo>
                      <a:pt x="2134" y="9244"/>
                    </a:moveTo>
                    <a:cubicBezTo>
                      <a:pt x="2032" y="9244"/>
                      <a:pt x="1931" y="9177"/>
                      <a:pt x="1880" y="9075"/>
                    </a:cubicBezTo>
                    <a:cubicBezTo>
                      <a:pt x="1253" y="7738"/>
                      <a:pt x="424" y="5232"/>
                      <a:pt x="1660" y="3132"/>
                    </a:cubicBezTo>
                    <a:lnTo>
                      <a:pt x="204" y="644"/>
                    </a:lnTo>
                    <a:cubicBezTo>
                      <a:pt x="0" y="305"/>
                      <a:pt x="525" y="0"/>
                      <a:pt x="712" y="356"/>
                    </a:cubicBezTo>
                    <a:lnTo>
                      <a:pt x="2235" y="2980"/>
                    </a:lnTo>
                    <a:cubicBezTo>
                      <a:pt x="2286" y="3082"/>
                      <a:pt x="2286" y="3200"/>
                      <a:pt x="2235" y="3285"/>
                    </a:cubicBezTo>
                    <a:cubicBezTo>
                      <a:pt x="1016" y="5198"/>
                      <a:pt x="1812" y="7585"/>
                      <a:pt x="2405" y="8838"/>
                    </a:cubicBezTo>
                    <a:cubicBezTo>
                      <a:pt x="2472" y="8974"/>
                      <a:pt x="2405" y="9143"/>
                      <a:pt x="2269" y="9211"/>
                    </a:cubicBezTo>
                    <a:cubicBezTo>
                      <a:pt x="2218" y="9244"/>
                      <a:pt x="2184" y="9244"/>
                      <a:pt x="2134" y="92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6" name="Google Shape;6286;p27"/>
              <p:cNvSpPr/>
              <p:nvPr/>
            </p:nvSpPr>
            <p:spPr>
              <a:xfrm>
                <a:off x="1183102" y="2685990"/>
                <a:ext cx="348008" cy="561393"/>
              </a:xfrm>
              <a:custGeom>
                <a:avLst/>
                <a:gdLst/>
                <a:ahLst/>
                <a:cxnLst/>
                <a:rect l="l" t="t" r="r" b="b"/>
                <a:pathLst>
                  <a:path w="17643" h="28461" extrusionOk="0">
                    <a:moveTo>
                      <a:pt x="16592" y="28461"/>
                    </a:moveTo>
                    <a:lnTo>
                      <a:pt x="16575" y="28461"/>
                    </a:lnTo>
                    <a:cubicBezTo>
                      <a:pt x="16406" y="28444"/>
                      <a:pt x="16288" y="28308"/>
                      <a:pt x="16305" y="28156"/>
                    </a:cubicBezTo>
                    <a:lnTo>
                      <a:pt x="17050" y="18946"/>
                    </a:lnTo>
                    <a:lnTo>
                      <a:pt x="8652" y="15001"/>
                    </a:lnTo>
                    <a:cubicBezTo>
                      <a:pt x="8550" y="14950"/>
                      <a:pt x="8483" y="14849"/>
                      <a:pt x="8483" y="14747"/>
                    </a:cubicBezTo>
                    <a:lnTo>
                      <a:pt x="8415" y="9363"/>
                    </a:lnTo>
                    <a:lnTo>
                      <a:pt x="254" y="661"/>
                    </a:lnTo>
                    <a:cubicBezTo>
                      <a:pt x="0" y="390"/>
                      <a:pt x="424" y="1"/>
                      <a:pt x="678" y="271"/>
                    </a:cubicBezTo>
                    <a:lnTo>
                      <a:pt x="8906" y="9058"/>
                    </a:lnTo>
                    <a:cubicBezTo>
                      <a:pt x="8957" y="9109"/>
                      <a:pt x="8991" y="9177"/>
                      <a:pt x="8991" y="9245"/>
                    </a:cubicBezTo>
                    <a:lnTo>
                      <a:pt x="9058" y="14544"/>
                    </a:lnTo>
                    <a:lnTo>
                      <a:pt x="17473" y="18506"/>
                    </a:lnTo>
                    <a:cubicBezTo>
                      <a:pt x="17574" y="18556"/>
                      <a:pt x="17642" y="18675"/>
                      <a:pt x="17642" y="18793"/>
                    </a:cubicBezTo>
                    <a:lnTo>
                      <a:pt x="16880" y="28207"/>
                    </a:lnTo>
                    <a:cubicBezTo>
                      <a:pt x="16863" y="28342"/>
                      <a:pt x="16745" y="28461"/>
                      <a:pt x="16592" y="284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7" name="Google Shape;6287;p27"/>
              <p:cNvSpPr/>
              <p:nvPr/>
            </p:nvSpPr>
            <p:spPr>
              <a:xfrm>
                <a:off x="1240873" y="2783169"/>
                <a:ext cx="120579" cy="129593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6570" extrusionOk="0">
                    <a:moveTo>
                      <a:pt x="5791" y="6569"/>
                    </a:moveTo>
                    <a:cubicBezTo>
                      <a:pt x="5706" y="6569"/>
                      <a:pt x="5638" y="6536"/>
                      <a:pt x="5588" y="6485"/>
                    </a:cubicBezTo>
                    <a:lnTo>
                      <a:pt x="119" y="508"/>
                    </a:lnTo>
                    <a:cubicBezTo>
                      <a:pt x="0" y="390"/>
                      <a:pt x="17" y="220"/>
                      <a:pt x="136" y="119"/>
                    </a:cubicBezTo>
                    <a:cubicBezTo>
                      <a:pt x="254" y="0"/>
                      <a:pt x="424" y="17"/>
                      <a:pt x="542" y="136"/>
                    </a:cubicBezTo>
                    <a:lnTo>
                      <a:pt x="6011" y="6095"/>
                    </a:lnTo>
                    <a:cubicBezTo>
                      <a:pt x="6112" y="6214"/>
                      <a:pt x="6095" y="6383"/>
                      <a:pt x="5994" y="6502"/>
                    </a:cubicBezTo>
                    <a:cubicBezTo>
                      <a:pt x="5926" y="6536"/>
                      <a:pt x="5858" y="6569"/>
                      <a:pt x="5791" y="65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8" name="Google Shape;6288;p27"/>
              <p:cNvSpPr/>
              <p:nvPr/>
            </p:nvSpPr>
            <p:spPr>
              <a:xfrm>
                <a:off x="1289630" y="2868652"/>
                <a:ext cx="72154" cy="7817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963" extrusionOk="0">
                    <a:moveTo>
                      <a:pt x="3336" y="3962"/>
                    </a:moveTo>
                    <a:cubicBezTo>
                      <a:pt x="3268" y="3962"/>
                      <a:pt x="3183" y="3928"/>
                      <a:pt x="3132" y="3861"/>
                    </a:cubicBezTo>
                    <a:lnTo>
                      <a:pt x="271" y="695"/>
                    </a:lnTo>
                    <a:cubicBezTo>
                      <a:pt x="0" y="407"/>
                      <a:pt x="441" y="1"/>
                      <a:pt x="694" y="305"/>
                    </a:cubicBezTo>
                    <a:lnTo>
                      <a:pt x="3556" y="3471"/>
                    </a:lnTo>
                    <a:cubicBezTo>
                      <a:pt x="3657" y="3590"/>
                      <a:pt x="3640" y="3776"/>
                      <a:pt x="3539" y="3878"/>
                    </a:cubicBezTo>
                    <a:cubicBezTo>
                      <a:pt x="3488" y="3928"/>
                      <a:pt x="3420" y="3962"/>
                      <a:pt x="3336" y="3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9" name="Google Shape;6289;p27"/>
              <p:cNvSpPr/>
              <p:nvPr/>
            </p:nvSpPr>
            <p:spPr>
              <a:xfrm>
                <a:off x="1402490" y="3031274"/>
                <a:ext cx="1672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848" h="2067" extrusionOk="0">
                    <a:moveTo>
                      <a:pt x="306" y="2066"/>
                    </a:moveTo>
                    <a:lnTo>
                      <a:pt x="255" y="2066"/>
                    </a:lnTo>
                    <a:cubicBezTo>
                      <a:pt x="102" y="2049"/>
                      <a:pt x="1" y="1897"/>
                      <a:pt x="18" y="1745"/>
                    </a:cubicBezTo>
                    <a:lnTo>
                      <a:pt x="238" y="390"/>
                    </a:lnTo>
                    <a:cubicBezTo>
                      <a:pt x="289" y="1"/>
                      <a:pt x="847" y="102"/>
                      <a:pt x="797" y="475"/>
                    </a:cubicBezTo>
                    <a:lnTo>
                      <a:pt x="576" y="1829"/>
                    </a:lnTo>
                    <a:cubicBezTo>
                      <a:pt x="560" y="1965"/>
                      <a:pt x="441" y="2066"/>
                      <a:pt x="306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0" name="Google Shape;6290;p27"/>
              <p:cNvSpPr/>
              <p:nvPr/>
            </p:nvSpPr>
            <p:spPr>
              <a:xfrm>
                <a:off x="1380793" y="3024607"/>
                <a:ext cx="144624" cy="12624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6400" extrusionOk="0">
                    <a:moveTo>
                      <a:pt x="6959" y="6400"/>
                    </a:moveTo>
                    <a:cubicBezTo>
                      <a:pt x="6874" y="6400"/>
                      <a:pt x="6773" y="6349"/>
                      <a:pt x="6722" y="6281"/>
                    </a:cubicBezTo>
                    <a:cubicBezTo>
                      <a:pt x="5926" y="5147"/>
                      <a:pt x="4250" y="3268"/>
                      <a:pt x="1981" y="3386"/>
                    </a:cubicBezTo>
                    <a:cubicBezTo>
                      <a:pt x="1880" y="3386"/>
                      <a:pt x="1778" y="3335"/>
                      <a:pt x="1727" y="3251"/>
                    </a:cubicBezTo>
                    <a:lnTo>
                      <a:pt x="187" y="627"/>
                    </a:lnTo>
                    <a:cubicBezTo>
                      <a:pt x="0" y="288"/>
                      <a:pt x="491" y="0"/>
                      <a:pt x="678" y="339"/>
                    </a:cubicBezTo>
                    <a:lnTo>
                      <a:pt x="2134" y="2811"/>
                    </a:lnTo>
                    <a:lnTo>
                      <a:pt x="2201" y="2811"/>
                    </a:lnTo>
                    <a:cubicBezTo>
                      <a:pt x="4589" y="2811"/>
                      <a:pt x="6349" y="4775"/>
                      <a:pt x="7196" y="5960"/>
                    </a:cubicBezTo>
                    <a:cubicBezTo>
                      <a:pt x="7331" y="6146"/>
                      <a:pt x="7196" y="6400"/>
                      <a:pt x="6959" y="64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1" name="Google Shape;6291;p27"/>
              <p:cNvSpPr/>
              <p:nvPr/>
            </p:nvSpPr>
            <p:spPr>
              <a:xfrm>
                <a:off x="1438900" y="3134133"/>
                <a:ext cx="37418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897" h="1779" extrusionOk="0">
                    <a:moveTo>
                      <a:pt x="1643" y="559"/>
                    </a:moveTo>
                    <a:cubicBezTo>
                      <a:pt x="1896" y="1152"/>
                      <a:pt x="1338" y="1778"/>
                      <a:pt x="711" y="1575"/>
                    </a:cubicBezTo>
                    <a:cubicBezTo>
                      <a:pt x="102" y="1372"/>
                      <a:pt x="0" y="525"/>
                      <a:pt x="576" y="204"/>
                    </a:cubicBezTo>
                    <a:cubicBezTo>
                      <a:pt x="965" y="0"/>
                      <a:pt x="1439" y="170"/>
                      <a:pt x="1643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2" name="Google Shape;6292;p27"/>
              <p:cNvSpPr/>
              <p:nvPr/>
            </p:nvSpPr>
            <p:spPr>
              <a:xfrm>
                <a:off x="837482" y="3289083"/>
                <a:ext cx="650235" cy="121230"/>
              </a:xfrm>
              <a:custGeom>
                <a:avLst/>
                <a:gdLst/>
                <a:ahLst/>
                <a:cxnLst/>
                <a:rect l="l" t="t" r="r" b="b"/>
                <a:pathLst>
                  <a:path w="32965" h="6146" extrusionOk="0">
                    <a:moveTo>
                      <a:pt x="24736" y="6146"/>
                    </a:moveTo>
                    <a:cubicBezTo>
                      <a:pt x="24685" y="6129"/>
                      <a:pt x="24617" y="6112"/>
                      <a:pt x="24584" y="6095"/>
                    </a:cubicBezTo>
                    <a:lnTo>
                      <a:pt x="16914" y="830"/>
                    </a:lnTo>
                    <a:lnTo>
                      <a:pt x="12309" y="3454"/>
                    </a:lnTo>
                    <a:cubicBezTo>
                      <a:pt x="12241" y="3488"/>
                      <a:pt x="12157" y="3488"/>
                      <a:pt x="12089" y="3471"/>
                    </a:cubicBezTo>
                    <a:lnTo>
                      <a:pt x="356" y="830"/>
                    </a:lnTo>
                    <a:cubicBezTo>
                      <a:pt x="0" y="728"/>
                      <a:pt x="136" y="203"/>
                      <a:pt x="491" y="271"/>
                    </a:cubicBezTo>
                    <a:lnTo>
                      <a:pt x="12123" y="2895"/>
                    </a:lnTo>
                    <a:lnTo>
                      <a:pt x="16779" y="237"/>
                    </a:lnTo>
                    <a:cubicBezTo>
                      <a:pt x="16880" y="186"/>
                      <a:pt x="16999" y="186"/>
                      <a:pt x="17083" y="254"/>
                    </a:cubicBezTo>
                    <a:lnTo>
                      <a:pt x="24736" y="5503"/>
                    </a:lnTo>
                    <a:lnTo>
                      <a:pt x="32321" y="220"/>
                    </a:lnTo>
                    <a:cubicBezTo>
                      <a:pt x="32626" y="0"/>
                      <a:pt x="32964" y="457"/>
                      <a:pt x="32642" y="677"/>
                    </a:cubicBezTo>
                    <a:lnTo>
                      <a:pt x="24905" y="6095"/>
                    </a:lnTo>
                    <a:cubicBezTo>
                      <a:pt x="24854" y="6129"/>
                      <a:pt x="24804" y="6146"/>
                      <a:pt x="24736" y="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3" name="Google Shape;6293;p27"/>
              <p:cNvSpPr/>
              <p:nvPr/>
            </p:nvSpPr>
            <p:spPr>
              <a:xfrm>
                <a:off x="946673" y="3292752"/>
                <a:ext cx="17200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2337" extrusionOk="0">
                    <a:moveTo>
                      <a:pt x="8330" y="2337"/>
                    </a:moveTo>
                    <a:cubicBezTo>
                      <a:pt x="8314" y="2337"/>
                      <a:pt x="8297" y="2337"/>
                      <a:pt x="8280" y="2337"/>
                    </a:cubicBezTo>
                    <a:lnTo>
                      <a:pt x="373" y="644"/>
                    </a:lnTo>
                    <a:cubicBezTo>
                      <a:pt x="1" y="559"/>
                      <a:pt x="119" y="0"/>
                      <a:pt x="492" y="85"/>
                    </a:cubicBezTo>
                    <a:lnTo>
                      <a:pt x="8398" y="1778"/>
                    </a:lnTo>
                    <a:cubicBezTo>
                      <a:pt x="8720" y="1846"/>
                      <a:pt x="8669" y="2320"/>
                      <a:pt x="8330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4" name="Google Shape;6294;p27"/>
              <p:cNvSpPr/>
              <p:nvPr/>
            </p:nvSpPr>
            <p:spPr>
              <a:xfrm>
                <a:off x="1049533" y="3291746"/>
                <a:ext cx="97520" cy="30081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1525" extrusionOk="0">
                    <a:moveTo>
                      <a:pt x="4622" y="1524"/>
                    </a:moveTo>
                    <a:cubicBezTo>
                      <a:pt x="4605" y="1524"/>
                      <a:pt x="4588" y="1524"/>
                      <a:pt x="4572" y="1524"/>
                    </a:cubicBezTo>
                    <a:lnTo>
                      <a:pt x="390" y="661"/>
                    </a:lnTo>
                    <a:cubicBezTo>
                      <a:pt x="0" y="593"/>
                      <a:pt x="119" y="1"/>
                      <a:pt x="508" y="102"/>
                    </a:cubicBezTo>
                    <a:lnTo>
                      <a:pt x="4690" y="966"/>
                    </a:lnTo>
                    <a:cubicBezTo>
                      <a:pt x="4842" y="1000"/>
                      <a:pt x="4944" y="1135"/>
                      <a:pt x="4910" y="1304"/>
                    </a:cubicBezTo>
                    <a:cubicBezTo>
                      <a:pt x="4876" y="1423"/>
                      <a:pt x="4758" y="1524"/>
                      <a:pt x="4622" y="1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5" name="Google Shape;6295;p27"/>
              <p:cNvSpPr/>
              <p:nvPr/>
            </p:nvSpPr>
            <p:spPr>
              <a:xfrm>
                <a:off x="1246889" y="3289418"/>
                <a:ext cx="38089" cy="31738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609" extrusionOk="0">
                    <a:moveTo>
                      <a:pt x="390" y="1609"/>
                    </a:moveTo>
                    <a:cubicBezTo>
                      <a:pt x="119" y="1609"/>
                      <a:pt x="0" y="1270"/>
                      <a:pt x="203" y="1101"/>
                    </a:cubicBezTo>
                    <a:lnTo>
                      <a:pt x="1270" y="237"/>
                    </a:lnTo>
                    <a:cubicBezTo>
                      <a:pt x="1558" y="0"/>
                      <a:pt x="1930" y="440"/>
                      <a:pt x="1626" y="677"/>
                    </a:cubicBezTo>
                    <a:lnTo>
                      <a:pt x="576" y="1541"/>
                    </a:lnTo>
                    <a:cubicBezTo>
                      <a:pt x="525" y="1592"/>
                      <a:pt x="457" y="1609"/>
                      <a:pt x="390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6" name="Google Shape;6296;p27"/>
              <p:cNvSpPr/>
              <p:nvPr/>
            </p:nvSpPr>
            <p:spPr>
              <a:xfrm>
                <a:off x="1230183" y="3292752"/>
                <a:ext cx="176677" cy="66809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3387" extrusionOk="0">
                    <a:moveTo>
                      <a:pt x="8551" y="3353"/>
                    </a:moveTo>
                    <a:lnTo>
                      <a:pt x="8534" y="3353"/>
                    </a:lnTo>
                    <a:cubicBezTo>
                      <a:pt x="7061" y="3217"/>
                      <a:pt x="4453" y="2692"/>
                      <a:pt x="3268" y="576"/>
                    </a:cubicBezTo>
                    <a:lnTo>
                      <a:pt x="390" y="576"/>
                    </a:lnTo>
                    <a:lnTo>
                      <a:pt x="390" y="576"/>
                    </a:lnTo>
                    <a:cubicBezTo>
                      <a:pt x="1" y="576"/>
                      <a:pt x="1" y="17"/>
                      <a:pt x="390" y="0"/>
                    </a:cubicBezTo>
                    <a:lnTo>
                      <a:pt x="3438" y="0"/>
                    </a:lnTo>
                    <a:lnTo>
                      <a:pt x="3438" y="0"/>
                    </a:lnTo>
                    <a:cubicBezTo>
                      <a:pt x="3539" y="0"/>
                      <a:pt x="3641" y="68"/>
                      <a:pt x="3692" y="170"/>
                    </a:cubicBezTo>
                    <a:cubicBezTo>
                      <a:pt x="4724" y="2168"/>
                      <a:pt x="7196" y="2675"/>
                      <a:pt x="8584" y="2794"/>
                    </a:cubicBezTo>
                    <a:cubicBezTo>
                      <a:pt x="8957" y="2811"/>
                      <a:pt x="8940" y="3387"/>
                      <a:pt x="8551" y="33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7" name="Google Shape;6297;p27"/>
              <p:cNvSpPr/>
              <p:nvPr/>
            </p:nvSpPr>
            <p:spPr>
              <a:xfrm>
                <a:off x="837818" y="3185888"/>
                <a:ext cx="649229" cy="120244"/>
              </a:xfrm>
              <a:custGeom>
                <a:avLst/>
                <a:gdLst/>
                <a:ahLst/>
                <a:cxnLst/>
                <a:rect l="l" t="t" r="r" b="b"/>
                <a:pathLst>
                  <a:path w="32914" h="6096" extrusionOk="0">
                    <a:moveTo>
                      <a:pt x="407" y="6062"/>
                    </a:moveTo>
                    <a:cubicBezTo>
                      <a:pt x="68" y="6062"/>
                      <a:pt x="0" y="5571"/>
                      <a:pt x="339" y="5503"/>
                    </a:cubicBezTo>
                    <a:lnTo>
                      <a:pt x="12072" y="2760"/>
                    </a:lnTo>
                    <a:cubicBezTo>
                      <a:pt x="12140" y="2743"/>
                      <a:pt x="12207" y="2760"/>
                      <a:pt x="12275" y="2794"/>
                    </a:cubicBezTo>
                    <a:lnTo>
                      <a:pt x="16897" y="5385"/>
                    </a:lnTo>
                    <a:lnTo>
                      <a:pt x="24533" y="68"/>
                    </a:lnTo>
                    <a:cubicBezTo>
                      <a:pt x="24634" y="1"/>
                      <a:pt x="24753" y="1"/>
                      <a:pt x="24854" y="68"/>
                    </a:cubicBezTo>
                    <a:lnTo>
                      <a:pt x="32642" y="5452"/>
                    </a:lnTo>
                    <a:cubicBezTo>
                      <a:pt x="32913" y="5672"/>
                      <a:pt x="32609" y="6096"/>
                      <a:pt x="32304" y="5909"/>
                    </a:cubicBezTo>
                    <a:lnTo>
                      <a:pt x="24685" y="661"/>
                    </a:lnTo>
                    <a:lnTo>
                      <a:pt x="17066" y="5960"/>
                    </a:lnTo>
                    <a:cubicBezTo>
                      <a:pt x="16982" y="6028"/>
                      <a:pt x="16863" y="6028"/>
                      <a:pt x="16762" y="5977"/>
                    </a:cubicBezTo>
                    <a:lnTo>
                      <a:pt x="12089" y="3353"/>
                    </a:lnTo>
                    <a:lnTo>
                      <a:pt x="474" y="6062"/>
                    </a:lnTo>
                    <a:cubicBezTo>
                      <a:pt x="441" y="6062"/>
                      <a:pt x="424" y="6062"/>
                      <a:pt x="407" y="6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8" name="Google Shape;6298;p27"/>
              <p:cNvSpPr/>
              <p:nvPr/>
            </p:nvSpPr>
            <p:spPr>
              <a:xfrm>
                <a:off x="947008" y="3257683"/>
                <a:ext cx="172337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2405" extrusionOk="0">
                    <a:moveTo>
                      <a:pt x="407" y="2405"/>
                    </a:moveTo>
                    <a:cubicBezTo>
                      <a:pt x="68" y="2405"/>
                      <a:pt x="1" y="1914"/>
                      <a:pt x="339" y="1846"/>
                    </a:cubicBezTo>
                    <a:lnTo>
                      <a:pt x="8246" y="85"/>
                    </a:lnTo>
                    <a:cubicBezTo>
                      <a:pt x="8618" y="1"/>
                      <a:pt x="8737" y="559"/>
                      <a:pt x="8364" y="644"/>
                    </a:cubicBezTo>
                    <a:lnTo>
                      <a:pt x="475" y="2405"/>
                    </a:lnTo>
                    <a:cubicBezTo>
                      <a:pt x="458" y="2405"/>
                      <a:pt x="424" y="2405"/>
                      <a:pt x="407" y="2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9" name="Google Shape;6299;p27"/>
              <p:cNvSpPr/>
              <p:nvPr/>
            </p:nvSpPr>
            <p:spPr>
              <a:xfrm>
                <a:off x="1050539" y="3275395"/>
                <a:ext cx="96199" cy="29390"/>
              </a:xfrm>
              <a:custGeom>
                <a:avLst/>
                <a:gdLst/>
                <a:ahLst/>
                <a:cxnLst/>
                <a:rect l="l" t="t" r="r" b="b"/>
                <a:pathLst>
                  <a:path w="4877" h="1490" extrusionOk="0">
                    <a:moveTo>
                      <a:pt x="406" y="1490"/>
                    </a:moveTo>
                    <a:cubicBezTo>
                      <a:pt x="68" y="1490"/>
                      <a:pt x="0" y="999"/>
                      <a:pt x="339" y="931"/>
                    </a:cubicBezTo>
                    <a:lnTo>
                      <a:pt x="4504" y="34"/>
                    </a:lnTo>
                    <a:cubicBezTo>
                      <a:pt x="4656" y="0"/>
                      <a:pt x="4808" y="102"/>
                      <a:pt x="4842" y="254"/>
                    </a:cubicBezTo>
                    <a:cubicBezTo>
                      <a:pt x="4876" y="406"/>
                      <a:pt x="4791" y="542"/>
                      <a:pt x="4639" y="593"/>
                    </a:cubicBezTo>
                    <a:lnTo>
                      <a:pt x="474" y="1490"/>
                    </a:lnTo>
                    <a:cubicBezTo>
                      <a:pt x="457" y="1490"/>
                      <a:pt x="423" y="1490"/>
                      <a:pt x="406" y="14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0" name="Google Shape;6300;p27"/>
              <p:cNvSpPr/>
              <p:nvPr/>
            </p:nvSpPr>
            <p:spPr>
              <a:xfrm>
                <a:off x="1245212" y="3272377"/>
                <a:ext cx="36748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610" extrusionOk="0">
                    <a:moveTo>
                      <a:pt x="1541" y="1609"/>
                    </a:moveTo>
                    <a:cubicBezTo>
                      <a:pt x="1474" y="1609"/>
                      <a:pt x="1406" y="1592"/>
                      <a:pt x="1355" y="1541"/>
                    </a:cubicBezTo>
                    <a:lnTo>
                      <a:pt x="305" y="678"/>
                    </a:lnTo>
                    <a:cubicBezTo>
                      <a:pt x="1" y="441"/>
                      <a:pt x="356" y="1"/>
                      <a:pt x="661" y="238"/>
                    </a:cubicBezTo>
                    <a:lnTo>
                      <a:pt x="1711" y="1101"/>
                    </a:lnTo>
                    <a:cubicBezTo>
                      <a:pt x="1846" y="1203"/>
                      <a:pt x="1863" y="1372"/>
                      <a:pt x="1761" y="1491"/>
                    </a:cubicBezTo>
                    <a:cubicBezTo>
                      <a:pt x="1711" y="1575"/>
                      <a:pt x="1626" y="1609"/>
                      <a:pt x="1541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1" name="Google Shape;6301;p27"/>
              <p:cNvSpPr/>
              <p:nvPr/>
            </p:nvSpPr>
            <p:spPr>
              <a:xfrm>
                <a:off x="1230183" y="3237308"/>
                <a:ext cx="174014" cy="66828"/>
              </a:xfrm>
              <a:custGeom>
                <a:avLst/>
                <a:gdLst/>
                <a:ahLst/>
                <a:cxnLst/>
                <a:rect l="l" t="t" r="r" b="b"/>
                <a:pathLst>
                  <a:path w="8822" h="3388" extrusionOk="0">
                    <a:moveTo>
                      <a:pt x="390" y="3387"/>
                    </a:moveTo>
                    <a:cubicBezTo>
                      <a:pt x="1" y="3387"/>
                      <a:pt x="1" y="2828"/>
                      <a:pt x="390" y="2811"/>
                    </a:cubicBezTo>
                    <a:lnTo>
                      <a:pt x="3251" y="2811"/>
                    </a:lnTo>
                    <a:cubicBezTo>
                      <a:pt x="4436" y="695"/>
                      <a:pt x="7044" y="136"/>
                      <a:pt x="8500" y="1"/>
                    </a:cubicBezTo>
                    <a:cubicBezTo>
                      <a:pt x="8652" y="1"/>
                      <a:pt x="8788" y="103"/>
                      <a:pt x="8821" y="255"/>
                    </a:cubicBezTo>
                    <a:cubicBezTo>
                      <a:pt x="8821" y="424"/>
                      <a:pt x="8720" y="560"/>
                      <a:pt x="8551" y="577"/>
                    </a:cubicBezTo>
                    <a:cubicBezTo>
                      <a:pt x="7179" y="712"/>
                      <a:pt x="4707" y="1220"/>
                      <a:pt x="3692" y="3235"/>
                    </a:cubicBezTo>
                    <a:cubicBezTo>
                      <a:pt x="3641" y="3336"/>
                      <a:pt x="3539" y="3387"/>
                      <a:pt x="3438" y="3387"/>
                    </a:cubicBezTo>
                    <a:lnTo>
                      <a:pt x="390" y="33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2" name="Google Shape;6302;p27"/>
              <p:cNvSpPr/>
              <p:nvPr/>
            </p:nvSpPr>
            <p:spPr>
              <a:xfrm>
                <a:off x="1358427" y="3282732"/>
                <a:ext cx="34400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1779" extrusionOk="0">
                    <a:moveTo>
                      <a:pt x="847" y="34"/>
                    </a:moveTo>
                    <a:cubicBezTo>
                      <a:pt x="1490" y="102"/>
                      <a:pt x="1744" y="915"/>
                      <a:pt x="1253" y="1338"/>
                    </a:cubicBezTo>
                    <a:cubicBezTo>
                      <a:pt x="779" y="1778"/>
                      <a:pt x="0" y="1423"/>
                      <a:pt x="0" y="779"/>
                    </a:cubicBezTo>
                    <a:cubicBezTo>
                      <a:pt x="34" y="339"/>
                      <a:pt x="406" y="1"/>
                      <a:pt x="847" y="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3" name="Google Shape;6303;p27"/>
              <p:cNvSpPr/>
              <p:nvPr/>
            </p:nvSpPr>
            <p:spPr>
              <a:xfrm>
                <a:off x="1190124" y="3345513"/>
                <a:ext cx="342643" cy="562399"/>
              </a:xfrm>
              <a:custGeom>
                <a:avLst/>
                <a:gdLst/>
                <a:ahLst/>
                <a:cxnLst/>
                <a:rect l="l" t="t" r="r" b="b"/>
                <a:pathLst>
                  <a:path w="17371" h="28512" extrusionOk="0">
                    <a:moveTo>
                      <a:pt x="322" y="28512"/>
                    </a:moveTo>
                    <a:cubicBezTo>
                      <a:pt x="254" y="28512"/>
                      <a:pt x="169" y="28495"/>
                      <a:pt x="119" y="28444"/>
                    </a:cubicBezTo>
                    <a:cubicBezTo>
                      <a:pt x="17" y="28325"/>
                      <a:pt x="0" y="28156"/>
                      <a:pt x="102" y="28038"/>
                    </a:cubicBezTo>
                    <a:lnTo>
                      <a:pt x="8194" y="19284"/>
                    </a:lnTo>
                    <a:lnTo>
                      <a:pt x="8228" y="13917"/>
                    </a:lnTo>
                    <a:cubicBezTo>
                      <a:pt x="8228" y="13799"/>
                      <a:pt x="8296" y="13697"/>
                      <a:pt x="8398" y="13647"/>
                    </a:cubicBezTo>
                    <a:lnTo>
                      <a:pt x="16761" y="9651"/>
                    </a:lnTo>
                    <a:lnTo>
                      <a:pt x="15966" y="441"/>
                    </a:lnTo>
                    <a:cubicBezTo>
                      <a:pt x="15932" y="51"/>
                      <a:pt x="16507" y="0"/>
                      <a:pt x="16541" y="390"/>
                    </a:cubicBezTo>
                    <a:lnTo>
                      <a:pt x="17354" y="9803"/>
                    </a:lnTo>
                    <a:cubicBezTo>
                      <a:pt x="17371" y="9922"/>
                      <a:pt x="17303" y="10023"/>
                      <a:pt x="17201" y="10074"/>
                    </a:cubicBezTo>
                    <a:lnTo>
                      <a:pt x="8804" y="14104"/>
                    </a:lnTo>
                    <a:lnTo>
                      <a:pt x="8770" y="19386"/>
                    </a:lnTo>
                    <a:cubicBezTo>
                      <a:pt x="8770" y="19471"/>
                      <a:pt x="8736" y="19538"/>
                      <a:pt x="8702" y="19589"/>
                    </a:cubicBezTo>
                    <a:lnTo>
                      <a:pt x="525" y="28427"/>
                    </a:lnTo>
                    <a:cubicBezTo>
                      <a:pt x="474" y="28478"/>
                      <a:pt x="389" y="28512"/>
                      <a:pt x="322" y="285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4" name="Google Shape;6304;p27"/>
              <p:cNvSpPr/>
              <p:nvPr/>
            </p:nvSpPr>
            <p:spPr>
              <a:xfrm>
                <a:off x="1243200" y="3679455"/>
                <a:ext cx="124267" cy="133933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6790" extrusionOk="0">
                    <a:moveTo>
                      <a:pt x="373" y="6772"/>
                    </a:moveTo>
                    <a:cubicBezTo>
                      <a:pt x="136" y="6789"/>
                      <a:pt x="1" y="6484"/>
                      <a:pt x="170" y="6298"/>
                    </a:cubicBezTo>
                    <a:lnTo>
                      <a:pt x="5588" y="305"/>
                    </a:lnTo>
                    <a:cubicBezTo>
                      <a:pt x="5842" y="0"/>
                      <a:pt x="6299" y="406"/>
                      <a:pt x="6011" y="677"/>
                    </a:cubicBezTo>
                    <a:lnTo>
                      <a:pt x="594" y="6688"/>
                    </a:lnTo>
                    <a:cubicBezTo>
                      <a:pt x="543" y="6738"/>
                      <a:pt x="458" y="6772"/>
                      <a:pt x="373" y="67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5" name="Google Shape;6305;p27"/>
              <p:cNvSpPr/>
              <p:nvPr/>
            </p:nvSpPr>
            <p:spPr>
              <a:xfrm>
                <a:off x="1295646" y="3647049"/>
                <a:ext cx="70142" cy="76494"/>
              </a:xfrm>
              <a:custGeom>
                <a:avLst/>
                <a:gdLst/>
                <a:ahLst/>
                <a:cxnLst/>
                <a:rect l="l" t="t" r="r" b="b"/>
                <a:pathLst>
                  <a:path w="3556" h="3878" extrusionOk="0">
                    <a:moveTo>
                      <a:pt x="322" y="3878"/>
                    </a:moveTo>
                    <a:cubicBezTo>
                      <a:pt x="254" y="3878"/>
                      <a:pt x="186" y="3844"/>
                      <a:pt x="136" y="3793"/>
                    </a:cubicBezTo>
                    <a:cubicBezTo>
                      <a:pt x="17" y="3692"/>
                      <a:pt x="0" y="3522"/>
                      <a:pt x="119" y="3404"/>
                    </a:cubicBezTo>
                    <a:lnTo>
                      <a:pt x="2946" y="221"/>
                    </a:lnTo>
                    <a:cubicBezTo>
                      <a:pt x="3200" y="1"/>
                      <a:pt x="3555" y="322"/>
                      <a:pt x="3369" y="593"/>
                    </a:cubicBezTo>
                    <a:lnTo>
                      <a:pt x="542" y="3776"/>
                    </a:lnTo>
                    <a:cubicBezTo>
                      <a:pt x="474" y="3844"/>
                      <a:pt x="406" y="3878"/>
                      <a:pt x="322" y="38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6" name="Google Shape;6306;p27"/>
              <p:cNvSpPr/>
              <p:nvPr/>
            </p:nvSpPr>
            <p:spPr>
              <a:xfrm>
                <a:off x="1403831" y="3521823"/>
                <a:ext cx="16391" cy="40101"/>
              </a:xfrm>
              <a:custGeom>
                <a:avLst/>
                <a:gdLst/>
                <a:ahLst/>
                <a:cxnLst/>
                <a:rect l="l" t="t" r="r" b="b"/>
                <a:pathLst>
                  <a:path w="831" h="2033" extrusionOk="0">
                    <a:moveTo>
                      <a:pt x="525" y="2032"/>
                    </a:moveTo>
                    <a:cubicBezTo>
                      <a:pt x="390" y="2032"/>
                      <a:pt x="271" y="1931"/>
                      <a:pt x="255" y="1795"/>
                    </a:cubicBezTo>
                    <a:lnTo>
                      <a:pt x="34" y="441"/>
                    </a:lnTo>
                    <a:cubicBezTo>
                      <a:pt x="1" y="69"/>
                      <a:pt x="525" y="1"/>
                      <a:pt x="593" y="339"/>
                    </a:cubicBezTo>
                    <a:lnTo>
                      <a:pt x="813" y="1694"/>
                    </a:lnTo>
                    <a:cubicBezTo>
                      <a:pt x="830" y="1846"/>
                      <a:pt x="729" y="1999"/>
                      <a:pt x="576" y="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7" name="Google Shape;6307;p27"/>
              <p:cNvSpPr/>
              <p:nvPr/>
            </p:nvSpPr>
            <p:spPr>
              <a:xfrm>
                <a:off x="1384127" y="3440680"/>
                <a:ext cx="143953" cy="127266"/>
              </a:xfrm>
              <a:custGeom>
                <a:avLst/>
                <a:gdLst/>
                <a:ahLst/>
                <a:cxnLst/>
                <a:rect l="l" t="t" r="r" b="b"/>
                <a:pathLst>
                  <a:path w="7298" h="6452" extrusionOk="0">
                    <a:moveTo>
                      <a:pt x="356" y="6451"/>
                    </a:moveTo>
                    <a:cubicBezTo>
                      <a:pt x="136" y="6451"/>
                      <a:pt x="1" y="6214"/>
                      <a:pt x="119" y="6028"/>
                    </a:cubicBezTo>
                    <a:lnTo>
                      <a:pt x="1626" y="3387"/>
                    </a:lnTo>
                    <a:cubicBezTo>
                      <a:pt x="1677" y="3285"/>
                      <a:pt x="1778" y="3234"/>
                      <a:pt x="1880" y="3234"/>
                    </a:cubicBezTo>
                    <a:cubicBezTo>
                      <a:pt x="4149" y="3336"/>
                      <a:pt x="5808" y="1457"/>
                      <a:pt x="6604" y="322"/>
                    </a:cubicBezTo>
                    <a:cubicBezTo>
                      <a:pt x="6824" y="1"/>
                      <a:pt x="7298" y="339"/>
                      <a:pt x="7078" y="644"/>
                    </a:cubicBezTo>
                    <a:cubicBezTo>
                      <a:pt x="6231" y="1846"/>
                      <a:pt x="4487" y="3827"/>
                      <a:pt x="2066" y="3827"/>
                    </a:cubicBezTo>
                    <a:lnTo>
                      <a:pt x="2032" y="3827"/>
                    </a:lnTo>
                    <a:lnTo>
                      <a:pt x="610" y="6316"/>
                    </a:lnTo>
                    <a:cubicBezTo>
                      <a:pt x="559" y="6400"/>
                      <a:pt x="458" y="6451"/>
                      <a:pt x="356" y="64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8" name="Google Shape;6308;p27"/>
              <p:cNvSpPr/>
              <p:nvPr/>
            </p:nvSpPr>
            <p:spPr>
              <a:xfrm>
                <a:off x="1190124" y="3347189"/>
                <a:ext cx="326942" cy="560723"/>
              </a:xfrm>
              <a:custGeom>
                <a:avLst/>
                <a:gdLst/>
                <a:ahLst/>
                <a:cxnLst/>
                <a:rect l="l" t="t" r="r" b="b"/>
                <a:pathLst>
                  <a:path w="16575" h="28427" extrusionOk="0">
                    <a:moveTo>
                      <a:pt x="322" y="28427"/>
                    </a:moveTo>
                    <a:cubicBezTo>
                      <a:pt x="288" y="28427"/>
                      <a:pt x="254" y="28427"/>
                      <a:pt x="237" y="28427"/>
                    </a:cubicBezTo>
                    <a:cubicBezTo>
                      <a:pt x="85" y="28376"/>
                      <a:pt x="0" y="28206"/>
                      <a:pt x="51" y="28054"/>
                    </a:cubicBezTo>
                    <a:lnTo>
                      <a:pt x="3539" y="16541"/>
                    </a:lnTo>
                    <a:cubicBezTo>
                      <a:pt x="3555" y="16474"/>
                      <a:pt x="3606" y="16423"/>
                      <a:pt x="3657" y="16389"/>
                    </a:cubicBezTo>
                    <a:lnTo>
                      <a:pt x="8211" y="13680"/>
                    </a:lnTo>
                    <a:lnTo>
                      <a:pt x="7433" y="4402"/>
                    </a:lnTo>
                    <a:cubicBezTo>
                      <a:pt x="7416" y="4284"/>
                      <a:pt x="7483" y="4182"/>
                      <a:pt x="7585" y="4131"/>
                    </a:cubicBezTo>
                    <a:lnTo>
                      <a:pt x="16118" y="68"/>
                    </a:lnTo>
                    <a:cubicBezTo>
                      <a:pt x="16270" y="0"/>
                      <a:pt x="16440" y="68"/>
                      <a:pt x="16507" y="203"/>
                    </a:cubicBezTo>
                    <a:cubicBezTo>
                      <a:pt x="16575" y="356"/>
                      <a:pt x="16507" y="525"/>
                      <a:pt x="16372" y="593"/>
                    </a:cubicBezTo>
                    <a:lnTo>
                      <a:pt x="8025" y="4554"/>
                    </a:lnTo>
                    <a:lnTo>
                      <a:pt x="8804" y="13799"/>
                    </a:lnTo>
                    <a:cubicBezTo>
                      <a:pt x="8821" y="13917"/>
                      <a:pt x="8753" y="14019"/>
                      <a:pt x="8668" y="14069"/>
                    </a:cubicBezTo>
                    <a:lnTo>
                      <a:pt x="4046" y="16829"/>
                    </a:lnTo>
                    <a:lnTo>
                      <a:pt x="593" y="28223"/>
                    </a:lnTo>
                    <a:cubicBezTo>
                      <a:pt x="559" y="28342"/>
                      <a:pt x="440" y="28427"/>
                      <a:pt x="322" y="284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9" name="Google Shape;6309;p27"/>
              <p:cNvSpPr/>
              <p:nvPr/>
            </p:nvSpPr>
            <p:spPr>
              <a:xfrm>
                <a:off x="1244206" y="3646378"/>
                <a:ext cx="62134" cy="167012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8467" extrusionOk="0">
                    <a:moveTo>
                      <a:pt x="322" y="8466"/>
                    </a:moveTo>
                    <a:cubicBezTo>
                      <a:pt x="306" y="8449"/>
                      <a:pt x="272" y="8449"/>
                      <a:pt x="238" y="8449"/>
                    </a:cubicBezTo>
                    <a:cubicBezTo>
                      <a:pt x="85" y="8399"/>
                      <a:pt x="1" y="8229"/>
                      <a:pt x="52" y="8094"/>
                    </a:cubicBezTo>
                    <a:lnTo>
                      <a:pt x="2490" y="373"/>
                    </a:lnTo>
                    <a:cubicBezTo>
                      <a:pt x="2591" y="1"/>
                      <a:pt x="3150" y="170"/>
                      <a:pt x="3031" y="543"/>
                    </a:cubicBezTo>
                    <a:lnTo>
                      <a:pt x="610" y="8263"/>
                    </a:lnTo>
                    <a:cubicBezTo>
                      <a:pt x="559" y="8382"/>
                      <a:pt x="458" y="8466"/>
                      <a:pt x="322" y="84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0" name="Google Shape;6310;p27"/>
              <p:cNvSpPr/>
              <p:nvPr/>
            </p:nvSpPr>
            <p:spPr>
              <a:xfrm>
                <a:off x="1295646" y="3629022"/>
                <a:ext cx="40081" cy="94522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4792" extrusionOk="0">
                    <a:moveTo>
                      <a:pt x="322" y="4792"/>
                    </a:moveTo>
                    <a:cubicBezTo>
                      <a:pt x="288" y="4792"/>
                      <a:pt x="254" y="4775"/>
                      <a:pt x="237" y="4775"/>
                    </a:cubicBezTo>
                    <a:cubicBezTo>
                      <a:pt x="85" y="4724"/>
                      <a:pt x="0" y="4555"/>
                      <a:pt x="51" y="4419"/>
                    </a:cubicBezTo>
                    <a:lnTo>
                      <a:pt x="1371" y="356"/>
                    </a:lnTo>
                    <a:cubicBezTo>
                      <a:pt x="1473" y="1"/>
                      <a:pt x="2032" y="170"/>
                      <a:pt x="1913" y="542"/>
                    </a:cubicBezTo>
                    <a:lnTo>
                      <a:pt x="593" y="4589"/>
                    </a:lnTo>
                    <a:cubicBezTo>
                      <a:pt x="559" y="4707"/>
                      <a:pt x="440" y="4792"/>
                      <a:pt x="322" y="47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1" name="Google Shape;6311;p27"/>
              <p:cNvSpPr/>
              <p:nvPr/>
            </p:nvSpPr>
            <p:spPr>
              <a:xfrm>
                <a:off x="1376789" y="3521488"/>
                <a:ext cx="42093" cy="23414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187" extrusionOk="0">
                    <a:moveTo>
                      <a:pt x="407" y="1186"/>
                    </a:moveTo>
                    <a:cubicBezTo>
                      <a:pt x="85" y="1186"/>
                      <a:pt x="0" y="746"/>
                      <a:pt x="305" y="627"/>
                    </a:cubicBezTo>
                    <a:lnTo>
                      <a:pt x="1575" y="136"/>
                    </a:lnTo>
                    <a:cubicBezTo>
                      <a:pt x="1930" y="1"/>
                      <a:pt x="2133" y="526"/>
                      <a:pt x="1778" y="678"/>
                    </a:cubicBezTo>
                    <a:lnTo>
                      <a:pt x="508" y="1169"/>
                    </a:lnTo>
                    <a:cubicBezTo>
                      <a:pt x="474" y="1186"/>
                      <a:pt x="440" y="1186"/>
                      <a:pt x="407" y="11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2" name="Google Shape;6312;p27"/>
              <p:cNvSpPr/>
              <p:nvPr/>
            </p:nvSpPr>
            <p:spPr>
              <a:xfrm>
                <a:off x="1384797" y="3386242"/>
                <a:ext cx="46768" cy="181707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9212" extrusionOk="0">
                    <a:moveTo>
                      <a:pt x="322" y="9211"/>
                    </a:moveTo>
                    <a:cubicBezTo>
                      <a:pt x="271" y="9211"/>
                      <a:pt x="221" y="9194"/>
                      <a:pt x="187" y="9177"/>
                    </a:cubicBezTo>
                    <a:cubicBezTo>
                      <a:pt x="51" y="9093"/>
                      <a:pt x="1" y="8923"/>
                      <a:pt x="85" y="8788"/>
                    </a:cubicBezTo>
                    <a:lnTo>
                      <a:pt x="1524" y="6299"/>
                    </a:lnTo>
                    <a:cubicBezTo>
                      <a:pt x="271" y="4200"/>
                      <a:pt x="1101" y="1677"/>
                      <a:pt x="1694" y="340"/>
                    </a:cubicBezTo>
                    <a:cubicBezTo>
                      <a:pt x="1863" y="1"/>
                      <a:pt x="2371" y="238"/>
                      <a:pt x="2218" y="577"/>
                    </a:cubicBezTo>
                    <a:cubicBezTo>
                      <a:pt x="1643" y="1846"/>
                      <a:pt x="864" y="4251"/>
                      <a:pt x="2083" y="6130"/>
                    </a:cubicBezTo>
                    <a:cubicBezTo>
                      <a:pt x="2151" y="6215"/>
                      <a:pt x="2151" y="6333"/>
                      <a:pt x="2083" y="6435"/>
                    </a:cubicBezTo>
                    <a:lnTo>
                      <a:pt x="576" y="9076"/>
                    </a:lnTo>
                    <a:cubicBezTo>
                      <a:pt x="525" y="9160"/>
                      <a:pt x="424" y="9211"/>
                      <a:pt x="322" y="92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3" name="Google Shape;6313;p27"/>
              <p:cNvSpPr/>
              <p:nvPr/>
            </p:nvSpPr>
            <p:spPr>
              <a:xfrm>
                <a:off x="1441898" y="3425315"/>
                <a:ext cx="33749" cy="38424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948" extrusionOk="0">
                    <a:moveTo>
                      <a:pt x="238" y="526"/>
                    </a:moveTo>
                    <a:cubicBezTo>
                      <a:pt x="627" y="1"/>
                      <a:pt x="1457" y="187"/>
                      <a:pt x="1592" y="830"/>
                    </a:cubicBezTo>
                    <a:cubicBezTo>
                      <a:pt x="1711" y="1457"/>
                      <a:pt x="1033" y="1948"/>
                      <a:pt x="475" y="1626"/>
                    </a:cubicBezTo>
                    <a:cubicBezTo>
                      <a:pt x="102" y="1389"/>
                      <a:pt x="1" y="898"/>
                      <a:pt x="238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4" name="Google Shape;6314;p27"/>
              <p:cNvSpPr/>
              <p:nvPr/>
            </p:nvSpPr>
            <p:spPr>
              <a:xfrm>
                <a:off x="1565783" y="3344507"/>
                <a:ext cx="333984" cy="561078"/>
              </a:xfrm>
              <a:custGeom>
                <a:avLst/>
                <a:gdLst/>
                <a:ahLst/>
                <a:cxnLst/>
                <a:rect l="l" t="t" r="r" b="b"/>
                <a:pathLst>
                  <a:path w="16932" h="28445" extrusionOk="0">
                    <a:moveTo>
                      <a:pt x="16610" y="28444"/>
                    </a:moveTo>
                    <a:cubicBezTo>
                      <a:pt x="16474" y="28444"/>
                      <a:pt x="16373" y="28359"/>
                      <a:pt x="16339" y="28241"/>
                    </a:cubicBezTo>
                    <a:lnTo>
                      <a:pt x="12800" y="16847"/>
                    </a:lnTo>
                    <a:lnTo>
                      <a:pt x="8161" y="14138"/>
                    </a:lnTo>
                    <a:cubicBezTo>
                      <a:pt x="8077" y="14070"/>
                      <a:pt x="8009" y="13968"/>
                      <a:pt x="8026" y="13867"/>
                    </a:cubicBezTo>
                    <a:lnTo>
                      <a:pt x="8737" y="4623"/>
                    </a:lnTo>
                    <a:lnTo>
                      <a:pt x="373" y="695"/>
                    </a:lnTo>
                    <a:cubicBezTo>
                      <a:pt x="1" y="542"/>
                      <a:pt x="255" y="1"/>
                      <a:pt x="610" y="187"/>
                    </a:cubicBezTo>
                    <a:lnTo>
                      <a:pt x="9160" y="4183"/>
                    </a:lnTo>
                    <a:cubicBezTo>
                      <a:pt x="9279" y="4233"/>
                      <a:pt x="9347" y="4352"/>
                      <a:pt x="9330" y="4470"/>
                    </a:cubicBezTo>
                    <a:lnTo>
                      <a:pt x="8602" y="13731"/>
                    </a:lnTo>
                    <a:lnTo>
                      <a:pt x="13190" y="16406"/>
                    </a:lnTo>
                    <a:cubicBezTo>
                      <a:pt x="13241" y="16440"/>
                      <a:pt x="13291" y="16508"/>
                      <a:pt x="13308" y="16576"/>
                    </a:cubicBezTo>
                    <a:lnTo>
                      <a:pt x="16898" y="28072"/>
                    </a:lnTo>
                    <a:cubicBezTo>
                      <a:pt x="16931" y="28224"/>
                      <a:pt x="16847" y="28393"/>
                      <a:pt x="16694" y="28427"/>
                    </a:cubicBezTo>
                    <a:cubicBezTo>
                      <a:pt x="16677" y="28444"/>
                      <a:pt x="16644" y="28444"/>
                      <a:pt x="16610" y="28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5" name="Google Shape;6315;p27"/>
              <p:cNvSpPr/>
              <p:nvPr/>
            </p:nvSpPr>
            <p:spPr>
              <a:xfrm>
                <a:off x="1783178" y="3647384"/>
                <a:ext cx="61463" cy="163994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8314" extrusionOk="0">
                    <a:moveTo>
                      <a:pt x="2794" y="8314"/>
                    </a:moveTo>
                    <a:cubicBezTo>
                      <a:pt x="2676" y="8314"/>
                      <a:pt x="2574" y="8229"/>
                      <a:pt x="2523" y="8110"/>
                    </a:cubicBezTo>
                    <a:lnTo>
                      <a:pt x="51" y="407"/>
                    </a:lnTo>
                    <a:cubicBezTo>
                      <a:pt x="1" y="255"/>
                      <a:pt x="85" y="85"/>
                      <a:pt x="238" y="52"/>
                    </a:cubicBezTo>
                    <a:cubicBezTo>
                      <a:pt x="373" y="1"/>
                      <a:pt x="542" y="85"/>
                      <a:pt x="593" y="238"/>
                    </a:cubicBezTo>
                    <a:lnTo>
                      <a:pt x="3082" y="7941"/>
                    </a:lnTo>
                    <a:cubicBezTo>
                      <a:pt x="3116" y="8077"/>
                      <a:pt x="3031" y="8246"/>
                      <a:pt x="2896" y="8297"/>
                    </a:cubicBezTo>
                    <a:cubicBezTo>
                      <a:pt x="2862" y="8297"/>
                      <a:pt x="2828" y="8314"/>
                      <a:pt x="2794" y="83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6" name="Google Shape;6316;p27"/>
              <p:cNvSpPr/>
              <p:nvPr/>
            </p:nvSpPr>
            <p:spPr>
              <a:xfrm>
                <a:off x="1753790" y="3630027"/>
                <a:ext cx="39095" cy="91859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4657" extrusionOk="0">
                    <a:moveTo>
                      <a:pt x="1660" y="4656"/>
                    </a:moveTo>
                    <a:cubicBezTo>
                      <a:pt x="1524" y="4656"/>
                      <a:pt x="1423" y="4572"/>
                      <a:pt x="1389" y="4453"/>
                    </a:cubicBezTo>
                    <a:lnTo>
                      <a:pt x="52" y="424"/>
                    </a:lnTo>
                    <a:cubicBezTo>
                      <a:pt x="1" y="271"/>
                      <a:pt x="68" y="102"/>
                      <a:pt x="221" y="51"/>
                    </a:cubicBezTo>
                    <a:cubicBezTo>
                      <a:pt x="373" y="0"/>
                      <a:pt x="543" y="85"/>
                      <a:pt x="593" y="237"/>
                    </a:cubicBezTo>
                    <a:lnTo>
                      <a:pt x="1931" y="4284"/>
                    </a:lnTo>
                    <a:cubicBezTo>
                      <a:pt x="1982" y="4419"/>
                      <a:pt x="1897" y="4589"/>
                      <a:pt x="1745" y="4639"/>
                    </a:cubicBezTo>
                    <a:cubicBezTo>
                      <a:pt x="1711" y="4656"/>
                      <a:pt x="1677" y="4656"/>
                      <a:pt x="1660" y="46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7" name="Google Shape;6317;p27"/>
              <p:cNvSpPr/>
              <p:nvPr/>
            </p:nvSpPr>
            <p:spPr>
              <a:xfrm>
                <a:off x="1668307" y="3520502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1744" y="1185"/>
                    </a:moveTo>
                    <a:cubicBezTo>
                      <a:pt x="1711" y="1168"/>
                      <a:pt x="1677" y="1168"/>
                      <a:pt x="1643" y="1151"/>
                    </a:cubicBezTo>
                    <a:lnTo>
                      <a:pt x="356" y="677"/>
                    </a:lnTo>
                    <a:cubicBezTo>
                      <a:pt x="1" y="525"/>
                      <a:pt x="221" y="0"/>
                      <a:pt x="576" y="136"/>
                    </a:cubicBezTo>
                    <a:lnTo>
                      <a:pt x="1863" y="627"/>
                    </a:lnTo>
                    <a:cubicBezTo>
                      <a:pt x="2151" y="745"/>
                      <a:pt x="2066" y="1185"/>
                      <a:pt x="1744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8" name="Google Shape;6318;p27"/>
              <p:cNvSpPr/>
              <p:nvPr/>
            </p:nvSpPr>
            <p:spPr>
              <a:xfrm>
                <a:off x="1654619" y="3385256"/>
                <a:ext cx="47774" cy="181687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9211" extrusionOk="0">
                    <a:moveTo>
                      <a:pt x="2117" y="9210"/>
                    </a:moveTo>
                    <a:cubicBezTo>
                      <a:pt x="2015" y="9210"/>
                      <a:pt x="1914" y="9160"/>
                      <a:pt x="1863" y="9058"/>
                    </a:cubicBezTo>
                    <a:lnTo>
                      <a:pt x="339" y="6434"/>
                    </a:lnTo>
                    <a:cubicBezTo>
                      <a:pt x="271" y="6349"/>
                      <a:pt x="271" y="6231"/>
                      <a:pt x="339" y="6129"/>
                    </a:cubicBezTo>
                    <a:cubicBezTo>
                      <a:pt x="1558" y="4233"/>
                      <a:pt x="762" y="1846"/>
                      <a:pt x="170" y="593"/>
                    </a:cubicBezTo>
                    <a:cubicBezTo>
                      <a:pt x="0" y="237"/>
                      <a:pt x="525" y="0"/>
                      <a:pt x="678" y="339"/>
                    </a:cubicBezTo>
                    <a:cubicBezTo>
                      <a:pt x="1304" y="1676"/>
                      <a:pt x="2134" y="4199"/>
                      <a:pt x="915" y="6298"/>
                    </a:cubicBezTo>
                    <a:lnTo>
                      <a:pt x="2354" y="8770"/>
                    </a:lnTo>
                    <a:cubicBezTo>
                      <a:pt x="2421" y="8906"/>
                      <a:pt x="2388" y="9092"/>
                      <a:pt x="2252" y="9177"/>
                    </a:cubicBezTo>
                    <a:cubicBezTo>
                      <a:pt x="2201" y="9194"/>
                      <a:pt x="2151" y="9210"/>
                      <a:pt x="2117" y="92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19" name="Google Shape;6319;p27"/>
              <p:cNvSpPr/>
              <p:nvPr/>
            </p:nvSpPr>
            <p:spPr>
              <a:xfrm>
                <a:off x="1554777" y="3345513"/>
                <a:ext cx="345996" cy="560387"/>
              </a:xfrm>
              <a:custGeom>
                <a:avLst/>
                <a:gdLst/>
                <a:ahLst/>
                <a:cxnLst/>
                <a:rect l="l" t="t" r="r" b="b"/>
                <a:pathLst>
                  <a:path w="17541" h="28410" extrusionOk="0">
                    <a:moveTo>
                      <a:pt x="17168" y="28393"/>
                    </a:moveTo>
                    <a:cubicBezTo>
                      <a:pt x="17083" y="28393"/>
                      <a:pt x="17015" y="28359"/>
                      <a:pt x="16948" y="28308"/>
                    </a:cubicBezTo>
                    <a:lnTo>
                      <a:pt x="8719" y="19521"/>
                    </a:lnTo>
                    <a:cubicBezTo>
                      <a:pt x="8669" y="19471"/>
                      <a:pt x="8652" y="19403"/>
                      <a:pt x="8652" y="19335"/>
                    </a:cubicBezTo>
                    <a:lnTo>
                      <a:pt x="8584" y="14036"/>
                    </a:lnTo>
                    <a:lnTo>
                      <a:pt x="169" y="10091"/>
                    </a:lnTo>
                    <a:cubicBezTo>
                      <a:pt x="51" y="10040"/>
                      <a:pt x="0" y="9922"/>
                      <a:pt x="0" y="9803"/>
                    </a:cubicBezTo>
                    <a:lnTo>
                      <a:pt x="745" y="390"/>
                    </a:lnTo>
                    <a:cubicBezTo>
                      <a:pt x="762" y="0"/>
                      <a:pt x="1372" y="34"/>
                      <a:pt x="1321" y="441"/>
                    </a:cubicBezTo>
                    <a:lnTo>
                      <a:pt x="593" y="9651"/>
                    </a:lnTo>
                    <a:lnTo>
                      <a:pt x="8990" y="13596"/>
                    </a:lnTo>
                    <a:cubicBezTo>
                      <a:pt x="9075" y="13630"/>
                      <a:pt x="9143" y="13731"/>
                      <a:pt x="9143" y="13850"/>
                    </a:cubicBezTo>
                    <a:lnTo>
                      <a:pt x="9210" y="19217"/>
                    </a:lnTo>
                    <a:lnTo>
                      <a:pt x="17371" y="27919"/>
                    </a:lnTo>
                    <a:cubicBezTo>
                      <a:pt x="17540" y="28105"/>
                      <a:pt x="17405" y="28410"/>
                      <a:pt x="17151" y="283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0" name="Google Shape;6320;p27"/>
              <p:cNvSpPr/>
              <p:nvPr/>
            </p:nvSpPr>
            <p:spPr>
              <a:xfrm>
                <a:off x="1721403" y="3678449"/>
                <a:ext cx="123242" cy="132927"/>
              </a:xfrm>
              <a:custGeom>
                <a:avLst/>
                <a:gdLst/>
                <a:ahLst/>
                <a:cxnLst/>
                <a:rect l="l" t="t" r="r" b="b"/>
                <a:pathLst>
                  <a:path w="6248" h="6739" extrusionOk="0">
                    <a:moveTo>
                      <a:pt x="5943" y="6739"/>
                    </a:moveTo>
                    <a:cubicBezTo>
                      <a:pt x="5858" y="6739"/>
                      <a:pt x="5774" y="6705"/>
                      <a:pt x="5723" y="6637"/>
                    </a:cubicBezTo>
                    <a:lnTo>
                      <a:pt x="254" y="677"/>
                    </a:lnTo>
                    <a:cubicBezTo>
                      <a:pt x="0" y="390"/>
                      <a:pt x="424" y="0"/>
                      <a:pt x="678" y="288"/>
                    </a:cubicBezTo>
                    <a:lnTo>
                      <a:pt x="6146" y="6248"/>
                    </a:lnTo>
                    <a:cubicBezTo>
                      <a:pt x="6248" y="6366"/>
                      <a:pt x="6248" y="6552"/>
                      <a:pt x="6129" y="6654"/>
                    </a:cubicBezTo>
                    <a:cubicBezTo>
                      <a:pt x="6079" y="6705"/>
                      <a:pt x="6011" y="6722"/>
                      <a:pt x="5943" y="67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1" name="Google Shape;6321;p27"/>
              <p:cNvSpPr/>
              <p:nvPr/>
            </p:nvSpPr>
            <p:spPr>
              <a:xfrm>
                <a:off x="1721403" y="3644722"/>
                <a:ext cx="72489" cy="77164"/>
              </a:xfrm>
              <a:custGeom>
                <a:avLst/>
                <a:gdLst/>
                <a:ahLst/>
                <a:cxnLst/>
                <a:rect l="l" t="t" r="r" b="b"/>
                <a:pathLst>
                  <a:path w="3675" h="3912" extrusionOk="0">
                    <a:moveTo>
                      <a:pt x="3302" y="3911"/>
                    </a:moveTo>
                    <a:cubicBezTo>
                      <a:pt x="3217" y="3911"/>
                      <a:pt x="3133" y="3877"/>
                      <a:pt x="3082" y="3810"/>
                    </a:cubicBezTo>
                    <a:lnTo>
                      <a:pt x="238" y="644"/>
                    </a:lnTo>
                    <a:cubicBezTo>
                      <a:pt x="0" y="356"/>
                      <a:pt x="390" y="0"/>
                      <a:pt x="661" y="254"/>
                    </a:cubicBezTo>
                    <a:lnTo>
                      <a:pt x="3505" y="3420"/>
                    </a:lnTo>
                    <a:cubicBezTo>
                      <a:pt x="3674" y="3606"/>
                      <a:pt x="3539" y="3894"/>
                      <a:pt x="3302" y="38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2" name="Google Shape;6322;p27"/>
              <p:cNvSpPr/>
              <p:nvPr/>
            </p:nvSpPr>
            <p:spPr>
              <a:xfrm>
                <a:off x="1666966" y="3520502"/>
                <a:ext cx="17062" cy="40417"/>
              </a:xfrm>
              <a:custGeom>
                <a:avLst/>
                <a:gdLst/>
                <a:ahLst/>
                <a:cxnLst/>
                <a:rect l="l" t="t" r="r" b="b"/>
                <a:pathLst>
                  <a:path w="865" h="2049" extrusionOk="0">
                    <a:moveTo>
                      <a:pt x="322" y="2049"/>
                    </a:moveTo>
                    <a:lnTo>
                      <a:pt x="272" y="2049"/>
                    </a:lnTo>
                    <a:cubicBezTo>
                      <a:pt x="119" y="2032"/>
                      <a:pt x="1" y="1879"/>
                      <a:pt x="35" y="1727"/>
                    </a:cubicBezTo>
                    <a:lnTo>
                      <a:pt x="238" y="373"/>
                    </a:lnTo>
                    <a:cubicBezTo>
                      <a:pt x="306" y="0"/>
                      <a:pt x="864" y="85"/>
                      <a:pt x="813" y="457"/>
                    </a:cubicBezTo>
                    <a:lnTo>
                      <a:pt x="593" y="1812"/>
                    </a:lnTo>
                    <a:cubicBezTo>
                      <a:pt x="576" y="1947"/>
                      <a:pt x="458" y="2049"/>
                      <a:pt x="322" y="20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3" name="Google Shape;6323;p27"/>
              <p:cNvSpPr/>
              <p:nvPr/>
            </p:nvSpPr>
            <p:spPr>
              <a:xfrm>
                <a:off x="1558781" y="3440680"/>
                <a:ext cx="143953" cy="126260"/>
              </a:xfrm>
              <a:custGeom>
                <a:avLst/>
                <a:gdLst/>
                <a:ahLst/>
                <a:cxnLst/>
                <a:rect l="l" t="t" r="r" b="b"/>
                <a:pathLst>
                  <a:path w="7298" h="6401" extrusionOk="0">
                    <a:moveTo>
                      <a:pt x="6976" y="6400"/>
                    </a:moveTo>
                    <a:cubicBezTo>
                      <a:pt x="6874" y="6400"/>
                      <a:pt x="6773" y="6333"/>
                      <a:pt x="6722" y="6248"/>
                    </a:cubicBezTo>
                    <a:lnTo>
                      <a:pt x="5283" y="3776"/>
                    </a:lnTo>
                    <a:lnTo>
                      <a:pt x="5215" y="3776"/>
                    </a:lnTo>
                    <a:cubicBezTo>
                      <a:pt x="2811" y="3776"/>
                      <a:pt x="1067" y="1829"/>
                      <a:pt x="220" y="644"/>
                    </a:cubicBezTo>
                    <a:cubicBezTo>
                      <a:pt x="0" y="322"/>
                      <a:pt x="457" y="1"/>
                      <a:pt x="678" y="305"/>
                    </a:cubicBezTo>
                    <a:cubicBezTo>
                      <a:pt x="1490" y="1440"/>
                      <a:pt x="3166" y="3319"/>
                      <a:pt x="5418" y="3201"/>
                    </a:cubicBezTo>
                    <a:cubicBezTo>
                      <a:pt x="5537" y="3184"/>
                      <a:pt x="5638" y="3234"/>
                      <a:pt x="5689" y="3336"/>
                    </a:cubicBezTo>
                    <a:lnTo>
                      <a:pt x="7213" y="5960"/>
                    </a:lnTo>
                    <a:cubicBezTo>
                      <a:pt x="7297" y="6096"/>
                      <a:pt x="7247" y="6282"/>
                      <a:pt x="7111" y="6350"/>
                    </a:cubicBezTo>
                    <a:cubicBezTo>
                      <a:pt x="7077" y="6384"/>
                      <a:pt x="7026" y="6400"/>
                      <a:pt x="6976" y="64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4" name="Google Shape;6324;p27"/>
              <p:cNvSpPr/>
              <p:nvPr/>
            </p:nvSpPr>
            <p:spPr>
              <a:xfrm>
                <a:off x="1609195" y="3425650"/>
                <a:ext cx="37438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779" extrusionOk="0">
                    <a:moveTo>
                      <a:pt x="255" y="1237"/>
                    </a:moveTo>
                    <a:cubicBezTo>
                      <a:pt x="1" y="627"/>
                      <a:pt x="576" y="1"/>
                      <a:pt x="1186" y="221"/>
                    </a:cubicBezTo>
                    <a:cubicBezTo>
                      <a:pt x="1812" y="424"/>
                      <a:pt x="1897" y="1254"/>
                      <a:pt x="1338" y="1592"/>
                    </a:cubicBezTo>
                    <a:cubicBezTo>
                      <a:pt x="932" y="1779"/>
                      <a:pt x="458" y="1626"/>
                      <a:pt x="255" y="1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5" name="Google Shape;6325;p27"/>
              <p:cNvSpPr/>
              <p:nvPr/>
            </p:nvSpPr>
            <p:spPr>
              <a:xfrm>
                <a:off x="1601187" y="3184547"/>
                <a:ext cx="647887" cy="118587"/>
              </a:xfrm>
              <a:custGeom>
                <a:avLst/>
                <a:gdLst/>
                <a:ahLst/>
                <a:cxnLst/>
                <a:rect l="l" t="t" r="r" b="b"/>
                <a:pathLst>
                  <a:path w="32846" h="6012" extrusionOk="0">
                    <a:moveTo>
                      <a:pt x="322" y="6011"/>
                    </a:moveTo>
                    <a:cubicBezTo>
                      <a:pt x="221" y="6011"/>
                      <a:pt x="136" y="5960"/>
                      <a:pt x="85" y="5876"/>
                    </a:cubicBezTo>
                    <a:cubicBezTo>
                      <a:pt x="1" y="5757"/>
                      <a:pt x="34" y="5571"/>
                      <a:pt x="153" y="5486"/>
                    </a:cubicBezTo>
                    <a:lnTo>
                      <a:pt x="7907" y="69"/>
                    </a:lnTo>
                    <a:cubicBezTo>
                      <a:pt x="7992" y="1"/>
                      <a:pt x="8127" y="1"/>
                      <a:pt x="8229" y="69"/>
                    </a:cubicBezTo>
                    <a:lnTo>
                      <a:pt x="15898" y="5334"/>
                    </a:lnTo>
                    <a:lnTo>
                      <a:pt x="20503" y="2710"/>
                    </a:lnTo>
                    <a:cubicBezTo>
                      <a:pt x="20554" y="2676"/>
                      <a:pt x="20639" y="2659"/>
                      <a:pt x="20707" y="2676"/>
                    </a:cubicBezTo>
                    <a:lnTo>
                      <a:pt x="32456" y="5334"/>
                    </a:lnTo>
                    <a:cubicBezTo>
                      <a:pt x="32846" y="5402"/>
                      <a:pt x="32710" y="5994"/>
                      <a:pt x="32321" y="5893"/>
                    </a:cubicBezTo>
                    <a:lnTo>
                      <a:pt x="20690" y="3252"/>
                    </a:lnTo>
                    <a:lnTo>
                      <a:pt x="16034" y="5910"/>
                    </a:lnTo>
                    <a:cubicBezTo>
                      <a:pt x="15932" y="5960"/>
                      <a:pt x="15814" y="5960"/>
                      <a:pt x="15729" y="5893"/>
                    </a:cubicBezTo>
                    <a:lnTo>
                      <a:pt x="8059" y="644"/>
                    </a:lnTo>
                    <a:lnTo>
                      <a:pt x="491" y="5944"/>
                    </a:lnTo>
                    <a:cubicBezTo>
                      <a:pt x="441" y="5977"/>
                      <a:pt x="390" y="5994"/>
                      <a:pt x="322" y="60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6" name="Google Shape;6326;p27"/>
              <p:cNvSpPr/>
              <p:nvPr/>
            </p:nvSpPr>
            <p:spPr>
              <a:xfrm>
                <a:off x="1968522" y="3256342"/>
                <a:ext cx="169990" cy="45111"/>
              </a:xfrm>
              <a:custGeom>
                <a:avLst/>
                <a:gdLst/>
                <a:ahLst/>
                <a:cxnLst/>
                <a:rect l="l" t="t" r="r" b="b"/>
                <a:pathLst>
                  <a:path w="8618" h="2287" extrusionOk="0">
                    <a:moveTo>
                      <a:pt x="8211" y="2270"/>
                    </a:moveTo>
                    <a:lnTo>
                      <a:pt x="8161" y="2270"/>
                    </a:lnTo>
                    <a:lnTo>
                      <a:pt x="254" y="577"/>
                    </a:lnTo>
                    <a:cubicBezTo>
                      <a:pt x="102" y="543"/>
                      <a:pt x="0" y="390"/>
                      <a:pt x="34" y="238"/>
                    </a:cubicBezTo>
                    <a:cubicBezTo>
                      <a:pt x="68" y="86"/>
                      <a:pt x="220" y="1"/>
                      <a:pt x="373" y="35"/>
                    </a:cubicBezTo>
                    <a:lnTo>
                      <a:pt x="8296" y="1728"/>
                    </a:lnTo>
                    <a:cubicBezTo>
                      <a:pt x="8618" y="1796"/>
                      <a:pt x="8567" y="2287"/>
                      <a:pt x="8228" y="22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7" name="Google Shape;6327;p27"/>
              <p:cNvSpPr/>
              <p:nvPr/>
            </p:nvSpPr>
            <p:spPr>
              <a:xfrm>
                <a:off x="1936116" y="3271706"/>
                <a:ext cx="99217" cy="30081"/>
              </a:xfrm>
              <a:custGeom>
                <a:avLst/>
                <a:gdLst/>
                <a:ahLst/>
                <a:cxnLst/>
                <a:rect l="l" t="t" r="r" b="b"/>
                <a:pathLst>
                  <a:path w="5030" h="1525" extrusionOk="0">
                    <a:moveTo>
                      <a:pt x="4623" y="1525"/>
                    </a:moveTo>
                    <a:lnTo>
                      <a:pt x="4555" y="1525"/>
                    </a:lnTo>
                    <a:lnTo>
                      <a:pt x="390" y="661"/>
                    </a:lnTo>
                    <a:cubicBezTo>
                      <a:pt x="1" y="593"/>
                      <a:pt x="119" y="1"/>
                      <a:pt x="509" y="102"/>
                    </a:cubicBezTo>
                    <a:lnTo>
                      <a:pt x="4674" y="949"/>
                    </a:lnTo>
                    <a:cubicBezTo>
                      <a:pt x="5029" y="1000"/>
                      <a:pt x="4978" y="1525"/>
                      <a:pt x="4623" y="15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8" name="Google Shape;6328;p27"/>
              <p:cNvSpPr/>
              <p:nvPr/>
            </p:nvSpPr>
            <p:spPr>
              <a:xfrm>
                <a:off x="1802547" y="3270385"/>
                <a:ext cx="37754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626" extrusionOk="0">
                    <a:moveTo>
                      <a:pt x="390" y="1625"/>
                    </a:moveTo>
                    <a:cubicBezTo>
                      <a:pt x="119" y="1608"/>
                      <a:pt x="1" y="1287"/>
                      <a:pt x="204" y="1118"/>
                    </a:cubicBezTo>
                    <a:lnTo>
                      <a:pt x="1270" y="237"/>
                    </a:lnTo>
                    <a:cubicBezTo>
                      <a:pt x="1558" y="0"/>
                      <a:pt x="1914" y="440"/>
                      <a:pt x="1626" y="694"/>
                    </a:cubicBezTo>
                    <a:lnTo>
                      <a:pt x="576" y="1558"/>
                    </a:lnTo>
                    <a:cubicBezTo>
                      <a:pt x="509" y="1592"/>
                      <a:pt x="458" y="1625"/>
                      <a:pt x="390" y="16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29" name="Google Shape;6329;p27"/>
              <p:cNvSpPr/>
              <p:nvPr/>
            </p:nvSpPr>
            <p:spPr>
              <a:xfrm>
                <a:off x="1680989" y="3235987"/>
                <a:ext cx="172673" cy="66473"/>
              </a:xfrm>
              <a:custGeom>
                <a:avLst/>
                <a:gdLst/>
                <a:ahLst/>
                <a:cxnLst/>
                <a:rect l="l" t="t" r="r" b="b"/>
                <a:pathLst>
                  <a:path w="8754" h="3370" extrusionOk="0">
                    <a:moveTo>
                      <a:pt x="5419" y="3369"/>
                    </a:moveTo>
                    <a:cubicBezTo>
                      <a:pt x="5317" y="3369"/>
                      <a:pt x="5215" y="3302"/>
                      <a:pt x="5165" y="3217"/>
                    </a:cubicBezTo>
                    <a:cubicBezTo>
                      <a:pt x="4132" y="1219"/>
                      <a:pt x="1660" y="711"/>
                      <a:pt x="272" y="576"/>
                    </a:cubicBezTo>
                    <a:cubicBezTo>
                      <a:pt x="119" y="559"/>
                      <a:pt x="1" y="423"/>
                      <a:pt x="18" y="271"/>
                    </a:cubicBezTo>
                    <a:cubicBezTo>
                      <a:pt x="35" y="102"/>
                      <a:pt x="170" y="0"/>
                      <a:pt x="323" y="0"/>
                    </a:cubicBezTo>
                    <a:cubicBezTo>
                      <a:pt x="1796" y="136"/>
                      <a:pt x="4386" y="677"/>
                      <a:pt x="5588" y="2794"/>
                    </a:cubicBezTo>
                    <a:lnTo>
                      <a:pt x="8466" y="2777"/>
                    </a:lnTo>
                    <a:cubicBezTo>
                      <a:pt x="8619" y="2794"/>
                      <a:pt x="8737" y="2912"/>
                      <a:pt x="8754" y="3065"/>
                    </a:cubicBezTo>
                    <a:cubicBezTo>
                      <a:pt x="8754" y="3217"/>
                      <a:pt x="8619" y="3352"/>
                      <a:pt x="8466" y="3352"/>
                    </a:cubicBezTo>
                    <a:lnTo>
                      <a:pt x="5419" y="33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0" name="Google Shape;6330;p27"/>
              <p:cNvSpPr/>
              <p:nvPr/>
            </p:nvSpPr>
            <p:spPr>
              <a:xfrm>
                <a:off x="1597854" y="3287742"/>
                <a:ext cx="648558" cy="120914"/>
              </a:xfrm>
              <a:custGeom>
                <a:avLst/>
                <a:gdLst/>
                <a:ahLst/>
                <a:cxnLst/>
                <a:rect l="l" t="t" r="r" b="b"/>
                <a:pathLst>
                  <a:path w="32880" h="6130" extrusionOk="0">
                    <a:moveTo>
                      <a:pt x="8279" y="6129"/>
                    </a:moveTo>
                    <a:cubicBezTo>
                      <a:pt x="8228" y="6129"/>
                      <a:pt x="8161" y="6112"/>
                      <a:pt x="8110" y="6079"/>
                    </a:cubicBezTo>
                    <a:lnTo>
                      <a:pt x="339" y="728"/>
                    </a:lnTo>
                    <a:cubicBezTo>
                      <a:pt x="0" y="508"/>
                      <a:pt x="339" y="0"/>
                      <a:pt x="660" y="254"/>
                    </a:cubicBezTo>
                    <a:lnTo>
                      <a:pt x="8279" y="5503"/>
                    </a:lnTo>
                    <a:lnTo>
                      <a:pt x="15898" y="204"/>
                    </a:lnTo>
                    <a:cubicBezTo>
                      <a:pt x="15983" y="153"/>
                      <a:pt x="16101" y="136"/>
                      <a:pt x="16203" y="187"/>
                    </a:cubicBezTo>
                    <a:lnTo>
                      <a:pt x="20892" y="2811"/>
                    </a:lnTo>
                    <a:lnTo>
                      <a:pt x="32507" y="102"/>
                    </a:lnTo>
                    <a:cubicBezTo>
                      <a:pt x="32659" y="68"/>
                      <a:pt x="32812" y="170"/>
                      <a:pt x="32845" y="322"/>
                    </a:cubicBezTo>
                    <a:cubicBezTo>
                      <a:pt x="32879" y="475"/>
                      <a:pt x="32778" y="627"/>
                      <a:pt x="32642" y="661"/>
                    </a:cubicBezTo>
                    <a:lnTo>
                      <a:pt x="20892" y="3387"/>
                    </a:lnTo>
                    <a:cubicBezTo>
                      <a:pt x="20825" y="3404"/>
                      <a:pt x="20740" y="3404"/>
                      <a:pt x="20689" y="3353"/>
                    </a:cubicBezTo>
                    <a:lnTo>
                      <a:pt x="16050" y="779"/>
                    </a:lnTo>
                    <a:lnTo>
                      <a:pt x="8432" y="6079"/>
                    </a:lnTo>
                    <a:cubicBezTo>
                      <a:pt x="8398" y="6112"/>
                      <a:pt x="8330" y="6129"/>
                      <a:pt x="8279" y="61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1" name="Google Shape;6331;p27"/>
              <p:cNvSpPr/>
              <p:nvPr/>
            </p:nvSpPr>
            <p:spPr>
              <a:xfrm>
                <a:off x="1966846" y="3288412"/>
                <a:ext cx="172337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2405" extrusionOk="0">
                    <a:moveTo>
                      <a:pt x="407" y="2404"/>
                    </a:moveTo>
                    <a:cubicBezTo>
                      <a:pt x="51" y="2404"/>
                      <a:pt x="0" y="1913"/>
                      <a:pt x="339" y="1846"/>
                    </a:cubicBezTo>
                    <a:lnTo>
                      <a:pt x="8246" y="85"/>
                    </a:lnTo>
                    <a:cubicBezTo>
                      <a:pt x="8618" y="0"/>
                      <a:pt x="8737" y="559"/>
                      <a:pt x="8364" y="644"/>
                    </a:cubicBezTo>
                    <a:lnTo>
                      <a:pt x="474" y="2388"/>
                    </a:lnTo>
                    <a:cubicBezTo>
                      <a:pt x="441" y="2404"/>
                      <a:pt x="424" y="2404"/>
                      <a:pt x="407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2" name="Google Shape;6332;p27"/>
              <p:cNvSpPr/>
              <p:nvPr/>
            </p:nvSpPr>
            <p:spPr>
              <a:xfrm>
                <a:off x="1937122" y="3289754"/>
                <a:ext cx="96199" cy="29390"/>
              </a:xfrm>
              <a:custGeom>
                <a:avLst/>
                <a:gdLst/>
                <a:ahLst/>
                <a:cxnLst/>
                <a:rect l="l" t="t" r="r" b="b"/>
                <a:pathLst>
                  <a:path w="4877" h="1490" extrusionOk="0">
                    <a:moveTo>
                      <a:pt x="407" y="1490"/>
                    </a:moveTo>
                    <a:cubicBezTo>
                      <a:pt x="51" y="1490"/>
                      <a:pt x="1" y="999"/>
                      <a:pt x="339" y="914"/>
                    </a:cubicBezTo>
                    <a:lnTo>
                      <a:pt x="4504" y="34"/>
                    </a:lnTo>
                    <a:cubicBezTo>
                      <a:pt x="4657" y="0"/>
                      <a:pt x="4809" y="102"/>
                      <a:pt x="4843" y="237"/>
                    </a:cubicBezTo>
                    <a:cubicBezTo>
                      <a:pt x="4877" y="389"/>
                      <a:pt x="4792" y="542"/>
                      <a:pt x="4640" y="576"/>
                    </a:cubicBezTo>
                    <a:lnTo>
                      <a:pt x="475" y="1473"/>
                    </a:lnTo>
                    <a:cubicBezTo>
                      <a:pt x="441" y="1473"/>
                      <a:pt x="424" y="1490"/>
                      <a:pt x="407" y="14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3" name="Google Shape;6333;p27"/>
              <p:cNvSpPr/>
              <p:nvPr/>
            </p:nvSpPr>
            <p:spPr>
              <a:xfrm>
                <a:off x="1800870" y="3287406"/>
                <a:ext cx="37773" cy="31738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609" extrusionOk="0">
                    <a:moveTo>
                      <a:pt x="1542" y="1609"/>
                    </a:moveTo>
                    <a:cubicBezTo>
                      <a:pt x="1474" y="1609"/>
                      <a:pt x="1406" y="1592"/>
                      <a:pt x="1355" y="1558"/>
                    </a:cubicBezTo>
                    <a:lnTo>
                      <a:pt x="289" y="695"/>
                    </a:lnTo>
                    <a:cubicBezTo>
                      <a:pt x="1" y="458"/>
                      <a:pt x="356" y="1"/>
                      <a:pt x="644" y="238"/>
                    </a:cubicBezTo>
                    <a:lnTo>
                      <a:pt x="1711" y="1101"/>
                    </a:lnTo>
                    <a:cubicBezTo>
                      <a:pt x="1914" y="1270"/>
                      <a:pt x="1796" y="1609"/>
                      <a:pt x="1525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4" name="Google Shape;6334;p27"/>
              <p:cNvSpPr/>
              <p:nvPr/>
            </p:nvSpPr>
            <p:spPr>
              <a:xfrm>
                <a:off x="1679332" y="3290740"/>
                <a:ext cx="176006" cy="67479"/>
              </a:xfrm>
              <a:custGeom>
                <a:avLst/>
                <a:gdLst/>
                <a:ahLst/>
                <a:cxnLst/>
                <a:rect l="l" t="t" r="r" b="b"/>
                <a:pathLst>
                  <a:path w="8923" h="3421" extrusionOk="0">
                    <a:moveTo>
                      <a:pt x="407" y="3404"/>
                    </a:moveTo>
                    <a:cubicBezTo>
                      <a:pt x="17" y="3421"/>
                      <a:pt x="0" y="2845"/>
                      <a:pt x="373" y="2828"/>
                    </a:cubicBezTo>
                    <a:cubicBezTo>
                      <a:pt x="1761" y="2710"/>
                      <a:pt x="4233" y="2185"/>
                      <a:pt x="5249" y="170"/>
                    </a:cubicBezTo>
                    <a:cubicBezTo>
                      <a:pt x="5299" y="69"/>
                      <a:pt x="5384" y="18"/>
                      <a:pt x="5503" y="18"/>
                    </a:cubicBezTo>
                    <a:lnTo>
                      <a:pt x="8550" y="1"/>
                    </a:lnTo>
                    <a:lnTo>
                      <a:pt x="8550" y="1"/>
                    </a:lnTo>
                    <a:cubicBezTo>
                      <a:pt x="8923" y="1"/>
                      <a:pt x="8923" y="576"/>
                      <a:pt x="8550" y="576"/>
                    </a:cubicBezTo>
                    <a:lnTo>
                      <a:pt x="5672" y="576"/>
                    </a:lnTo>
                    <a:cubicBezTo>
                      <a:pt x="4487" y="2693"/>
                      <a:pt x="1880" y="3252"/>
                      <a:pt x="424" y="33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5" name="Google Shape;6335;p27"/>
              <p:cNvSpPr/>
              <p:nvPr/>
            </p:nvSpPr>
            <p:spPr>
              <a:xfrm>
                <a:off x="1692685" y="3277387"/>
                <a:ext cx="34420" cy="3475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762" extrusionOk="0">
                    <a:moveTo>
                      <a:pt x="898" y="1744"/>
                    </a:moveTo>
                    <a:cubicBezTo>
                      <a:pt x="254" y="1660"/>
                      <a:pt x="0" y="864"/>
                      <a:pt x="491" y="424"/>
                    </a:cubicBezTo>
                    <a:cubicBezTo>
                      <a:pt x="982" y="1"/>
                      <a:pt x="1744" y="339"/>
                      <a:pt x="1744" y="1000"/>
                    </a:cubicBezTo>
                    <a:cubicBezTo>
                      <a:pt x="1727" y="1440"/>
                      <a:pt x="1338" y="1761"/>
                      <a:pt x="898" y="17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6" name="Google Shape;6336;p27"/>
              <p:cNvSpPr/>
              <p:nvPr/>
            </p:nvSpPr>
            <p:spPr>
              <a:xfrm>
                <a:off x="1554442" y="2685320"/>
                <a:ext cx="347318" cy="562064"/>
              </a:xfrm>
              <a:custGeom>
                <a:avLst/>
                <a:gdLst/>
                <a:ahLst/>
                <a:cxnLst/>
                <a:rect l="l" t="t" r="r" b="b"/>
                <a:pathLst>
                  <a:path w="17608" h="28495" extrusionOk="0">
                    <a:moveTo>
                      <a:pt x="1067" y="28495"/>
                    </a:moveTo>
                    <a:cubicBezTo>
                      <a:pt x="914" y="28495"/>
                      <a:pt x="779" y="28376"/>
                      <a:pt x="779" y="28241"/>
                    </a:cubicBezTo>
                    <a:lnTo>
                      <a:pt x="0" y="18827"/>
                    </a:lnTo>
                    <a:cubicBezTo>
                      <a:pt x="0" y="18692"/>
                      <a:pt x="68" y="18590"/>
                      <a:pt x="170" y="18540"/>
                    </a:cubicBezTo>
                    <a:lnTo>
                      <a:pt x="8584" y="14561"/>
                    </a:lnTo>
                    <a:lnTo>
                      <a:pt x="8635" y="9279"/>
                    </a:lnTo>
                    <a:cubicBezTo>
                      <a:pt x="8635" y="9194"/>
                      <a:pt x="8669" y="9126"/>
                      <a:pt x="8719" y="9075"/>
                    </a:cubicBezTo>
                    <a:lnTo>
                      <a:pt x="16931" y="288"/>
                    </a:lnTo>
                    <a:cubicBezTo>
                      <a:pt x="17185" y="1"/>
                      <a:pt x="17608" y="390"/>
                      <a:pt x="17354" y="678"/>
                    </a:cubicBezTo>
                    <a:lnTo>
                      <a:pt x="9210" y="9380"/>
                    </a:lnTo>
                    <a:lnTo>
                      <a:pt x="9143" y="14747"/>
                    </a:lnTo>
                    <a:cubicBezTo>
                      <a:pt x="9143" y="14849"/>
                      <a:pt x="9075" y="14950"/>
                      <a:pt x="8990" y="15001"/>
                    </a:cubicBezTo>
                    <a:lnTo>
                      <a:pt x="593" y="18980"/>
                    </a:lnTo>
                    <a:lnTo>
                      <a:pt x="1338" y="28190"/>
                    </a:lnTo>
                    <a:cubicBezTo>
                      <a:pt x="1355" y="28342"/>
                      <a:pt x="1236" y="28478"/>
                      <a:pt x="1084" y="284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7" name="Google Shape;6337;p27"/>
              <p:cNvSpPr/>
              <p:nvPr/>
            </p:nvSpPr>
            <p:spPr>
              <a:xfrm>
                <a:off x="1723750" y="2779500"/>
                <a:ext cx="123242" cy="132927"/>
              </a:xfrm>
              <a:custGeom>
                <a:avLst/>
                <a:gdLst/>
                <a:ahLst/>
                <a:cxnLst/>
                <a:rect l="l" t="t" r="r" b="b"/>
                <a:pathLst>
                  <a:path w="6248" h="6739" extrusionOk="0">
                    <a:moveTo>
                      <a:pt x="322" y="6738"/>
                    </a:moveTo>
                    <a:cubicBezTo>
                      <a:pt x="254" y="6738"/>
                      <a:pt x="169" y="6722"/>
                      <a:pt x="119" y="6671"/>
                    </a:cubicBezTo>
                    <a:cubicBezTo>
                      <a:pt x="0" y="6569"/>
                      <a:pt x="0" y="6383"/>
                      <a:pt x="102" y="6264"/>
                    </a:cubicBezTo>
                    <a:lnTo>
                      <a:pt x="5570" y="288"/>
                    </a:lnTo>
                    <a:cubicBezTo>
                      <a:pt x="5824" y="0"/>
                      <a:pt x="6247" y="390"/>
                      <a:pt x="5993" y="677"/>
                    </a:cubicBezTo>
                    <a:lnTo>
                      <a:pt x="525" y="6654"/>
                    </a:lnTo>
                    <a:cubicBezTo>
                      <a:pt x="474" y="6705"/>
                      <a:pt x="406" y="6738"/>
                      <a:pt x="322" y="67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8" name="Google Shape;6338;p27"/>
              <p:cNvSpPr/>
              <p:nvPr/>
            </p:nvSpPr>
            <p:spPr>
              <a:xfrm>
                <a:off x="1723415" y="2868316"/>
                <a:ext cx="72470" cy="78506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3980" extrusionOk="0">
                    <a:moveTo>
                      <a:pt x="322" y="3979"/>
                    </a:moveTo>
                    <a:cubicBezTo>
                      <a:pt x="237" y="3979"/>
                      <a:pt x="169" y="3945"/>
                      <a:pt x="119" y="3912"/>
                    </a:cubicBezTo>
                    <a:cubicBezTo>
                      <a:pt x="0" y="3793"/>
                      <a:pt x="0" y="3624"/>
                      <a:pt x="102" y="3505"/>
                    </a:cubicBezTo>
                    <a:lnTo>
                      <a:pt x="2946" y="322"/>
                    </a:lnTo>
                    <a:cubicBezTo>
                      <a:pt x="3200" y="1"/>
                      <a:pt x="3674" y="424"/>
                      <a:pt x="3369" y="712"/>
                    </a:cubicBezTo>
                    <a:lnTo>
                      <a:pt x="525" y="3878"/>
                    </a:lnTo>
                    <a:cubicBezTo>
                      <a:pt x="474" y="3945"/>
                      <a:pt x="389" y="3979"/>
                      <a:pt x="322" y="39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9" name="Google Shape;6339;p27"/>
              <p:cNvSpPr/>
              <p:nvPr/>
            </p:nvSpPr>
            <p:spPr>
              <a:xfrm>
                <a:off x="1666630" y="3033621"/>
                <a:ext cx="16391" cy="3842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948" extrusionOk="0">
                    <a:moveTo>
                      <a:pt x="526" y="1947"/>
                    </a:moveTo>
                    <a:cubicBezTo>
                      <a:pt x="390" y="1947"/>
                      <a:pt x="255" y="1846"/>
                      <a:pt x="238" y="1710"/>
                    </a:cubicBezTo>
                    <a:lnTo>
                      <a:pt x="35" y="356"/>
                    </a:lnTo>
                    <a:cubicBezTo>
                      <a:pt x="1" y="203"/>
                      <a:pt x="119" y="51"/>
                      <a:pt x="272" y="17"/>
                    </a:cubicBezTo>
                    <a:cubicBezTo>
                      <a:pt x="424" y="0"/>
                      <a:pt x="560" y="102"/>
                      <a:pt x="593" y="254"/>
                    </a:cubicBezTo>
                    <a:lnTo>
                      <a:pt x="814" y="1626"/>
                    </a:lnTo>
                    <a:cubicBezTo>
                      <a:pt x="830" y="1778"/>
                      <a:pt x="712" y="1930"/>
                      <a:pt x="560" y="1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0" name="Google Shape;6340;p27"/>
              <p:cNvSpPr/>
              <p:nvPr/>
            </p:nvSpPr>
            <p:spPr>
              <a:xfrm>
                <a:off x="1560122" y="3023601"/>
                <a:ext cx="145275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7365" h="6451" extrusionOk="0">
                    <a:moveTo>
                      <a:pt x="373" y="6451"/>
                    </a:moveTo>
                    <a:cubicBezTo>
                      <a:pt x="135" y="6451"/>
                      <a:pt x="0" y="6180"/>
                      <a:pt x="135" y="5994"/>
                    </a:cubicBezTo>
                    <a:cubicBezTo>
                      <a:pt x="982" y="4809"/>
                      <a:pt x="2726" y="2845"/>
                      <a:pt x="5130" y="2845"/>
                    </a:cubicBezTo>
                    <a:lnTo>
                      <a:pt x="5198" y="2845"/>
                    </a:lnTo>
                    <a:lnTo>
                      <a:pt x="6637" y="373"/>
                    </a:lnTo>
                    <a:cubicBezTo>
                      <a:pt x="6823" y="0"/>
                      <a:pt x="7365" y="305"/>
                      <a:pt x="7128" y="661"/>
                    </a:cubicBezTo>
                    <a:lnTo>
                      <a:pt x="5604" y="3285"/>
                    </a:lnTo>
                    <a:cubicBezTo>
                      <a:pt x="5553" y="3386"/>
                      <a:pt x="5452" y="3437"/>
                      <a:pt x="5350" y="3420"/>
                    </a:cubicBezTo>
                    <a:cubicBezTo>
                      <a:pt x="3081" y="3336"/>
                      <a:pt x="1405" y="5198"/>
                      <a:pt x="610" y="6332"/>
                    </a:cubicBezTo>
                    <a:cubicBezTo>
                      <a:pt x="542" y="6400"/>
                      <a:pt x="457" y="6451"/>
                      <a:pt x="373" y="64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1" name="Google Shape;6341;p27"/>
              <p:cNvSpPr/>
              <p:nvPr/>
            </p:nvSpPr>
            <p:spPr>
              <a:xfrm>
                <a:off x="1567459" y="2688337"/>
                <a:ext cx="331301" cy="559046"/>
              </a:xfrm>
              <a:custGeom>
                <a:avLst/>
                <a:gdLst/>
                <a:ahLst/>
                <a:cxnLst/>
                <a:rect l="l" t="t" r="r" b="b"/>
                <a:pathLst>
                  <a:path w="16796" h="28342" extrusionOk="0">
                    <a:moveTo>
                      <a:pt x="407" y="28342"/>
                    </a:moveTo>
                    <a:cubicBezTo>
                      <a:pt x="102" y="28342"/>
                      <a:pt x="1" y="27936"/>
                      <a:pt x="271" y="27800"/>
                    </a:cubicBezTo>
                    <a:lnTo>
                      <a:pt x="8652" y="23872"/>
                    </a:lnTo>
                    <a:lnTo>
                      <a:pt x="7924" y="14611"/>
                    </a:lnTo>
                    <a:cubicBezTo>
                      <a:pt x="7907" y="14510"/>
                      <a:pt x="7958" y="14408"/>
                      <a:pt x="8059" y="14340"/>
                    </a:cubicBezTo>
                    <a:lnTo>
                      <a:pt x="12681" y="11631"/>
                    </a:lnTo>
                    <a:lnTo>
                      <a:pt x="16203" y="237"/>
                    </a:lnTo>
                    <a:cubicBezTo>
                      <a:pt x="16254" y="85"/>
                      <a:pt x="16406" y="0"/>
                      <a:pt x="16559" y="51"/>
                    </a:cubicBezTo>
                    <a:cubicBezTo>
                      <a:pt x="16711" y="85"/>
                      <a:pt x="16796" y="254"/>
                      <a:pt x="16745" y="406"/>
                    </a:cubicBezTo>
                    <a:lnTo>
                      <a:pt x="13206" y="11902"/>
                    </a:lnTo>
                    <a:cubicBezTo>
                      <a:pt x="13189" y="11970"/>
                      <a:pt x="13139" y="12021"/>
                      <a:pt x="13071" y="12055"/>
                    </a:cubicBezTo>
                    <a:lnTo>
                      <a:pt x="8517" y="14747"/>
                    </a:lnTo>
                    <a:lnTo>
                      <a:pt x="9245" y="24008"/>
                    </a:lnTo>
                    <a:cubicBezTo>
                      <a:pt x="9262" y="24126"/>
                      <a:pt x="9194" y="24245"/>
                      <a:pt x="9075" y="24295"/>
                    </a:cubicBezTo>
                    <a:lnTo>
                      <a:pt x="525" y="28325"/>
                    </a:lnTo>
                    <a:cubicBezTo>
                      <a:pt x="492" y="28342"/>
                      <a:pt x="441" y="28342"/>
                      <a:pt x="407" y="283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2" name="Google Shape;6342;p27"/>
              <p:cNvSpPr/>
              <p:nvPr/>
            </p:nvSpPr>
            <p:spPr>
              <a:xfrm>
                <a:off x="1782508" y="2780151"/>
                <a:ext cx="62804" cy="166676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8450" extrusionOk="0">
                    <a:moveTo>
                      <a:pt x="322" y="8449"/>
                    </a:moveTo>
                    <a:cubicBezTo>
                      <a:pt x="289" y="8449"/>
                      <a:pt x="272" y="8449"/>
                      <a:pt x="238" y="8432"/>
                    </a:cubicBezTo>
                    <a:cubicBezTo>
                      <a:pt x="85" y="8382"/>
                      <a:pt x="1" y="8229"/>
                      <a:pt x="52" y="8077"/>
                    </a:cubicBezTo>
                    <a:lnTo>
                      <a:pt x="2523" y="357"/>
                    </a:lnTo>
                    <a:cubicBezTo>
                      <a:pt x="2625" y="1"/>
                      <a:pt x="3184" y="170"/>
                      <a:pt x="3065" y="543"/>
                    </a:cubicBezTo>
                    <a:lnTo>
                      <a:pt x="593" y="8246"/>
                    </a:lnTo>
                    <a:cubicBezTo>
                      <a:pt x="559" y="8365"/>
                      <a:pt x="458" y="8449"/>
                      <a:pt x="322" y="8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3" name="Google Shape;6343;p27"/>
              <p:cNvSpPr/>
              <p:nvPr/>
            </p:nvSpPr>
            <p:spPr>
              <a:xfrm>
                <a:off x="1753119" y="2868987"/>
                <a:ext cx="41107" cy="94858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9" extrusionOk="0">
                    <a:moveTo>
                      <a:pt x="323" y="4809"/>
                    </a:moveTo>
                    <a:cubicBezTo>
                      <a:pt x="289" y="4809"/>
                      <a:pt x="255" y="4809"/>
                      <a:pt x="238" y="4792"/>
                    </a:cubicBezTo>
                    <a:cubicBezTo>
                      <a:pt x="86" y="4758"/>
                      <a:pt x="1" y="4589"/>
                      <a:pt x="52" y="4436"/>
                    </a:cubicBezTo>
                    <a:lnTo>
                      <a:pt x="1389" y="390"/>
                    </a:lnTo>
                    <a:cubicBezTo>
                      <a:pt x="1491" y="0"/>
                      <a:pt x="2083" y="187"/>
                      <a:pt x="1931" y="576"/>
                    </a:cubicBezTo>
                    <a:lnTo>
                      <a:pt x="593" y="4623"/>
                    </a:lnTo>
                    <a:cubicBezTo>
                      <a:pt x="560" y="4741"/>
                      <a:pt x="441" y="4809"/>
                      <a:pt x="323" y="48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4" name="Google Shape;6344;p27"/>
              <p:cNvSpPr/>
              <p:nvPr/>
            </p:nvSpPr>
            <p:spPr>
              <a:xfrm>
                <a:off x="1668977" y="3048651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407" y="1185"/>
                    </a:moveTo>
                    <a:cubicBezTo>
                      <a:pt x="85" y="1185"/>
                      <a:pt x="0" y="745"/>
                      <a:pt x="305" y="627"/>
                    </a:cubicBezTo>
                    <a:lnTo>
                      <a:pt x="1592" y="153"/>
                    </a:lnTo>
                    <a:cubicBezTo>
                      <a:pt x="1930" y="0"/>
                      <a:pt x="2151" y="542"/>
                      <a:pt x="1795" y="677"/>
                    </a:cubicBezTo>
                    <a:lnTo>
                      <a:pt x="508" y="1168"/>
                    </a:lnTo>
                    <a:cubicBezTo>
                      <a:pt x="474" y="1185"/>
                      <a:pt x="441" y="1185"/>
                      <a:pt x="407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5" name="Google Shape;6345;p27"/>
              <p:cNvSpPr/>
              <p:nvPr/>
            </p:nvSpPr>
            <p:spPr>
              <a:xfrm>
                <a:off x="1656611" y="3023937"/>
                <a:ext cx="48445" cy="182358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9245" extrusionOk="0">
                    <a:moveTo>
                      <a:pt x="323" y="9244"/>
                    </a:moveTo>
                    <a:cubicBezTo>
                      <a:pt x="289" y="9227"/>
                      <a:pt x="238" y="9227"/>
                      <a:pt x="204" y="9211"/>
                    </a:cubicBezTo>
                    <a:cubicBezTo>
                      <a:pt x="52" y="9143"/>
                      <a:pt x="1" y="8974"/>
                      <a:pt x="69" y="8838"/>
                    </a:cubicBezTo>
                    <a:cubicBezTo>
                      <a:pt x="644" y="7568"/>
                      <a:pt x="1440" y="5164"/>
                      <a:pt x="221" y="3285"/>
                    </a:cubicBezTo>
                    <a:cubicBezTo>
                      <a:pt x="170" y="3183"/>
                      <a:pt x="170" y="3065"/>
                      <a:pt x="221" y="2980"/>
                    </a:cubicBezTo>
                    <a:lnTo>
                      <a:pt x="1745" y="356"/>
                    </a:lnTo>
                    <a:cubicBezTo>
                      <a:pt x="1931" y="0"/>
                      <a:pt x="2456" y="305"/>
                      <a:pt x="2253" y="644"/>
                    </a:cubicBezTo>
                    <a:lnTo>
                      <a:pt x="814" y="3116"/>
                    </a:lnTo>
                    <a:cubicBezTo>
                      <a:pt x="2050" y="5215"/>
                      <a:pt x="1203" y="7738"/>
                      <a:pt x="594" y="9075"/>
                    </a:cubicBezTo>
                    <a:cubicBezTo>
                      <a:pt x="543" y="9177"/>
                      <a:pt x="441" y="9244"/>
                      <a:pt x="323" y="92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6" name="Google Shape;6346;p27"/>
              <p:cNvSpPr/>
              <p:nvPr/>
            </p:nvSpPr>
            <p:spPr>
              <a:xfrm>
                <a:off x="1610871" y="3131451"/>
                <a:ext cx="33749" cy="38760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965" extrusionOk="0">
                    <a:moveTo>
                      <a:pt x="1473" y="1440"/>
                    </a:moveTo>
                    <a:cubicBezTo>
                      <a:pt x="1067" y="1965"/>
                      <a:pt x="254" y="1779"/>
                      <a:pt x="119" y="1135"/>
                    </a:cubicBezTo>
                    <a:cubicBezTo>
                      <a:pt x="0" y="509"/>
                      <a:pt x="678" y="1"/>
                      <a:pt x="1236" y="340"/>
                    </a:cubicBezTo>
                    <a:cubicBezTo>
                      <a:pt x="1609" y="577"/>
                      <a:pt x="1710" y="1068"/>
                      <a:pt x="1473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7" name="Google Shape;6347;p27"/>
              <p:cNvSpPr/>
              <p:nvPr/>
            </p:nvSpPr>
            <p:spPr>
              <a:xfrm>
                <a:off x="1472963" y="3219951"/>
                <a:ext cx="139949" cy="156321"/>
              </a:xfrm>
              <a:custGeom>
                <a:avLst/>
                <a:gdLst/>
                <a:ahLst/>
                <a:cxnLst/>
                <a:rect l="l" t="t" r="r" b="b"/>
                <a:pathLst>
                  <a:path w="7095" h="7925" extrusionOk="0">
                    <a:moveTo>
                      <a:pt x="2980" y="204"/>
                    </a:moveTo>
                    <a:lnTo>
                      <a:pt x="593" y="1592"/>
                    </a:lnTo>
                    <a:cubicBezTo>
                      <a:pt x="237" y="1795"/>
                      <a:pt x="0" y="2185"/>
                      <a:pt x="17" y="2591"/>
                    </a:cubicBezTo>
                    <a:lnTo>
                      <a:pt x="17" y="5351"/>
                    </a:lnTo>
                    <a:cubicBezTo>
                      <a:pt x="17" y="5757"/>
                      <a:pt x="237" y="6146"/>
                      <a:pt x="593" y="6350"/>
                    </a:cubicBezTo>
                    <a:lnTo>
                      <a:pt x="2980" y="7721"/>
                    </a:lnTo>
                    <a:cubicBezTo>
                      <a:pt x="3335" y="7924"/>
                      <a:pt x="3776" y="7924"/>
                      <a:pt x="4148" y="7721"/>
                    </a:cubicBezTo>
                    <a:lnTo>
                      <a:pt x="6518" y="6333"/>
                    </a:lnTo>
                    <a:cubicBezTo>
                      <a:pt x="6874" y="6129"/>
                      <a:pt x="7094" y="5740"/>
                      <a:pt x="7094" y="5334"/>
                    </a:cubicBezTo>
                    <a:lnTo>
                      <a:pt x="7094" y="2574"/>
                    </a:lnTo>
                    <a:cubicBezTo>
                      <a:pt x="7094" y="2168"/>
                      <a:pt x="6874" y="1778"/>
                      <a:pt x="6518" y="1575"/>
                    </a:cubicBezTo>
                    <a:lnTo>
                      <a:pt x="4131" y="204"/>
                    </a:lnTo>
                    <a:cubicBezTo>
                      <a:pt x="3776" y="1"/>
                      <a:pt x="3335" y="1"/>
                      <a:pt x="2980" y="2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8" name="Google Shape;6348;p27"/>
              <p:cNvSpPr/>
              <p:nvPr/>
            </p:nvSpPr>
            <p:spPr>
              <a:xfrm>
                <a:off x="1518702" y="2840269"/>
                <a:ext cx="29745" cy="22143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226" extrusionOk="0">
                    <a:moveTo>
                      <a:pt x="322" y="11225"/>
                    </a:moveTo>
                    <a:cubicBezTo>
                      <a:pt x="272" y="11209"/>
                      <a:pt x="204" y="11192"/>
                      <a:pt x="153" y="11158"/>
                    </a:cubicBezTo>
                    <a:cubicBezTo>
                      <a:pt x="35" y="11073"/>
                      <a:pt x="1" y="10887"/>
                      <a:pt x="102" y="10768"/>
                    </a:cubicBezTo>
                    <a:lnTo>
                      <a:pt x="932" y="9634"/>
                    </a:lnTo>
                    <a:lnTo>
                      <a:pt x="932" y="390"/>
                    </a:lnTo>
                    <a:cubicBezTo>
                      <a:pt x="932" y="0"/>
                      <a:pt x="1507" y="0"/>
                      <a:pt x="1507" y="390"/>
                    </a:cubicBezTo>
                    <a:lnTo>
                      <a:pt x="1507" y="9719"/>
                    </a:lnTo>
                    <a:cubicBezTo>
                      <a:pt x="1507" y="9786"/>
                      <a:pt x="1491" y="9837"/>
                      <a:pt x="1457" y="9888"/>
                    </a:cubicBezTo>
                    <a:lnTo>
                      <a:pt x="559" y="11107"/>
                    </a:lnTo>
                    <a:cubicBezTo>
                      <a:pt x="509" y="11175"/>
                      <a:pt x="424" y="11209"/>
                      <a:pt x="322" y="112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9" name="Google Shape;6349;p27"/>
              <p:cNvSpPr/>
              <p:nvPr/>
            </p:nvSpPr>
            <p:spPr>
              <a:xfrm>
                <a:off x="1508682" y="2919736"/>
                <a:ext cx="4110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67" extrusionOk="0">
                    <a:moveTo>
                      <a:pt x="1778" y="2066"/>
                    </a:moveTo>
                    <a:cubicBezTo>
                      <a:pt x="1694" y="2066"/>
                      <a:pt x="1626" y="2050"/>
                      <a:pt x="1575" y="1982"/>
                    </a:cubicBezTo>
                    <a:lnTo>
                      <a:pt x="272" y="678"/>
                    </a:lnTo>
                    <a:cubicBezTo>
                      <a:pt x="1" y="407"/>
                      <a:pt x="407" y="1"/>
                      <a:pt x="678" y="272"/>
                    </a:cubicBezTo>
                    <a:lnTo>
                      <a:pt x="1965" y="1575"/>
                    </a:lnTo>
                    <a:cubicBezTo>
                      <a:pt x="2083" y="1694"/>
                      <a:pt x="2083" y="1880"/>
                      <a:pt x="1965" y="1982"/>
                    </a:cubicBezTo>
                    <a:cubicBezTo>
                      <a:pt x="1931" y="2033"/>
                      <a:pt x="1846" y="2066"/>
                      <a:pt x="1778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0" name="Google Shape;6350;p27"/>
              <p:cNvSpPr/>
              <p:nvPr/>
            </p:nvSpPr>
            <p:spPr>
              <a:xfrm>
                <a:off x="1482982" y="2843603"/>
                <a:ext cx="68130" cy="66158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4" extrusionOk="0">
                    <a:moveTo>
                      <a:pt x="3081" y="3353"/>
                    </a:moveTo>
                    <a:cubicBezTo>
                      <a:pt x="2997" y="3353"/>
                      <a:pt x="2929" y="3319"/>
                      <a:pt x="2878" y="3268"/>
                    </a:cubicBezTo>
                    <a:lnTo>
                      <a:pt x="271" y="678"/>
                    </a:lnTo>
                    <a:cubicBezTo>
                      <a:pt x="0" y="407"/>
                      <a:pt x="406" y="1"/>
                      <a:pt x="677" y="272"/>
                    </a:cubicBezTo>
                    <a:lnTo>
                      <a:pt x="3268" y="2862"/>
                    </a:lnTo>
                    <a:cubicBezTo>
                      <a:pt x="3454" y="3048"/>
                      <a:pt x="3318" y="3353"/>
                      <a:pt x="3065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1" name="Google Shape;6351;p27"/>
              <p:cNvSpPr/>
              <p:nvPr/>
            </p:nvSpPr>
            <p:spPr>
              <a:xfrm>
                <a:off x="1483318" y="2787508"/>
                <a:ext cx="68130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3" extrusionOk="0">
                    <a:moveTo>
                      <a:pt x="3064" y="3353"/>
                    </a:moveTo>
                    <a:cubicBezTo>
                      <a:pt x="2980" y="3353"/>
                      <a:pt x="2912" y="3319"/>
                      <a:pt x="2861" y="3268"/>
                    </a:cubicBezTo>
                    <a:lnTo>
                      <a:pt x="271" y="678"/>
                    </a:lnTo>
                    <a:cubicBezTo>
                      <a:pt x="0" y="407"/>
                      <a:pt x="406" y="0"/>
                      <a:pt x="677" y="271"/>
                    </a:cubicBezTo>
                    <a:lnTo>
                      <a:pt x="3268" y="2862"/>
                    </a:lnTo>
                    <a:cubicBezTo>
                      <a:pt x="3454" y="3048"/>
                      <a:pt x="3318" y="3353"/>
                      <a:pt x="3064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2" name="Google Shape;6352;p27"/>
              <p:cNvSpPr/>
              <p:nvPr/>
            </p:nvSpPr>
            <p:spPr>
              <a:xfrm>
                <a:off x="1510359" y="3109084"/>
                <a:ext cx="41758" cy="4175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17" extrusionOk="0">
                    <a:moveTo>
                      <a:pt x="390" y="2117"/>
                    </a:moveTo>
                    <a:cubicBezTo>
                      <a:pt x="136" y="2117"/>
                      <a:pt x="0" y="1812"/>
                      <a:pt x="187" y="1626"/>
                    </a:cubicBezTo>
                    <a:lnTo>
                      <a:pt x="1456" y="255"/>
                    </a:lnTo>
                    <a:cubicBezTo>
                      <a:pt x="1710" y="1"/>
                      <a:pt x="2117" y="356"/>
                      <a:pt x="1880" y="644"/>
                    </a:cubicBezTo>
                    <a:lnTo>
                      <a:pt x="610" y="2015"/>
                    </a:lnTo>
                    <a:cubicBezTo>
                      <a:pt x="542" y="2083"/>
                      <a:pt x="474" y="2117"/>
                      <a:pt x="390" y="21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3" name="Google Shape;6353;p27"/>
              <p:cNvSpPr/>
              <p:nvPr/>
            </p:nvSpPr>
            <p:spPr>
              <a:xfrm>
                <a:off x="1537065" y="2840269"/>
                <a:ext cx="30416" cy="22143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1226" extrusionOk="0">
                    <a:moveTo>
                      <a:pt x="1186" y="11225"/>
                    </a:moveTo>
                    <a:cubicBezTo>
                      <a:pt x="1084" y="11225"/>
                      <a:pt x="1000" y="11175"/>
                      <a:pt x="949" y="11107"/>
                    </a:cubicBezTo>
                    <a:lnTo>
                      <a:pt x="52" y="9888"/>
                    </a:lnTo>
                    <a:cubicBezTo>
                      <a:pt x="18" y="9837"/>
                      <a:pt x="1" y="9786"/>
                      <a:pt x="1" y="9719"/>
                    </a:cubicBezTo>
                    <a:lnTo>
                      <a:pt x="1" y="390"/>
                    </a:lnTo>
                    <a:cubicBezTo>
                      <a:pt x="1" y="0"/>
                      <a:pt x="576" y="0"/>
                      <a:pt x="576" y="390"/>
                    </a:cubicBezTo>
                    <a:lnTo>
                      <a:pt x="576" y="9634"/>
                    </a:lnTo>
                    <a:lnTo>
                      <a:pt x="1406" y="10768"/>
                    </a:lnTo>
                    <a:cubicBezTo>
                      <a:pt x="1542" y="10955"/>
                      <a:pt x="1406" y="11225"/>
                      <a:pt x="1186" y="112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4" name="Google Shape;6354;p27"/>
              <p:cNvSpPr/>
              <p:nvPr/>
            </p:nvSpPr>
            <p:spPr>
              <a:xfrm>
                <a:off x="1535408" y="2923089"/>
                <a:ext cx="38089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897" extrusionOk="0">
                    <a:moveTo>
                      <a:pt x="322" y="1896"/>
                    </a:moveTo>
                    <a:cubicBezTo>
                      <a:pt x="237" y="1896"/>
                      <a:pt x="169" y="1880"/>
                      <a:pt x="102" y="1812"/>
                    </a:cubicBezTo>
                    <a:cubicBezTo>
                      <a:pt x="0" y="1710"/>
                      <a:pt x="0" y="1524"/>
                      <a:pt x="102" y="1405"/>
                    </a:cubicBezTo>
                    <a:lnTo>
                      <a:pt x="1405" y="102"/>
                    </a:lnTo>
                    <a:cubicBezTo>
                      <a:pt x="1524" y="0"/>
                      <a:pt x="1710" y="0"/>
                      <a:pt x="1812" y="102"/>
                    </a:cubicBezTo>
                    <a:cubicBezTo>
                      <a:pt x="1930" y="220"/>
                      <a:pt x="1930" y="407"/>
                      <a:pt x="1812" y="508"/>
                    </a:cubicBezTo>
                    <a:lnTo>
                      <a:pt x="508" y="1812"/>
                    </a:lnTo>
                    <a:cubicBezTo>
                      <a:pt x="457" y="1863"/>
                      <a:pt x="390" y="1896"/>
                      <a:pt x="322" y="18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5" name="Google Shape;6355;p27"/>
              <p:cNvSpPr/>
              <p:nvPr/>
            </p:nvSpPr>
            <p:spPr>
              <a:xfrm>
                <a:off x="1535408" y="2843603"/>
                <a:ext cx="66473" cy="66158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354" extrusionOk="0">
                    <a:moveTo>
                      <a:pt x="322" y="3353"/>
                    </a:moveTo>
                    <a:cubicBezTo>
                      <a:pt x="237" y="3353"/>
                      <a:pt x="169" y="3319"/>
                      <a:pt x="102" y="3268"/>
                    </a:cubicBezTo>
                    <a:cubicBezTo>
                      <a:pt x="0" y="3150"/>
                      <a:pt x="0" y="2981"/>
                      <a:pt x="102" y="2862"/>
                    </a:cubicBezTo>
                    <a:lnTo>
                      <a:pt x="2709" y="272"/>
                    </a:lnTo>
                    <a:cubicBezTo>
                      <a:pt x="2980" y="1"/>
                      <a:pt x="3369" y="407"/>
                      <a:pt x="3098" y="678"/>
                    </a:cubicBezTo>
                    <a:lnTo>
                      <a:pt x="508" y="3268"/>
                    </a:lnTo>
                    <a:cubicBezTo>
                      <a:pt x="457" y="3319"/>
                      <a:pt x="390" y="3353"/>
                      <a:pt x="322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6" name="Google Shape;6356;p27"/>
              <p:cNvSpPr/>
              <p:nvPr/>
            </p:nvSpPr>
            <p:spPr>
              <a:xfrm>
                <a:off x="1534067" y="2787508"/>
                <a:ext cx="67815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438" h="3353" extrusionOk="0">
                    <a:moveTo>
                      <a:pt x="390" y="3353"/>
                    </a:moveTo>
                    <a:cubicBezTo>
                      <a:pt x="136" y="3353"/>
                      <a:pt x="0" y="3048"/>
                      <a:pt x="170" y="2862"/>
                    </a:cubicBezTo>
                    <a:lnTo>
                      <a:pt x="2777" y="271"/>
                    </a:lnTo>
                    <a:cubicBezTo>
                      <a:pt x="3048" y="0"/>
                      <a:pt x="3437" y="407"/>
                      <a:pt x="3166" y="678"/>
                    </a:cubicBezTo>
                    <a:lnTo>
                      <a:pt x="576" y="3268"/>
                    </a:lnTo>
                    <a:cubicBezTo>
                      <a:pt x="525" y="3319"/>
                      <a:pt x="458" y="3353"/>
                      <a:pt x="390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7" name="Google Shape;6357;p27"/>
              <p:cNvSpPr/>
              <p:nvPr/>
            </p:nvSpPr>
            <p:spPr>
              <a:xfrm>
                <a:off x="1533061" y="3108414"/>
                <a:ext cx="41758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51" extrusionOk="0">
                    <a:moveTo>
                      <a:pt x="1745" y="2151"/>
                    </a:moveTo>
                    <a:cubicBezTo>
                      <a:pt x="1660" y="2151"/>
                      <a:pt x="1575" y="2117"/>
                      <a:pt x="1524" y="2049"/>
                    </a:cubicBezTo>
                    <a:lnTo>
                      <a:pt x="255" y="678"/>
                    </a:lnTo>
                    <a:cubicBezTo>
                      <a:pt x="1" y="390"/>
                      <a:pt x="424" y="1"/>
                      <a:pt x="678" y="289"/>
                    </a:cubicBezTo>
                    <a:lnTo>
                      <a:pt x="1948" y="1660"/>
                    </a:lnTo>
                    <a:cubicBezTo>
                      <a:pt x="2117" y="1846"/>
                      <a:pt x="1998" y="2151"/>
                      <a:pt x="1745" y="21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8" name="Google Shape;6358;p27"/>
              <p:cNvSpPr/>
              <p:nvPr/>
            </p:nvSpPr>
            <p:spPr>
              <a:xfrm>
                <a:off x="1143359" y="3064666"/>
                <a:ext cx="187032" cy="133617"/>
              </a:xfrm>
              <a:custGeom>
                <a:avLst/>
                <a:gdLst/>
                <a:ahLst/>
                <a:cxnLst/>
                <a:rect l="l" t="t" r="r" b="b"/>
                <a:pathLst>
                  <a:path w="9482" h="6774" extrusionOk="0">
                    <a:moveTo>
                      <a:pt x="9160" y="6773"/>
                    </a:moveTo>
                    <a:cubicBezTo>
                      <a:pt x="9042" y="6756"/>
                      <a:pt x="8940" y="6705"/>
                      <a:pt x="8889" y="6587"/>
                    </a:cubicBezTo>
                    <a:lnTo>
                      <a:pt x="8331" y="5300"/>
                    </a:lnTo>
                    <a:lnTo>
                      <a:pt x="322" y="678"/>
                    </a:lnTo>
                    <a:cubicBezTo>
                      <a:pt x="1" y="492"/>
                      <a:pt x="289" y="1"/>
                      <a:pt x="610" y="187"/>
                    </a:cubicBezTo>
                    <a:lnTo>
                      <a:pt x="8703" y="4843"/>
                    </a:lnTo>
                    <a:cubicBezTo>
                      <a:pt x="8754" y="4877"/>
                      <a:pt x="8788" y="4928"/>
                      <a:pt x="8822" y="4978"/>
                    </a:cubicBezTo>
                    <a:lnTo>
                      <a:pt x="9414" y="6350"/>
                    </a:lnTo>
                    <a:cubicBezTo>
                      <a:pt x="9482" y="6502"/>
                      <a:pt x="9414" y="6671"/>
                      <a:pt x="9262" y="6739"/>
                    </a:cubicBezTo>
                    <a:cubicBezTo>
                      <a:pt x="9228" y="6756"/>
                      <a:pt x="9194" y="6756"/>
                      <a:pt x="9160" y="67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9" name="Google Shape;6359;p27"/>
              <p:cNvSpPr/>
              <p:nvPr/>
            </p:nvSpPr>
            <p:spPr>
              <a:xfrm>
                <a:off x="1202806" y="3119774"/>
                <a:ext cx="49451" cy="21047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067" extrusionOk="0">
                    <a:moveTo>
                      <a:pt x="407" y="1067"/>
                    </a:moveTo>
                    <a:cubicBezTo>
                      <a:pt x="68" y="1067"/>
                      <a:pt x="0" y="593"/>
                      <a:pt x="322" y="508"/>
                    </a:cubicBezTo>
                    <a:lnTo>
                      <a:pt x="2117" y="34"/>
                    </a:lnTo>
                    <a:cubicBezTo>
                      <a:pt x="2269" y="0"/>
                      <a:pt x="2421" y="85"/>
                      <a:pt x="2455" y="237"/>
                    </a:cubicBezTo>
                    <a:cubicBezTo>
                      <a:pt x="2506" y="407"/>
                      <a:pt x="2405" y="559"/>
                      <a:pt x="2252" y="593"/>
                    </a:cubicBezTo>
                    <a:lnTo>
                      <a:pt x="458" y="1067"/>
                    </a:lnTo>
                    <a:cubicBezTo>
                      <a:pt x="441" y="1067"/>
                      <a:pt x="424" y="1067"/>
                      <a:pt x="407" y="1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0" name="Google Shape;6360;p27"/>
              <p:cNvSpPr/>
              <p:nvPr/>
            </p:nvSpPr>
            <p:spPr>
              <a:xfrm>
                <a:off x="1123990" y="3094055"/>
                <a:ext cx="84186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559" extrusionOk="0">
                    <a:moveTo>
                      <a:pt x="407" y="1558"/>
                    </a:moveTo>
                    <a:cubicBezTo>
                      <a:pt x="52" y="1558"/>
                      <a:pt x="1" y="1084"/>
                      <a:pt x="322" y="1000"/>
                    </a:cubicBezTo>
                    <a:lnTo>
                      <a:pt x="3878" y="52"/>
                    </a:lnTo>
                    <a:cubicBezTo>
                      <a:pt x="4030" y="1"/>
                      <a:pt x="4183" y="102"/>
                      <a:pt x="4216" y="255"/>
                    </a:cubicBezTo>
                    <a:cubicBezTo>
                      <a:pt x="4267" y="407"/>
                      <a:pt x="4166" y="559"/>
                      <a:pt x="4013" y="610"/>
                    </a:cubicBezTo>
                    <a:lnTo>
                      <a:pt x="475" y="1558"/>
                    </a:lnTo>
                    <a:cubicBezTo>
                      <a:pt x="458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1" name="Google Shape;6361;p27"/>
              <p:cNvSpPr/>
              <p:nvPr/>
            </p:nvSpPr>
            <p:spPr>
              <a:xfrm>
                <a:off x="1075233" y="3066007"/>
                <a:ext cx="84186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559" extrusionOk="0">
                    <a:moveTo>
                      <a:pt x="407" y="1558"/>
                    </a:moveTo>
                    <a:cubicBezTo>
                      <a:pt x="69" y="1558"/>
                      <a:pt x="1" y="1084"/>
                      <a:pt x="340" y="999"/>
                    </a:cubicBezTo>
                    <a:lnTo>
                      <a:pt x="3878" y="51"/>
                    </a:lnTo>
                    <a:cubicBezTo>
                      <a:pt x="4030" y="1"/>
                      <a:pt x="4183" y="102"/>
                      <a:pt x="4234" y="255"/>
                    </a:cubicBezTo>
                    <a:cubicBezTo>
                      <a:pt x="4267" y="407"/>
                      <a:pt x="4183" y="559"/>
                      <a:pt x="4030" y="610"/>
                    </a:cubicBezTo>
                    <a:lnTo>
                      <a:pt x="475" y="1558"/>
                    </a:lnTo>
                    <a:cubicBezTo>
                      <a:pt x="458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2" name="Google Shape;6362;p27"/>
              <p:cNvSpPr/>
              <p:nvPr/>
            </p:nvSpPr>
            <p:spPr>
              <a:xfrm>
                <a:off x="1380458" y="3201588"/>
                <a:ext cx="23394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405" extrusionOk="0">
                    <a:moveTo>
                      <a:pt x="881" y="2405"/>
                    </a:moveTo>
                    <a:cubicBezTo>
                      <a:pt x="745" y="2388"/>
                      <a:pt x="627" y="2303"/>
                      <a:pt x="593" y="2184"/>
                    </a:cubicBezTo>
                    <a:lnTo>
                      <a:pt x="51" y="407"/>
                    </a:lnTo>
                    <a:cubicBezTo>
                      <a:pt x="0" y="254"/>
                      <a:pt x="85" y="85"/>
                      <a:pt x="237" y="51"/>
                    </a:cubicBezTo>
                    <a:cubicBezTo>
                      <a:pt x="390" y="0"/>
                      <a:pt x="542" y="85"/>
                      <a:pt x="593" y="237"/>
                    </a:cubicBezTo>
                    <a:lnTo>
                      <a:pt x="1152" y="2032"/>
                    </a:lnTo>
                    <a:cubicBezTo>
                      <a:pt x="1186" y="2184"/>
                      <a:pt x="1101" y="2337"/>
                      <a:pt x="965" y="2388"/>
                    </a:cubicBezTo>
                    <a:cubicBezTo>
                      <a:pt x="932" y="2388"/>
                      <a:pt x="898" y="2388"/>
                      <a:pt x="881" y="2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3" name="Google Shape;6363;p27"/>
              <p:cNvSpPr/>
              <p:nvPr/>
            </p:nvSpPr>
            <p:spPr>
              <a:xfrm>
                <a:off x="1143359" y="3064666"/>
                <a:ext cx="204075" cy="106554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5402" extrusionOk="0">
                    <a:moveTo>
                      <a:pt x="8551" y="5385"/>
                    </a:moveTo>
                    <a:cubicBezTo>
                      <a:pt x="8500" y="5385"/>
                      <a:pt x="8449" y="5385"/>
                      <a:pt x="8415" y="5351"/>
                    </a:cubicBezTo>
                    <a:lnTo>
                      <a:pt x="322" y="695"/>
                    </a:lnTo>
                    <a:cubicBezTo>
                      <a:pt x="1" y="509"/>
                      <a:pt x="289" y="1"/>
                      <a:pt x="610" y="204"/>
                    </a:cubicBezTo>
                    <a:lnTo>
                      <a:pt x="8618" y="4826"/>
                    </a:lnTo>
                    <a:lnTo>
                      <a:pt x="10024" y="4657"/>
                    </a:lnTo>
                    <a:cubicBezTo>
                      <a:pt x="10176" y="4640"/>
                      <a:pt x="10311" y="4758"/>
                      <a:pt x="10328" y="4911"/>
                    </a:cubicBezTo>
                    <a:cubicBezTo>
                      <a:pt x="10345" y="5080"/>
                      <a:pt x="10227" y="5215"/>
                      <a:pt x="10074" y="5232"/>
                    </a:cubicBezTo>
                    <a:lnTo>
                      <a:pt x="8585" y="54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4" name="Google Shape;6364;p27"/>
              <p:cNvSpPr/>
              <p:nvPr/>
            </p:nvSpPr>
            <p:spPr>
              <a:xfrm>
                <a:off x="1229177" y="3086382"/>
                <a:ext cx="2207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388" extrusionOk="0">
                    <a:moveTo>
                      <a:pt x="797" y="2388"/>
                    </a:moveTo>
                    <a:cubicBezTo>
                      <a:pt x="661" y="2388"/>
                      <a:pt x="543" y="2286"/>
                      <a:pt x="509" y="2167"/>
                    </a:cubicBezTo>
                    <a:lnTo>
                      <a:pt x="35" y="390"/>
                    </a:lnTo>
                    <a:cubicBezTo>
                      <a:pt x="1" y="237"/>
                      <a:pt x="86" y="68"/>
                      <a:pt x="255" y="34"/>
                    </a:cubicBezTo>
                    <a:cubicBezTo>
                      <a:pt x="407" y="0"/>
                      <a:pt x="560" y="85"/>
                      <a:pt x="610" y="254"/>
                    </a:cubicBezTo>
                    <a:lnTo>
                      <a:pt x="1068" y="2032"/>
                    </a:lnTo>
                    <a:cubicBezTo>
                      <a:pt x="1118" y="2184"/>
                      <a:pt x="1017" y="2337"/>
                      <a:pt x="864" y="2371"/>
                    </a:cubicBezTo>
                    <a:cubicBezTo>
                      <a:pt x="830" y="2388"/>
                      <a:pt x="814" y="2388"/>
                      <a:pt x="797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5" name="Google Shape;6365;p27"/>
              <p:cNvSpPr/>
              <p:nvPr/>
            </p:nvSpPr>
            <p:spPr>
              <a:xfrm>
                <a:off x="1174759" y="3023601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1321" y="4267"/>
                    </a:moveTo>
                    <a:cubicBezTo>
                      <a:pt x="1185" y="4267"/>
                      <a:pt x="1067" y="4182"/>
                      <a:pt x="1050" y="4064"/>
                    </a:cubicBezTo>
                    <a:lnTo>
                      <a:pt x="102" y="525"/>
                    </a:lnTo>
                    <a:cubicBezTo>
                      <a:pt x="0" y="153"/>
                      <a:pt x="559" y="0"/>
                      <a:pt x="661" y="373"/>
                    </a:cubicBezTo>
                    <a:lnTo>
                      <a:pt x="1609" y="3911"/>
                    </a:lnTo>
                    <a:cubicBezTo>
                      <a:pt x="1642" y="4064"/>
                      <a:pt x="1541" y="4233"/>
                      <a:pt x="1389" y="4267"/>
                    </a:cubicBezTo>
                    <a:cubicBezTo>
                      <a:pt x="1372" y="4267"/>
                      <a:pt x="1338" y="4267"/>
                      <a:pt x="1321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6" name="Google Shape;6366;p27"/>
              <p:cNvSpPr/>
              <p:nvPr/>
            </p:nvSpPr>
            <p:spPr>
              <a:xfrm>
                <a:off x="1126002" y="2995554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1321" y="4267"/>
                    </a:moveTo>
                    <a:cubicBezTo>
                      <a:pt x="1202" y="4267"/>
                      <a:pt x="1084" y="4182"/>
                      <a:pt x="1050" y="4064"/>
                    </a:cubicBezTo>
                    <a:lnTo>
                      <a:pt x="102" y="508"/>
                    </a:lnTo>
                    <a:cubicBezTo>
                      <a:pt x="0" y="153"/>
                      <a:pt x="559" y="0"/>
                      <a:pt x="644" y="373"/>
                    </a:cubicBezTo>
                    <a:lnTo>
                      <a:pt x="1609" y="3911"/>
                    </a:lnTo>
                    <a:cubicBezTo>
                      <a:pt x="1643" y="4064"/>
                      <a:pt x="1558" y="4216"/>
                      <a:pt x="1406" y="4267"/>
                    </a:cubicBezTo>
                    <a:cubicBezTo>
                      <a:pt x="1372" y="4267"/>
                      <a:pt x="1355" y="4267"/>
                      <a:pt x="1321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7" name="Google Shape;6367;p27"/>
              <p:cNvSpPr/>
              <p:nvPr/>
            </p:nvSpPr>
            <p:spPr>
              <a:xfrm>
                <a:off x="1380123" y="3192910"/>
                <a:ext cx="51107" cy="21382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084" extrusionOk="0">
                    <a:moveTo>
                      <a:pt x="305" y="1084"/>
                    </a:moveTo>
                    <a:cubicBezTo>
                      <a:pt x="170" y="1084"/>
                      <a:pt x="51" y="999"/>
                      <a:pt x="34" y="864"/>
                    </a:cubicBezTo>
                    <a:cubicBezTo>
                      <a:pt x="0" y="711"/>
                      <a:pt x="85" y="559"/>
                      <a:pt x="238" y="525"/>
                    </a:cubicBezTo>
                    <a:lnTo>
                      <a:pt x="2066" y="102"/>
                    </a:lnTo>
                    <a:cubicBezTo>
                      <a:pt x="2455" y="0"/>
                      <a:pt x="2591" y="576"/>
                      <a:pt x="2201" y="660"/>
                    </a:cubicBezTo>
                    <a:lnTo>
                      <a:pt x="373" y="1084"/>
                    </a:lnTo>
                    <a:cubicBezTo>
                      <a:pt x="356" y="1084"/>
                      <a:pt x="322" y="1084"/>
                      <a:pt x="305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8" name="Google Shape;6368;p27"/>
              <p:cNvSpPr/>
              <p:nvPr/>
            </p:nvSpPr>
            <p:spPr>
              <a:xfrm>
                <a:off x="1146376" y="3425985"/>
                <a:ext cx="201057" cy="10355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5250" extrusionOk="0">
                    <a:moveTo>
                      <a:pt x="322" y="5249"/>
                    </a:moveTo>
                    <a:cubicBezTo>
                      <a:pt x="220" y="5249"/>
                      <a:pt x="136" y="5182"/>
                      <a:pt x="85" y="5097"/>
                    </a:cubicBezTo>
                    <a:cubicBezTo>
                      <a:pt x="0" y="4961"/>
                      <a:pt x="51" y="4792"/>
                      <a:pt x="186" y="4707"/>
                    </a:cubicBezTo>
                    <a:lnTo>
                      <a:pt x="8262" y="52"/>
                    </a:lnTo>
                    <a:cubicBezTo>
                      <a:pt x="8313" y="18"/>
                      <a:pt x="8381" y="1"/>
                      <a:pt x="8432" y="18"/>
                    </a:cubicBezTo>
                    <a:lnTo>
                      <a:pt x="9921" y="187"/>
                    </a:lnTo>
                    <a:cubicBezTo>
                      <a:pt x="10074" y="204"/>
                      <a:pt x="10192" y="339"/>
                      <a:pt x="10175" y="492"/>
                    </a:cubicBezTo>
                    <a:cubicBezTo>
                      <a:pt x="10158" y="661"/>
                      <a:pt x="10006" y="763"/>
                      <a:pt x="9854" y="746"/>
                    </a:cubicBezTo>
                    <a:lnTo>
                      <a:pt x="8465" y="593"/>
                    </a:lnTo>
                    <a:lnTo>
                      <a:pt x="457" y="5215"/>
                    </a:lnTo>
                    <a:cubicBezTo>
                      <a:pt x="406" y="5232"/>
                      <a:pt x="373" y="5249"/>
                      <a:pt x="322" y="52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9" name="Google Shape;6369;p27"/>
              <p:cNvSpPr/>
              <p:nvPr/>
            </p:nvSpPr>
            <p:spPr>
              <a:xfrm>
                <a:off x="1229177" y="3463066"/>
                <a:ext cx="22072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405" extrusionOk="0">
                    <a:moveTo>
                      <a:pt x="323" y="2404"/>
                    </a:moveTo>
                    <a:cubicBezTo>
                      <a:pt x="289" y="2387"/>
                      <a:pt x="272" y="2387"/>
                      <a:pt x="255" y="2387"/>
                    </a:cubicBezTo>
                    <a:cubicBezTo>
                      <a:pt x="86" y="2353"/>
                      <a:pt x="1" y="2184"/>
                      <a:pt x="35" y="2032"/>
                    </a:cubicBezTo>
                    <a:lnTo>
                      <a:pt x="509" y="254"/>
                    </a:lnTo>
                    <a:cubicBezTo>
                      <a:pt x="543" y="102"/>
                      <a:pt x="712" y="0"/>
                      <a:pt x="864" y="51"/>
                    </a:cubicBezTo>
                    <a:cubicBezTo>
                      <a:pt x="1017" y="85"/>
                      <a:pt x="1118" y="237"/>
                      <a:pt x="1068" y="389"/>
                    </a:cubicBezTo>
                    <a:lnTo>
                      <a:pt x="593" y="2184"/>
                    </a:lnTo>
                    <a:cubicBezTo>
                      <a:pt x="560" y="2303"/>
                      <a:pt x="458" y="2387"/>
                      <a:pt x="323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0" name="Google Shape;6370;p27"/>
              <p:cNvSpPr/>
              <p:nvPr/>
            </p:nvSpPr>
            <p:spPr>
              <a:xfrm>
                <a:off x="1175765" y="3486103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322" y="4267"/>
                    </a:moveTo>
                    <a:cubicBezTo>
                      <a:pt x="305" y="4267"/>
                      <a:pt x="271" y="4267"/>
                      <a:pt x="254" y="4267"/>
                    </a:cubicBezTo>
                    <a:cubicBezTo>
                      <a:pt x="102" y="4233"/>
                      <a:pt x="0" y="4081"/>
                      <a:pt x="51" y="3928"/>
                    </a:cubicBezTo>
                    <a:lnTo>
                      <a:pt x="999" y="373"/>
                    </a:lnTo>
                    <a:cubicBezTo>
                      <a:pt x="1100" y="0"/>
                      <a:pt x="1642" y="153"/>
                      <a:pt x="1558" y="525"/>
                    </a:cubicBezTo>
                    <a:lnTo>
                      <a:pt x="593" y="4064"/>
                    </a:lnTo>
                    <a:cubicBezTo>
                      <a:pt x="559" y="4182"/>
                      <a:pt x="457" y="4267"/>
                      <a:pt x="322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1" name="Google Shape;6371;p27"/>
              <p:cNvSpPr/>
              <p:nvPr/>
            </p:nvSpPr>
            <p:spPr>
              <a:xfrm>
                <a:off x="1127008" y="3516813"/>
                <a:ext cx="31402" cy="81504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132" extrusionOk="0">
                    <a:moveTo>
                      <a:pt x="322" y="4132"/>
                    </a:moveTo>
                    <a:cubicBezTo>
                      <a:pt x="305" y="4132"/>
                      <a:pt x="288" y="4132"/>
                      <a:pt x="254" y="4132"/>
                    </a:cubicBezTo>
                    <a:cubicBezTo>
                      <a:pt x="102" y="4098"/>
                      <a:pt x="0" y="3946"/>
                      <a:pt x="51" y="3793"/>
                    </a:cubicBezTo>
                    <a:lnTo>
                      <a:pt x="999" y="238"/>
                    </a:lnTo>
                    <a:cubicBezTo>
                      <a:pt x="1033" y="86"/>
                      <a:pt x="1185" y="1"/>
                      <a:pt x="1338" y="35"/>
                    </a:cubicBezTo>
                    <a:cubicBezTo>
                      <a:pt x="1507" y="69"/>
                      <a:pt x="1592" y="221"/>
                      <a:pt x="1558" y="373"/>
                    </a:cubicBezTo>
                    <a:lnTo>
                      <a:pt x="610" y="3929"/>
                    </a:lnTo>
                    <a:cubicBezTo>
                      <a:pt x="576" y="4047"/>
                      <a:pt x="457" y="4132"/>
                      <a:pt x="322" y="41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2" name="Google Shape;6372;p27"/>
              <p:cNvSpPr/>
              <p:nvPr/>
            </p:nvSpPr>
            <p:spPr>
              <a:xfrm>
                <a:off x="1378111" y="3381568"/>
                <a:ext cx="52133" cy="21066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1068" extrusionOk="0">
                    <a:moveTo>
                      <a:pt x="2253" y="1051"/>
                    </a:moveTo>
                    <a:cubicBezTo>
                      <a:pt x="2236" y="1051"/>
                      <a:pt x="2202" y="1051"/>
                      <a:pt x="2185" y="1051"/>
                    </a:cubicBezTo>
                    <a:lnTo>
                      <a:pt x="356" y="627"/>
                    </a:lnTo>
                    <a:cubicBezTo>
                      <a:pt x="1" y="526"/>
                      <a:pt x="119" y="1"/>
                      <a:pt x="475" y="69"/>
                    </a:cubicBezTo>
                    <a:lnTo>
                      <a:pt x="2320" y="492"/>
                    </a:lnTo>
                    <a:cubicBezTo>
                      <a:pt x="2642" y="560"/>
                      <a:pt x="2591" y="1068"/>
                      <a:pt x="2253" y="1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3" name="Google Shape;6373;p27"/>
              <p:cNvSpPr/>
              <p:nvPr/>
            </p:nvSpPr>
            <p:spPr>
              <a:xfrm>
                <a:off x="1146376" y="3395276"/>
                <a:ext cx="186026" cy="134268"/>
              </a:xfrm>
              <a:custGeom>
                <a:avLst/>
                <a:gdLst/>
                <a:ahLst/>
                <a:cxnLst/>
                <a:rect l="l" t="t" r="r" b="b"/>
                <a:pathLst>
                  <a:path w="9431" h="6807" extrusionOk="0">
                    <a:moveTo>
                      <a:pt x="322" y="6806"/>
                    </a:moveTo>
                    <a:cubicBezTo>
                      <a:pt x="220" y="6806"/>
                      <a:pt x="136" y="6739"/>
                      <a:pt x="85" y="6654"/>
                    </a:cubicBezTo>
                    <a:cubicBezTo>
                      <a:pt x="0" y="6518"/>
                      <a:pt x="51" y="6349"/>
                      <a:pt x="186" y="6264"/>
                    </a:cubicBezTo>
                    <a:lnTo>
                      <a:pt x="8178" y="1642"/>
                    </a:lnTo>
                    <a:lnTo>
                      <a:pt x="8753" y="356"/>
                    </a:lnTo>
                    <a:cubicBezTo>
                      <a:pt x="8906" y="0"/>
                      <a:pt x="9430" y="237"/>
                      <a:pt x="9278" y="593"/>
                    </a:cubicBezTo>
                    <a:lnTo>
                      <a:pt x="8669" y="1964"/>
                    </a:lnTo>
                    <a:cubicBezTo>
                      <a:pt x="8652" y="2015"/>
                      <a:pt x="8601" y="2066"/>
                      <a:pt x="8550" y="2100"/>
                    </a:cubicBezTo>
                    <a:lnTo>
                      <a:pt x="474" y="6755"/>
                    </a:lnTo>
                    <a:cubicBezTo>
                      <a:pt x="423" y="6772"/>
                      <a:pt x="373" y="6789"/>
                      <a:pt x="322" y="68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4" name="Google Shape;6374;p27"/>
              <p:cNvSpPr/>
              <p:nvPr/>
            </p:nvSpPr>
            <p:spPr>
              <a:xfrm>
                <a:off x="1204483" y="3455709"/>
                <a:ext cx="49096" cy="21402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085" extrusionOk="0">
                    <a:moveTo>
                      <a:pt x="2099" y="1084"/>
                    </a:moveTo>
                    <a:cubicBezTo>
                      <a:pt x="2082" y="1084"/>
                      <a:pt x="2049" y="1084"/>
                      <a:pt x="2032" y="1084"/>
                    </a:cubicBezTo>
                    <a:lnTo>
                      <a:pt x="254" y="593"/>
                    </a:lnTo>
                    <a:cubicBezTo>
                      <a:pt x="85" y="559"/>
                      <a:pt x="0" y="407"/>
                      <a:pt x="34" y="255"/>
                    </a:cubicBezTo>
                    <a:cubicBezTo>
                      <a:pt x="68" y="85"/>
                      <a:pt x="237" y="1"/>
                      <a:pt x="389" y="34"/>
                    </a:cubicBezTo>
                    <a:lnTo>
                      <a:pt x="2167" y="508"/>
                    </a:lnTo>
                    <a:cubicBezTo>
                      <a:pt x="2489" y="610"/>
                      <a:pt x="2421" y="1067"/>
                      <a:pt x="2099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5" name="Google Shape;6375;p27"/>
              <p:cNvSpPr/>
              <p:nvPr/>
            </p:nvSpPr>
            <p:spPr>
              <a:xfrm>
                <a:off x="1125666" y="3471409"/>
                <a:ext cx="84167" cy="30732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58" extrusionOk="0">
                    <a:moveTo>
                      <a:pt x="3861" y="1558"/>
                    </a:moveTo>
                    <a:cubicBezTo>
                      <a:pt x="3844" y="1558"/>
                      <a:pt x="3810" y="1558"/>
                      <a:pt x="3793" y="1558"/>
                    </a:cubicBezTo>
                    <a:lnTo>
                      <a:pt x="237" y="610"/>
                    </a:lnTo>
                    <a:cubicBezTo>
                      <a:pt x="85" y="559"/>
                      <a:pt x="0" y="407"/>
                      <a:pt x="34" y="254"/>
                    </a:cubicBezTo>
                    <a:cubicBezTo>
                      <a:pt x="85" y="102"/>
                      <a:pt x="237" y="0"/>
                      <a:pt x="390" y="34"/>
                    </a:cubicBezTo>
                    <a:lnTo>
                      <a:pt x="3928" y="999"/>
                    </a:lnTo>
                    <a:cubicBezTo>
                      <a:pt x="4267" y="1067"/>
                      <a:pt x="4199" y="1558"/>
                      <a:pt x="3861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6" name="Google Shape;6376;p27"/>
              <p:cNvSpPr/>
              <p:nvPr/>
            </p:nvSpPr>
            <p:spPr>
              <a:xfrm>
                <a:off x="1074582" y="3498786"/>
                <a:ext cx="86514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1610" extrusionOk="0">
                    <a:moveTo>
                      <a:pt x="3996" y="1592"/>
                    </a:moveTo>
                    <a:cubicBezTo>
                      <a:pt x="3962" y="1609"/>
                      <a:pt x="3945" y="1609"/>
                      <a:pt x="3911" y="1592"/>
                    </a:cubicBezTo>
                    <a:lnTo>
                      <a:pt x="373" y="644"/>
                    </a:lnTo>
                    <a:cubicBezTo>
                      <a:pt x="0" y="542"/>
                      <a:pt x="152" y="1"/>
                      <a:pt x="525" y="102"/>
                    </a:cubicBezTo>
                    <a:lnTo>
                      <a:pt x="4063" y="1050"/>
                    </a:lnTo>
                    <a:cubicBezTo>
                      <a:pt x="4385" y="1135"/>
                      <a:pt x="4317" y="1609"/>
                      <a:pt x="3996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7" name="Google Shape;6377;p27"/>
              <p:cNvSpPr/>
              <p:nvPr/>
            </p:nvSpPr>
            <p:spPr>
              <a:xfrm>
                <a:off x="1380458" y="3347524"/>
                <a:ext cx="23729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405" extrusionOk="0">
                    <a:moveTo>
                      <a:pt x="322" y="2404"/>
                    </a:moveTo>
                    <a:cubicBezTo>
                      <a:pt x="288" y="2404"/>
                      <a:pt x="271" y="2387"/>
                      <a:pt x="237" y="2387"/>
                    </a:cubicBezTo>
                    <a:cubicBezTo>
                      <a:pt x="85" y="2336"/>
                      <a:pt x="0" y="2184"/>
                      <a:pt x="51" y="2032"/>
                    </a:cubicBezTo>
                    <a:lnTo>
                      <a:pt x="610" y="237"/>
                    </a:lnTo>
                    <a:cubicBezTo>
                      <a:pt x="644" y="85"/>
                      <a:pt x="813" y="0"/>
                      <a:pt x="965" y="51"/>
                    </a:cubicBezTo>
                    <a:cubicBezTo>
                      <a:pt x="1118" y="102"/>
                      <a:pt x="1202" y="254"/>
                      <a:pt x="1152" y="406"/>
                    </a:cubicBezTo>
                    <a:lnTo>
                      <a:pt x="593" y="2201"/>
                    </a:lnTo>
                    <a:cubicBezTo>
                      <a:pt x="559" y="2320"/>
                      <a:pt x="441" y="2404"/>
                      <a:pt x="322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8" name="Google Shape;6378;p27"/>
              <p:cNvSpPr/>
              <p:nvPr/>
            </p:nvSpPr>
            <p:spPr>
              <a:xfrm>
                <a:off x="1537400" y="3531507"/>
                <a:ext cx="32093" cy="223109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11311" extrusionOk="0">
                    <a:moveTo>
                      <a:pt x="289" y="11310"/>
                    </a:moveTo>
                    <a:cubicBezTo>
                      <a:pt x="119" y="11310"/>
                      <a:pt x="1" y="11175"/>
                      <a:pt x="1" y="11023"/>
                    </a:cubicBezTo>
                    <a:lnTo>
                      <a:pt x="1" y="1694"/>
                    </a:lnTo>
                    <a:cubicBezTo>
                      <a:pt x="1" y="1626"/>
                      <a:pt x="18" y="1575"/>
                      <a:pt x="52" y="1525"/>
                    </a:cubicBezTo>
                    <a:lnTo>
                      <a:pt x="949" y="306"/>
                    </a:lnTo>
                    <a:cubicBezTo>
                      <a:pt x="1169" y="1"/>
                      <a:pt x="1626" y="339"/>
                      <a:pt x="1406" y="644"/>
                    </a:cubicBezTo>
                    <a:lnTo>
                      <a:pt x="576" y="1779"/>
                    </a:lnTo>
                    <a:lnTo>
                      <a:pt x="576" y="11023"/>
                    </a:lnTo>
                    <a:cubicBezTo>
                      <a:pt x="576" y="11175"/>
                      <a:pt x="441" y="11310"/>
                      <a:pt x="289" y="113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9" name="Google Shape;6379;p27"/>
              <p:cNvSpPr/>
              <p:nvPr/>
            </p:nvSpPr>
            <p:spPr>
              <a:xfrm>
                <a:off x="1532726" y="3632355"/>
                <a:ext cx="4110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67" extrusionOk="0">
                    <a:moveTo>
                      <a:pt x="1778" y="2066"/>
                    </a:moveTo>
                    <a:cubicBezTo>
                      <a:pt x="1694" y="2066"/>
                      <a:pt x="1626" y="2033"/>
                      <a:pt x="1575" y="1982"/>
                    </a:cubicBezTo>
                    <a:lnTo>
                      <a:pt x="272" y="678"/>
                    </a:lnTo>
                    <a:cubicBezTo>
                      <a:pt x="1" y="407"/>
                      <a:pt x="390" y="1"/>
                      <a:pt x="661" y="272"/>
                    </a:cubicBezTo>
                    <a:lnTo>
                      <a:pt x="1965" y="1575"/>
                    </a:lnTo>
                    <a:cubicBezTo>
                      <a:pt x="2083" y="1694"/>
                      <a:pt x="2083" y="1863"/>
                      <a:pt x="1965" y="1982"/>
                    </a:cubicBezTo>
                    <a:cubicBezTo>
                      <a:pt x="1914" y="2033"/>
                      <a:pt x="1846" y="2066"/>
                      <a:pt x="1778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0" name="Google Shape;6380;p27"/>
              <p:cNvSpPr/>
              <p:nvPr/>
            </p:nvSpPr>
            <p:spPr>
              <a:xfrm>
                <a:off x="1535408" y="3686457"/>
                <a:ext cx="65132" cy="63140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3201" extrusionOk="0">
                    <a:moveTo>
                      <a:pt x="2929" y="3200"/>
                    </a:moveTo>
                    <a:cubicBezTo>
                      <a:pt x="2845" y="3200"/>
                      <a:pt x="2777" y="3167"/>
                      <a:pt x="2709" y="3116"/>
                    </a:cubicBezTo>
                    <a:lnTo>
                      <a:pt x="119" y="525"/>
                    </a:lnTo>
                    <a:cubicBezTo>
                      <a:pt x="0" y="407"/>
                      <a:pt x="0" y="221"/>
                      <a:pt x="119" y="119"/>
                    </a:cubicBezTo>
                    <a:cubicBezTo>
                      <a:pt x="220" y="1"/>
                      <a:pt x="407" y="1"/>
                      <a:pt x="525" y="119"/>
                    </a:cubicBezTo>
                    <a:lnTo>
                      <a:pt x="3132" y="2710"/>
                    </a:lnTo>
                    <a:cubicBezTo>
                      <a:pt x="3302" y="2896"/>
                      <a:pt x="3166" y="3200"/>
                      <a:pt x="2912" y="3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1" name="Google Shape;6381;p27"/>
              <p:cNvSpPr/>
              <p:nvPr/>
            </p:nvSpPr>
            <p:spPr>
              <a:xfrm>
                <a:off x="1532390" y="3739553"/>
                <a:ext cx="66809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3353" extrusionOk="0">
                    <a:moveTo>
                      <a:pt x="3082" y="3353"/>
                    </a:moveTo>
                    <a:cubicBezTo>
                      <a:pt x="2998" y="3353"/>
                      <a:pt x="2930" y="3336"/>
                      <a:pt x="2862" y="3268"/>
                    </a:cubicBezTo>
                    <a:lnTo>
                      <a:pt x="272" y="678"/>
                    </a:lnTo>
                    <a:cubicBezTo>
                      <a:pt x="1" y="407"/>
                      <a:pt x="407" y="1"/>
                      <a:pt x="678" y="271"/>
                    </a:cubicBezTo>
                    <a:lnTo>
                      <a:pt x="3268" y="2862"/>
                    </a:lnTo>
                    <a:cubicBezTo>
                      <a:pt x="3387" y="2980"/>
                      <a:pt x="3387" y="3167"/>
                      <a:pt x="3268" y="3268"/>
                    </a:cubicBezTo>
                    <a:cubicBezTo>
                      <a:pt x="3218" y="3319"/>
                      <a:pt x="3150" y="3353"/>
                      <a:pt x="3082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2" name="Google Shape;6382;p27"/>
              <p:cNvSpPr/>
              <p:nvPr/>
            </p:nvSpPr>
            <p:spPr>
              <a:xfrm>
                <a:off x="1535073" y="3442356"/>
                <a:ext cx="41758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51" extrusionOk="0">
                    <a:moveTo>
                      <a:pt x="373" y="2134"/>
                    </a:moveTo>
                    <a:cubicBezTo>
                      <a:pt x="119" y="2151"/>
                      <a:pt x="0" y="1846"/>
                      <a:pt x="170" y="1660"/>
                    </a:cubicBezTo>
                    <a:lnTo>
                      <a:pt x="1439" y="288"/>
                    </a:lnTo>
                    <a:cubicBezTo>
                      <a:pt x="1693" y="0"/>
                      <a:pt x="2117" y="390"/>
                      <a:pt x="1863" y="678"/>
                    </a:cubicBezTo>
                    <a:lnTo>
                      <a:pt x="593" y="2049"/>
                    </a:lnTo>
                    <a:cubicBezTo>
                      <a:pt x="542" y="2100"/>
                      <a:pt x="457" y="2134"/>
                      <a:pt x="373" y="2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3" name="Google Shape;6383;p27"/>
              <p:cNvSpPr/>
              <p:nvPr/>
            </p:nvSpPr>
            <p:spPr>
              <a:xfrm>
                <a:off x="1519037" y="3534525"/>
                <a:ext cx="29745" cy="220092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158" extrusionOk="0">
                    <a:moveTo>
                      <a:pt x="1220" y="11157"/>
                    </a:moveTo>
                    <a:cubicBezTo>
                      <a:pt x="1050" y="11157"/>
                      <a:pt x="932" y="11022"/>
                      <a:pt x="932" y="10870"/>
                    </a:cubicBezTo>
                    <a:lnTo>
                      <a:pt x="932" y="1626"/>
                    </a:lnTo>
                    <a:lnTo>
                      <a:pt x="102" y="491"/>
                    </a:lnTo>
                    <a:cubicBezTo>
                      <a:pt x="1" y="373"/>
                      <a:pt x="34" y="186"/>
                      <a:pt x="153" y="102"/>
                    </a:cubicBezTo>
                    <a:cubicBezTo>
                      <a:pt x="288" y="0"/>
                      <a:pt x="458" y="34"/>
                      <a:pt x="559" y="153"/>
                    </a:cubicBezTo>
                    <a:lnTo>
                      <a:pt x="1440" y="1372"/>
                    </a:lnTo>
                    <a:cubicBezTo>
                      <a:pt x="1474" y="1422"/>
                      <a:pt x="1490" y="1473"/>
                      <a:pt x="1507" y="1541"/>
                    </a:cubicBezTo>
                    <a:lnTo>
                      <a:pt x="1507" y="10870"/>
                    </a:lnTo>
                    <a:cubicBezTo>
                      <a:pt x="1507" y="11022"/>
                      <a:pt x="1372" y="11157"/>
                      <a:pt x="1220" y="11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4" name="Google Shape;6384;p27"/>
              <p:cNvSpPr/>
              <p:nvPr/>
            </p:nvSpPr>
            <p:spPr>
              <a:xfrm>
                <a:off x="1510694" y="3635708"/>
                <a:ext cx="39430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897" extrusionOk="0">
                    <a:moveTo>
                      <a:pt x="390" y="1896"/>
                    </a:moveTo>
                    <a:cubicBezTo>
                      <a:pt x="136" y="1896"/>
                      <a:pt x="0" y="1592"/>
                      <a:pt x="170" y="1405"/>
                    </a:cubicBezTo>
                    <a:lnTo>
                      <a:pt x="1473" y="102"/>
                    </a:lnTo>
                    <a:cubicBezTo>
                      <a:pt x="1592" y="0"/>
                      <a:pt x="1778" y="0"/>
                      <a:pt x="1880" y="102"/>
                    </a:cubicBezTo>
                    <a:cubicBezTo>
                      <a:pt x="1998" y="220"/>
                      <a:pt x="1998" y="390"/>
                      <a:pt x="1880" y="508"/>
                    </a:cubicBezTo>
                    <a:lnTo>
                      <a:pt x="576" y="1812"/>
                    </a:lnTo>
                    <a:cubicBezTo>
                      <a:pt x="525" y="1863"/>
                      <a:pt x="457" y="1896"/>
                      <a:pt x="390" y="18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5" name="Google Shape;6385;p27"/>
              <p:cNvSpPr/>
              <p:nvPr/>
            </p:nvSpPr>
            <p:spPr>
              <a:xfrm>
                <a:off x="1486316" y="3683459"/>
                <a:ext cx="66809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3353" extrusionOk="0">
                    <a:moveTo>
                      <a:pt x="339" y="3352"/>
                    </a:moveTo>
                    <a:cubicBezTo>
                      <a:pt x="254" y="3352"/>
                      <a:pt x="170" y="3319"/>
                      <a:pt x="119" y="3268"/>
                    </a:cubicBezTo>
                    <a:cubicBezTo>
                      <a:pt x="0" y="3166"/>
                      <a:pt x="0" y="2980"/>
                      <a:pt x="119" y="2862"/>
                    </a:cubicBezTo>
                    <a:lnTo>
                      <a:pt x="2726" y="271"/>
                    </a:lnTo>
                    <a:cubicBezTo>
                      <a:pt x="2980" y="0"/>
                      <a:pt x="3387" y="407"/>
                      <a:pt x="3116" y="677"/>
                    </a:cubicBezTo>
                    <a:lnTo>
                      <a:pt x="525" y="3268"/>
                    </a:lnTo>
                    <a:cubicBezTo>
                      <a:pt x="474" y="3319"/>
                      <a:pt x="407" y="3352"/>
                      <a:pt x="339" y="33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6" name="Google Shape;6386;p27"/>
              <p:cNvSpPr/>
              <p:nvPr/>
            </p:nvSpPr>
            <p:spPr>
              <a:xfrm>
                <a:off x="1484974" y="3742887"/>
                <a:ext cx="65152" cy="631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3201" extrusionOk="0">
                    <a:moveTo>
                      <a:pt x="407" y="3184"/>
                    </a:moveTo>
                    <a:cubicBezTo>
                      <a:pt x="136" y="3201"/>
                      <a:pt x="1" y="2879"/>
                      <a:pt x="187" y="2693"/>
                    </a:cubicBezTo>
                    <a:lnTo>
                      <a:pt x="2794" y="102"/>
                    </a:lnTo>
                    <a:cubicBezTo>
                      <a:pt x="2896" y="1"/>
                      <a:pt x="3082" y="1"/>
                      <a:pt x="3184" y="102"/>
                    </a:cubicBezTo>
                    <a:cubicBezTo>
                      <a:pt x="3302" y="221"/>
                      <a:pt x="3302" y="390"/>
                      <a:pt x="3184" y="509"/>
                    </a:cubicBezTo>
                    <a:lnTo>
                      <a:pt x="593" y="3099"/>
                    </a:lnTo>
                    <a:cubicBezTo>
                      <a:pt x="542" y="3150"/>
                      <a:pt x="475" y="3184"/>
                      <a:pt x="407" y="3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7" name="Google Shape;6387;p27"/>
              <p:cNvSpPr/>
              <p:nvPr/>
            </p:nvSpPr>
            <p:spPr>
              <a:xfrm>
                <a:off x="1509018" y="3442356"/>
                <a:ext cx="42093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2151" extrusionOk="0">
                    <a:moveTo>
                      <a:pt x="1745" y="2134"/>
                    </a:moveTo>
                    <a:cubicBezTo>
                      <a:pt x="1660" y="2134"/>
                      <a:pt x="1592" y="2100"/>
                      <a:pt x="1541" y="2049"/>
                    </a:cubicBezTo>
                    <a:lnTo>
                      <a:pt x="272" y="678"/>
                    </a:lnTo>
                    <a:cubicBezTo>
                      <a:pt x="1" y="390"/>
                      <a:pt x="424" y="0"/>
                      <a:pt x="695" y="288"/>
                    </a:cubicBezTo>
                    <a:lnTo>
                      <a:pt x="1965" y="1660"/>
                    </a:lnTo>
                    <a:cubicBezTo>
                      <a:pt x="2134" y="1846"/>
                      <a:pt x="1998" y="2151"/>
                      <a:pt x="1745" y="2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8" name="Google Shape;6388;p27"/>
              <p:cNvSpPr/>
              <p:nvPr/>
            </p:nvSpPr>
            <p:spPr>
              <a:xfrm>
                <a:off x="1753454" y="3395276"/>
                <a:ext cx="186046" cy="133933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6790" extrusionOk="0">
                    <a:moveTo>
                      <a:pt x="9109" y="6789"/>
                    </a:moveTo>
                    <a:cubicBezTo>
                      <a:pt x="9059" y="6789"/>
                      <a:pt x="9008" y="6772"/>
                      <a:pt x="8957" y="6755"/>
                    </a:cubicBezTo>
                    <a:lnTo>
                      <a:pt x="881" y="2100"/>
                    </a:lnTo>
                    <a:cubicBezTo>
                      <a:pt x="830" y="2066"/>
                      <a:pt x="780" y="2015"/>
                      <a:pt x="763" y="1964"/>
                    </a:cubicBezTo>
                    <a:lnTo>
                      <a:pt x="153" y="593"/>
                    </a:lnTo>
                    <a:cubicBezTo>
                      <a:pt x="1" y="237"/>
                      <a:pt x="526" y="0"/>
                      <a:pt x="678" y="356"/>
                    </a:cubicBezTo>
                    <a:lnTo>
                      <a:pt x="1254" y="1642"/>
                    </a:lnTo>
                    <a:lnTo>
                      <a:pt x="9245" y="6264"/>
                    </a:lnTo>
                    <a:cubicBezTo>
                      <a:pt x="9380" y="6332"/>
                      <a:pt x="9431" y="6518"/>
                      <a:pt x="9346" y="6654"/>
                    </a:cubicBezTo>
                    <a:cubicBezTo>
                      <a:pt x="9296" y="6739"/>
                      <a:pt x="9211" y="6789"/>
                      <a:pt x="9109" y="67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89" name="Google Shape;6389;p27"/>
              <p:cNvSpPr/>
              <p:nvPr/>
            </p:nvSpPr>
            <p:spPr>
              <a:xfrm>
                <a:off x="1831935" y="3455374"/>
                <a:ext cx="49451" cy="21402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085" extrusionOk="0">
                    <a:moveTo>
                      <a:pt x="407" y="1084"/>
                    </a:moveTo>
                    <a:cubicBezTo>
                      <a:pt x="68" y="1067"/>
                      <a:pt x="0" y="610"/>
                      <a:pt x="322" y="509"/>
                    </a:cubicBezTo>
                    <a:lnTo>
                      <a:pt x="2117" y="34"/>
                    </a:lnTo>
                    <a:cubicBezTo>
                      <a:pt x="2269" y="1"/>
                      <a:pt x="2422" y="85"/>
                      <a:pt x="2455" y="255"/>
                    </a:cubicBezTo>
                    <a:cubicBezTo>
                      <a:pt x="2506" y="407"/>
                      <a:pt x="2405" y="559"/>
                      <a:pt x="2252" y="593"/>
                    </a:cubicBezTo>
                    <a:lnTo>
                      <a:pt x="475" y="1084"/>
                    </a:lnTo>
                    <a:cubicBezTo>
                      <a:pt x="441" y="1084"/>
                      <a:pt x="424" y="1084"/>
                      <a:pt x="407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0" name="Google Shape;6390;p27"/>
              <p:cNvSpPr/>
              <p:nvPr/>
            </p:nvSpPr>
            <p:spPr>
              <a:xfrm>
                <a:off x="1876018" y="3471409"/>
                <a:ext cx="84167" cy="30732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58" extrusionOk="0">
                    <a:moveTo>
                      <a:pt x="407" y="1558"/>
                    </a:moveTo>
                    <a:cubicBezTo>
                      <a:pt x="51" y="1558"/>
                      <a:pt x="0" y="1067"/>
                      <a:pt x="322" y="982"/>
                    </a:cubicBezTo>
                    <a:lnTo>
                      <a:pt x="3877" y="34"/>
                    </a:lnTo>
                    <a:cubicBezTo>
                      <a:pt x="4030" y="0"/>
                      <a:pt x="4182" y="85"/>
                      <a:pt x="4216" y="254"/>
                    </a:cubicBezTo>
                    <a:cubicBezTo>
                      <a:pt x="4267" y="407"/>
                      <a:pt x="4165" y="559"/>
                      <a:pt x="4013" y="593"/>
                    </a:cubicBezTo>
                    <a:lnTo>
                      <a:pt x="474" y="1558"/>
                    </a:lnTo>
                    <a:cubicBezTo>
                      <a:pt x="441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1" name="Google Shape;6391;p27"/>
              <p:cNvSpPr/>
              <p:nvPr/>
            </p:nvSpPr>
            <p:spPr>
              <a:xfrm>
                <a:off x="1924775" y="3499456"/>
                <a:ext cx="83831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50" h="1559" extrusionOk="0">
                    <a:moveTo>
                      <a:pt x="390" y="1558"/>
                    </a:moveTo>
                    <a:cubicBezTo>
                      <a:pt x="68" y="1541"/>
                      <a:pt x="0" y="1084"/>
                      <a:pt x="322" y="999"/>
                    </a:cubicBezTo>
                    <a:lnTo>
                      <a:pt x="3860" y="51"/>
                    </a:lnTo>
                    <a:cubicBezTo>
                      <a:pt x="4013" y="0"/>
                      <a:pt x="4182" y="102"/>
                      <a:pt x="4216" y="254"/>
                    </a:cubicBezTo>
                    <a:cubicBezTo>
                      <a:pt x="4250" y="407"/>
                      <a:pt x="4165" y="559"/>
                      <a:pt x="3996" y="610"/>
                    </a:cubicBezTo>
                    <a:lnTo>
                      <a:pt x="474" y="1541"/>
                    </a:lnTo>
                    <a:cubicBezTo>
                      <a:pt x="440" y="1558"/>
                      <a:pt x="423" y="1558"/>
                      <a:pt x="390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2" name="Google Shape;6392;p27"/>
              <p:cNvSpPr/>
              <p:nvPr/>
            </p:nvSpPr>
            <p:spPr>
              <a:xfrm>
                <a:off x="1680338" y="3344842"/>
                <a:ext cx="25051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2524" extrusionOk="0">
                    <a:moveTo>
                      <a:pt x="948" y="2523"/>
                    </a:moveTo>
                    <a:cubicBezTo>
                      <a:pt x="813" y="2523"/>
                      <a:pt x="711" y="2439"/>
                      <a:pt x="677" y="2320"/>
                    </a:cubicBezTo>
                    <a:lnTo>
                      <a:pt x="119" y="525"/>
                    </a:lnTo>
                    <a:cubicBezTo>
                      <a:pt x="0" y="170"/>
                      <a:pt x="542" y="1"/>
                      <a:pt x="660" y="356"/>
                    </a:cubicBezTo>
                    <a:lnTo>
                      <a:pt x="1219" y="2151"/>
                    </a:lnTo>
                    <a:cubicBezTo>
                      <a:pt x="1270" y="2303"/>
                      <a:pt x="1185" y="2456"/>
                      <a:pt x="1033" y="2506"/>
                    </a:cubicBezTo>
                    <a:cubicBezTo>
                      <a:pt x="999" y="2523"/>
                      <a:pt x="982" y="2523"/>
                      <a:pt x="948" y="25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3" name="Google Shape;6393;p27"/>
              <p:cNvSpPr/>
              <p:nvPr/>
            </p:nvSpPr>
            <p:spPr>
              <a:xfrm>
                <a:off x="1736097" y="3425650"/>
                <a:ext cx="203404" cy="103556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5250" extrusionOk="0">
                    <a:moveTo>
                      <a:pt x="9989" y="5249"/>
                    </a:moveTo>
                    <a:cubicBezTo>
                      <a:pt x="9939" y="5249"/>
                      <a:pt x="9888" y="5232"/>
                      <a:pt x="9837" y="5215"/>
                    </a:cubicBezTo>
                    <a:lnTo>
                      <a:pt x="1846" y="593"/>
                    </a:lnTo>
                    <a:lnTo>
                      <a:pt x="441" y="746"/>
                    </a:lnTo>
                    <a:cubicBezTo>
                      <a:pt x="68" y="797"/>
                      <a:pt x="0" y="221"/>
                      <a:pt x="373" y="187"/>
                    </a:cubicBezTo>
                    <a:lnTo>
                      <a:pt x="1880" y="18"/>
                    </a:lnTo>
                    <a:cubicBezTo>
                      <a:pt x="1931" y="1"/>
                      <a:pt x="1998" y="18"/>
                      <a:pt x="2049" y="52"/>
                    </a:cubicBezTo>
                    <a:lnTo>
                      <a:pt x="10125" y="4708"/>
                    </a:lnTo>
                    <a:cubicBezTo>
                      <a:pt x="10260" y="4792"/>
                      <a:pt x="10311" y="4961"/>
                      <a:pt x="10226" y="5097"/>
                    </a:cubicBezTo>
                    <a:cubicBezTo>
                      <a:pt x="10176" y="5199"/>
                      <a:pt x="10091" y="5249"/>
                      <a:pt x="9989" y="52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4" name="Google Shape;6394;p27"/>
              <p:cNvSpPr/>
              <p:nvPr/>
            </p:nvSpPr>
            <p:spPr>
              <a:xfrm>
                <a:off x="1833612" y="3460384"/>
                <a:ext cx="23059" cy="49451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2507" extrusionOk="0">
                    <a:moveTo>
                      <a:pt x="847" y="2506"/>
                    </a:moveTo>
                    <a:cubicBezTo>
                      <a:pt x="711" y="2506"/>
                      <a:pt x="610" y="2422"/>
                      <a:pt x="576" y="2303"/>
                    </a:cubicBezTo>
                    <a:lnTo>
                      <a:pt x="102" y="525"/>
                    </a:lnTo>
                    <a:cubicBezTo>
                      <a:pt x="0" y="153"/>
                      <a:pt x="542" y="1"/>
                      <a:pt x="644" y="373"/>
                    </a:cubicBezTo>
                    <a:lnTo>
                      <a:pt x="1118" y="2151"/>
                    </a:lnTo>
                    <a:cubicBezTo>
                      <a:pt x="1168" y="2303"/>
                      <a:pt x="1067" y="2456"/>
                      <a:pt x="914" y="2506"/>
                    </a:cubicBezTo>
                    <a:cubicBezTo>
                      <a:pt x="897" y="2506"/>
                      <a:pt x="864" y="2506"/>
                      <a:pt x="847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5" name="Google Shape;6395;p27"/>
              <p:cNvSpPr/>
              <p:nvPr/>
            </p:nvSpPr>
            <p:spPr>
              <a:xfrm>
                <a:off x="1877675" y="3485768"/>
                <a:ext cx="32093" cy="84502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4284" extrusionOk="0">
                    <a:moveTo>
                      <a:pt x="1322" y="4284"/>
                    </a:moveTo>
                    <a:cubicBezTo>
                      <a:pt x="1186" y="4284"/>
                      <a:pt x="1085" y="4199"/>
                      <a:pt x="1051" y="4064"/>
                    </a:cubicBezTo>
                    <a:lnTo>
                      <a:pt x="86" y="525"/>
                    </a:lnTo>
                    <a:cubicBezTo>
                      <a:pt x="1" y="153"/>
                      <a:pt x="543" y="0"/>
                      <a:pt x="644" y="373"/>
                    </a:cubicBezTo>
                    <a:lnTo>
                      <a:pt x="1592" y="3911"/>
                    </a:lnTo>
                    <a:cubicBezTo>
                      <a:pt x="1626" y="4081"/>
                      <a:pt x="1542" y="4233"/>
                      <a:pt x="1389" y="4267"/>
                    </a:cubicBezTo>
                    <a:cubicBezTo>
                      <a:pt x="1355" y="4267"/>
                      <a:pt x="1338" y="4284"/>
                      <a:pt x="1322" y="42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6" name="Google Shape;6396;p27"/>
              <p:cNvSpPr/>
              <p:nvPr/>
            </p:nvSpPr>
            <p:spPr>
              <a:xfrm>
                <a:off x="1926097" y="3513815"/>
                <a:ext cx="32428" cy="84502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4284" extrusionOk="0">
                    <a:moveTo>
                      <a:pt x="1338" y="4284"/>
                    </a:moveTo>
                    <a:cubicBezTo>
                      <a:pt x="1203" y="4284"/>
                      <a:pt x="1084" y="4199"/>
                      <a:pt x="1051" y="4064"/>
                    </a:cubicBezTo>
                    <a:lnTo>
                      <a:pt x="102" y="525"/>
                    </a:lnTo>
                    <a:cubicBezTo>
                      <a:pt x="1" y="153"/>
                      <a:pt x="560" y="0"/>
                      <a:pt x="661" y="373"/>
                    </a:cubicBezTo>
                    <a:lnTo>
                      <a:pt x="1609" y="3911"/>
                    </a:lnTo>
                    <a:cubicBezTo>
                      <a:pt x="1643" y="4081"/>
                      <a:pt x="1559" y="4233"/>
                      <a:pt x="1389" y="4267"/>
                    </a:cubicBezTo>
                    <a:cubicBezTo>
                      <a:pt x="1372" y="4284"/>
                      <a:pt x="1355" y="4284"/>
                      <a:pt x="1338" y="42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7" name="Google Shape;6397;p27"/>
              <p:cNvSpPr/>
              <p:nvPr/>
            </p:nvSpPr>
            <p:spPr>
              <a:xfrm>
                <a:off x="1655624" y="3381252"/>
                <a:ext cx="51778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50" extrusionOk="0">
                    <a:moveTo>
                      <a:pt x="390" y="1050"/>
                    </a:moveTo>
                    <a:cubicBezTo>
                      <a:pt x="51" y="1050"/>
                      <a:pt x="0" y="559"/>
                      <a:pt x="339" y="491"/>
                    </a:cubicBezTo>
                    <a:lnTo>
                      <a:pt x="2167" y="68"/>
                    </a:lnTo>
                    <a:cubicBezTo>
                      <a:pt x="2523" y="0"/>
                      <a:pt x="2624" y="525"/>
                      <a:pt x="2286" y="626"/>
                    </a:cubicBezTo>
                    <a:lnTo>
                      <a:pt x="457" y="1050"/>
                    </a:lnTo>
                    <a:cubicBezTo>
                      <a:pt x="440" y="1050"/>
                      <a:pt x="407" y="1050"/>
                      <a:pt x="390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8" name="Google Shape;6398;p27"/>
              <p:cNvSpPr/>
              <p:nvPr/>
            </p:nvSpPr>
            <p:spPr>
              <a:xfrm>
                <a:off x="1736433" y="3064331"/>
                <a:ext cx="206067" cy="106554"/>
              </a:xfrm>
              <a:custGeom>
                <a:avLst/>
                <a:gdLst/>
                <a:ahLst/>
                <a:cxnLst/>
                <a:rect l="l" t="t" r="r" b="b"/>
                <a:pathLst>
                  <a:path w="10447" h="5402" extrusionOk="0">
                    <a:moveTo>
                      <a:pt x="1897" y="5402"/>
                    </a:moveTo>
                    <a:lnTo>
                      <a:pt x="1863" y="5402"/>
                    </a:lnTo>
                    <a:lnTo>
                      <a:pt x="373" y="5232"/>
                    </a:lnTo>
                    <a:cubicBezTo>
                      <a:pt x="0" y="5182"/>
                      <a:pt x="51" y="4623"/>
                      <a:pt x="441" y="4657"/>
                    </a:cubicBezTo>
                    <a:lnTo>
                      <a:pt x="1846" y="4809"/>
                    </a:lnTo>
                    <a:lnTo>
                      <a:pt x="9837" y="204"/>
                    </a:lnTo>
                    <a:cubicBezTo>
                      <a:pt x="10176" y="1"/>
                      <a:pt x="10446" y="509"/>
                      <a:pt x="10125" y="695"/>
                    </a:cubicBezTo>
                    <a:lnTo>
                      <a:pt x="2049" y="5351"/>
                    </a:lnTo>
                    <a:cubicBezTo>
                      <a:pt x="1998" y="5385"/>
                      <a:pt x="1947" y="5402"/>
                      <a:pt x="1897" y="54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9" name="Google Shape;6399;p27"/>
              <p:cNvSpPr/>
              <p:nvPr/>
            </p:nvSpPr>
            <p:spPr>
              <a:xfrm>
                <a:off x="1834282" y="3083700"/>
                <a:ext cx="23394" cy="4945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7" extrusionOk="0">
                    <a:moveTo>
                      <a:pt x="339" y="2507"/>
                    </a:moveTo>
                    <a:cubicBezTo>
                      <a:pt x="135" y="2507"/>
                      <a:pt x="0" y="2320"/>
                      <a:pt x="51" y="2151"/>
                    </a:cubicBezTo>
                    <a:lnTo>
                      <a:pt x="525" y="373"/>
                    </a:lnTo>
                    <a:cubicBezTo>
                      <a:pt x="626" y="1"/>
                      <a:pt x="1185" y="153"/>
                      <a:pt x="1084" y="509"/>
                    </a:cubicBezTo>
                    <a:lnTo>
                      <a:pt x="610" y="2303"/>
                    </a:lnTo>
                    <a:cubicBezTo>
                      <a:pt x="576" y="2422"/>
                      <a:pt x="457" y="2507"/>
                      <a:pt x="339" y="25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0" name="Google Shape;6400;p27"/>
              <p:cNvSpPr/>
              <p:nvPr/>
            </p:nvSpPr>
            <p:spPr>
              <a:xfrm>
                <a:off x="1878345" y="3025929"/>
                <a:ext cx="31422" cy="81839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4149" extrusionOk="0">
                    <a:moveTo>
                      <a:pt x="323" y="4149"/>
                    </a:moveTo>
                    <a:cubicBezTo>
                      <a:pt x="306" y="4149"/>
                      <a:pt x="272" y="4149"/>
                      <a:pt x="255" y="4149"/>
                    </a:cubicBezTo>
                    <a:cubicBezTo>
                      <a:pt x="102" y="4115"/>
                      <a:pt x="1" y="3946"/>
                      <a:pt x="52" y="3793"/>
                    </a:cubicBezTo>
                    <a:lnTo>
                      <a:pt x="1000" y="255"/>
                    </a:lnTo>
                    <a:cubicBezTo>
                      <a:pt x="1034" y="102"/>
                      <a:pt x="1186" y="1"/>
                      <a:pt x="1338" y="35"/>
                    </a:cubicBezTo>
                    <a:cubicBezTo>
                      <a:pt x="1508" y="69"/>
                      <a:pt x="1592" y="238"/>
                      <a:pt x="1558" y="390"/>
                    </a:cubicBezTo>
                    <a:lnTo>
                      <a:pt x="610" y="3929"/>
                    </a:lnTo>
                    <a:cubicBezTo>
                      <a:pt x="576" y="4064"/>
                      <a:pt x="458" y="4149"/>
                      <a:pt x="323" y="41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1" name="Google Shape;6401;p27"/>
              <p:cNvSpPr/>
              <p:nvPr/>
            </p:nvSpPr>
            <p:spPr>
              <a:xfrm>
                <a:off x="1927103" y="2997546"/>
                <a:ext cx="31422" cy="82174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4166" extrusionOk="0">
                    <a:moveTo>
                      <a:pt x="322" y="4166"/>
                    </a:moveTo>
                    <a:cubicBezTo>
                      <a:pt x="305" y="4166"/>
                      <a:pt x="272" y="4166"/>
                      <a:pt x="255" y="4149"/>
                    </a:cubicBezTo>
                    <a:cubicBezTo>
                      <a:pt x="85" y="4115"/>
                      <a:pt x="1" y="3963"/>
                      <a:pt x="35" y="3810"/>
                    </a:cubicBezTo>
                    <a:lnTo>
                      <a:pt x="983" y="255"/>
                    </a:lnTo>
                    <a:cubicBezTo>
                      <a:pt x="1033" y="102"/>
                      <a:pt x="1186" y="1"/>
                      <a:pt x="1338" y="52"/>
                    </a:cubicBezTo>
                    <a:cubicBezTo>
                      <a:pt x="1491" y="85"/>
                      <a:pt x="1592" y="238"/>
                      <a:pt x="1558" y="390"/>
                    </a:cubicBezTo>
                    <a:lnTo>
                      <a:pt x="593" y="3946"/>
                    </a:lnTo>
                    <a:cubicBezTo>
                      <a:pt x="576" y="4064"/>
                      <a:pt x="458" y="4166"/>
                      <a:pt x="322" y="41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2" name="Google Shape;6402;p27"/>
              <p:cNvSpPr/>
              <p:nvPr/>
            </p:nvSpPr>
            <p:spPr>
              <a:xfrm>
                <a:off x="1655289" y="3193581"/>
                <a:ext cx="52113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50" extrusionOk="0">
                    <a:moveTo>
                      <a:pt x="2235" y="1033"/>
                    </a:moveTo>
                    <a:cubicBezTo>
                      <a:pt x="2218" y="1033"/>
                      <a:pt x="2184" y="1033"/>
                      <a:pt x="2167" y="1033"/>
                    </a:cubicBezTo>
                    <a:lnTo>
                      <a:pt x="339" y="610"/>
                    </a:lnTo>
                    <a:cubicBezTo>
                      <a:pt x="0" y="508"/>
                      <a:pt x="119" y="0"/>
                      <a:pt x="474" y="51"/>
                    </a:cubicBezTo>
                    <a:lnTo>
                      <a:pt x="2303" y="474"/>
                    </a:lnTo>
                    <a:cubicBezTo>
                      <a:pt x="2641" y="542"/>
                      <a:pt x="2574" y="1050"/>
                      <a:pt x="2235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3" name="Google Shape;6403;p27"/>
              <p:cNvSpPr/>
              <p:nvPr/>
            </p:nvSpPr>
            <p:spPr>
              <a:xfrm>
                <a:off x="1755131" y="3064666"/>
                <a:ext cx="187032" cy="133282"/>
              </a:xfrm>
              <a:custGeom>
                <a:avLst/>
                <a:gdLst/>
                <a:ahLst/>
                <a:cxnLst/>
                <a:rect l="l" t="t" r="r" b="b"/>
                <a:pathLst>
                  <a:path w="9482" h="6757" extrusionOk="0">
                    <a:moveTo>
                      <a:pt x="322" y="6756"/>
                    </a:moveTo>
                    <a:cubicBezTo>
                      <a:pt x="288" y="6756"/>
                      <a:pt x="254" y="6739"/>
                      <a:pt x="221" y="6722"/>
                    </a:cubicBezTo>
                    <a:cubicBezTo>
                      <a:pt x="68" y="6671"/>
                      <a:pt x="0" y="6502"/>
                      <a:pt x="68" y="6350"/>
                    </a:cubicBezTo>
                    <a:lnTo>
                      <a:pt x="678" y="4978"/>
                    </a:lnTo>
                    <a:cubicBezTo>
                      <a:pt x="695" y="4928"/>
                      <a:pt x="745" y="4877"/>
                      <a:pt x="796" y="4843"/>
                    </a:cubicBezTo>
                    <a:lnTo>
                      <a:pt x="8872" y="187"/>
                    </a:lnTo>
                    <a:cubicBezTo>
                      <a:pt x="9194" y="1"/>
                      <a:pt x="9482" y="492"/>
                      <a:pt x="9160" y="678"/>
                    </a:cubicBezTo>
                    <a:lnTo>
                      <a:pt x="1152" y="5300"/>
                    </a:lnTo>
                    <a:lnTo>
                      <a:pt x="593" y="6587"/>
                    </a:lnTo>
                    <a:cubicBezTo>
                      <a:pt x="542" y="6688"/>
                      <a:pt x="441" y="6756"/>
                      <a:pt x="322" y="67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4" name="Google Shape;6404;p27"/>
              <p:cNvSpPr/>
              <p:nvPr/>
            </p:nvSpPr>
            <p:spPr>
              <a:xfrm>
                <a:off x="1833277" y="3119439"/>
                <a:ext cx="49431" cy="21382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1084" extrusionOk="0">
                    <a:moveTo>
                      <a:pt x="2117" y="1084"/>
                    </a:moveTo>
                    <a:cubicBezTo>
                      <a:pt x="2083" y="1084"/>
                      <a:pt x="2066" y="1084"/>
                      <a:pt x="2032" y="1067"/>
                    </a:cubicBezTo>
                    <a:lnTo>
                      <a:pt x="254" y="593"/>
                    </a:lnTo>
                    <a:cubicBezTo>
                      <a:pt x="102" y="559"/>
                      <a:pt x="0" y="390"/>
                      <a:pt x="34" y="237"/>
                    </a:cubicBezTo>
                    <a:cubicBezTo>
                      <a:pt x="85" y="85"/>
                      <a:pt x="237" y="0"/>
                      <a:pt x="390" y="34"/>
                    </a:cubicBezTo>
                    <a:lnTo>
                      <a:pt x="2167" y="508"/>
                    </a:lnTo>
                    <a:cubicBezTo>
                      <a:pt x="2506" y="593"/>
                      <a:pt x="2438" y="1084"/>
                      <a:pt x="2100" y="1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5" name="Google Shape;6405;p27"/>
              <p:cNvSpPr/>
              <p:nvPr/>
            </p:nvSpPr>
            <p:spPr>
              <a:xfrm>
                <a:off x="1877359" y="3093719"/>
                <a:ext cx="84167" cy="31087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76" extrusionOk="0">
                    <a:moveTo>
                      <a:pt x="3877" y="1575"/>
                    </a:moveTo>
                    <a:cubicBezTo>
                      <a:pt x="3843" y="1558"/>
                      <a:pt x="3826" y="1558"/>
                      <a:pt x="3792" y="1558"/>
                    </a:cubicBezTo>
                    <a:lnTo>
                      <a:pt x="254" y="610"/>
                    </a:lnTo>
                    <a:cubicBezTo>
                      <a:pt x="85" y="576"/>
                      <a:pt x="0" y="407"/>
                      <a:pt x="34" y="255"/>
                    </a:cubicBezTo>
                    <a:cubicBezTo>
                      <a:pt x="68" y="102"/>
                      <a:pt x="220" y="1"/>
                      <a:pt x="389" y="52"/>
                    </a:cubicBezTo>
                    <a:lnTo>
                      <a:pt x="3928" y="1000"/>
                    </a:lnTo>
                    <a:cubicBezTo>
                      <a:pt x="4267" y="1084"/>
                      <a:pt x="4199" y="1558"/>
                      <a:pt x="3860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6" name="Google Shape;6406;p27"/>
              <p:cNvSpPr/>
              <p:nvPr/>
            </p:nvSpPr>
            <p:spPr>
              <a:xfrm>
                <a:off x="1923769" y="3065002"/>
                <a:ext cx="86514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1610" extrusionOk="0">
                    <a:moveTo>
                      <a:pt x="3979" y="1592"/>
                    </a:moveTo>
                    <a:cubicBezTo>
                      <a:pt x="3962" y="1609"/>
                      <a:pt x="3928" y="1609"/>
                      <a:pt x="3911" y="1592"/>
                    </a:cubicBezTo>
                    <a:lnTo>
                      <a:pt x="373" y="644"/>
                    </a:lnTo>
                    <a:cubicBezTo>
                      <a:pt x="0" y="559"/>
                      <a:pt x="153" y="1"/>
                      <a:pt x="508" y="102"/>
                    </a:cubicBezTo>
                    <a:lnTo>
                      <a:pt x="4064" y="1050"/>
                    </a:lnTo>
                    <a:cubicBezTo>
                      <a:pt x="4385" y="1135"/>
                      <a:pt x="4318" y="1609"/>
                      <a:pt x="3979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7" name="Google Shape;6407;p27"/>
              <p:cNvSpPr/>
              <p:nvPr/>
            </p:nvSpPr>
            <p:spPr>
              <a:xfrm>
                <a:off x="1681660" y="3198906"/>
                <a:ext cx="24735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524" extrusionOk="0">
                    <a:moveTo>
                      <a:pt x="322" y="2524"/>
                    </a:moveTo>
                    <a:cubicBezTo>
                      <a:pt x="289" y="2524"/>
                      <a:pt x="255" y="2524"/>
                      <a:pt x="238" y="2507"/>
                    </a:cubicBezTo>
                    <a:cubicBezTo>
                      <a:pt x="85" y="2456"/>
                      <a:pt x="1" y="2303"/>
                      <a:pt x="52" y="2151"/>
                    </a:cubicBezTo>
                    <a:lnTo>
                      <a:pt x="593" y="356"/>
                    </a:lnTo>
                    <a:cubicBezTo>
                      <a:pt x="712" y="1"/>
                      <a:pt x="1254" y="170"/>
                      <a:pt x="1152" y="526"/>
                    </a:cubicBezTo>
                    <a:lnTo>
                      <a:pt x="593" y="2320"/>
                    </a:lnTo>
                    <a:cubicBezTo>
                      <a:pt x="559" y="2439"/>
                      <a:pt x="441" y="2524"/>
                      <a:pt x="322" y="2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8" name="Google Shape;6408;p27"/>
              <p:cNvSpPr/>
              <p:nvPr/>
            </p:nvSpPr>
            <p:spPr>
              <a:xfrm>
                <a:off x="2128463" y="2908395"/>
                <a:ext cx="30081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7" extrusionOk="0">
                    <a:moveTo>
                      <a:pt x="1440" y="796"/>
                    </a:moveTo>
                    <a:lnTo>
                      <a:pt x="1406" y="796"/>
                    </a:lnTo>
                    <a:lnTo>
                      <a:pt x="1338" y="762"/>
                    </a:lnTo>
                    <a:lnTo>
                      <a:pt x="1338" y="762"/>
                    </a:lnTo>
                    <a:lnTo>
                      <a:pt x="69" y="170"/>
                    </a:lnTo>
                    <a:cubicBezTo>
                      <a:pt x="18" y="136"/>
                      <a:pt x="1" y="102"/>
                      <a:pt x="18" y="68"/>
                    </a:cubicBezTo>
                    <a:cubicBezTo>
                      <a:pt x="35" y="17"/>
                      <a:pt x="85" y="0"/>
                      <a:pt x="119" y="34"/>
                    </a:cubicBezTo>
                    <a:lnTo>
                      <a:pt x="1389" y="610"/>
                    </a:lnTo>
                    <a:lnTo>
                      <a:pt x="1389" y="610"/>
                    </a:lnTo>
                    <a:lnTo>
                      <a:pt x="1474" y="661"/>
                    </a:lnTo>
                    <a:cubicBezTo>
                      <a:pt x="1508" y="678"/>
                      <a:pt x="1525" y="711"/>
                      <a:pt x="1508" y="745"/>
                    </a:cubicBezTo>
                    <a:cubicBezTo>
                      <a:pt x="1491" y="779"/>
                      <a:pt x="1457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9" name="Google Shape;6409;p27"/>
              <p:cNvSpPr/>
              <p:nvPr/>
            </p:nvSpPr>
            <p:spPr>
              <a:xfrm>
                <a:off x="2116451" y="2864648"/>
                <a:ext cx="11362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323" extrusionOk="0">
                    <a:moveTo>
                      <a:pt x="474" y="305"/>
                    </a:moveTo>
                    <a:lnTo>
                      <a:pt x="440" y="305"/>
                    </a:lnTo>
                    <a:lnTo>
                      <a:pt x="51" y="153"/>
                    </a:lnTo>
                    <a:cubicBezTo>
                      <a:pt x="17" y="153"/>
                      <a:pt x="0" y="102"/>
                      <a:pt x="17" y="68"/>
                    </a:cubicBezTo>
                    <a:cubicBezTo>
                      <a:pt x="34" y="17"/>
                      <a:pt x="68" y="0"/>
                      <a:pt x="102" y="17"/>
                    </a:cubicBezTo>
                    <a:lnTo>
                      <a:pt x="491" y="170"/>
                    </a:lnTo>
                    <a:cubicBezTo>
                      <a:pt x="576" y="204"/>
                      <a:pt x="559" y="322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0" name="Google Shape;6410;p27"/>
              <p:cNvSpPr/>
              <p:nvPr/>
            </p:nvSpPr>
            <p:spPr>
              <a:xfrm>
                <a:off x="2117792" y="2856956"/>
                <a:ext cx="14044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78" extrusionOk="0">
                    <a:moveTo>
                      <a:pt x="626" y="2761"/>
                    </a:moveTo>
                    <a:cubicBezTo>
                      <a:pt x="593" y="2761"/>
                      <a:pt x="576" y="2744"/>
                      <a:pt x="559" y="2727"/>
                    </a:cubicBezTo>
                    <a:cubicBezTo>
                      <a:pt x="372" y="2320"/>
                      <a:pt x="119" y="1559"/>
                      <a:pt x="491" y="915"/>
                    </a:cubicBezTo>
                    <a:lnTo>
                      <a:pt x="339" y="661"/>
                    </a:lnTo>
                    <a:lnTo>
                      <a:pt x="51" y="170"/>
                    </a:lnTo>
                    <a:cubicBezTo>
                      <a:pt x="0" y="86"/>
                      <a:pt x="135" y="1"/>
                      <a:pt x="186" y="86"/>
                    </a:cubicBezTo>
                    <a:lnTo>
                      <a:pt x="474" y="594"/>
                    </a:lnTo>
                    <a:cubicBezTo>
                      <a:pt x="474" y="594"/>
                      <a:pt x="474" y="594"/>
                      <a:pt x="474" y="610"/>
                    </a:cubicBezTo>
                    <a:lnTo>
                      <a:pt x="626" y="898"/>
                    </a:lnTo>
                    <a:cubicBezTo>
                      <a:pt x="643" y="915"/>
                      <a:pt x="643" y="949"/>
                      <a:pt x="626" y="966"/>
                    </a:cubicBezTo>
                    <a:lnTo>
                      <a:pt x="626" y="983"/>
                    </a:lnTo>
                    <a:cubicBezTo>
                      <a:pt x="271" y="1559"/>
                      <a:pt x="508" y="2287"/>
                      <a:pt x="694" y="2676"/>
                    </a:cubicBezTo>
                    <a:cubicBezTo>
                      <a:pt x="711" y="2710"/>
                      <a:pt x="694" y="2761"/>
                      <a:pt x="660" y="2778"/>
                    </a:cubicBezTo>
                    <a:close/>
                    <a:moveTo>
                      <a:pt x="406" y="627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1" name="Google Shape;6411;p27"/>
              <p:cNvSpPr/>
              <p:nvPr/>
            </p:nvSpPr>
            <p:spPr>
              <a:xfrm>
                <a:off x="2155188" y="2891689"/>
                <a:ext cx="5365" cy="32428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44" extrusionOk="0">
                    <a:moveTo>
                      <a:pt x="85" y="1643"/>
                    </a:moveTo>
                    <a:lnTo>
                      <a:pt x="85" y="1643"/>
                    </a:lnTo>
                    <a:cubicBezTo>
                      <a:pt x="34" y="1626"/>
                      <a:pt x="0" y="1592"/>
                      <a:pt x="17" y="1558"/>
                    </a:cubicBezTo>
                    <a:lnTo>
                      <a:pt x="17" y="1474"/>
                    </a:lnTo>
                    <a:lnTo>
                      <a:pt x="119" y="69"/>
                    </a:lnTo>
                    <a:cubicBezTo>
                      <a:pt x="119" y="35"/>
                      <a:pt x="153" y="1"/>
                      <a:pt x="203" y="1"/>
                    </a:cubicBezTo>
                    <a:cubicBezTo>
                      <a:pt x="237" y="1"/>
                      <a:pt x="271" y="35"/>
                      <a:pt x="271" y="69"/>
                    </a:cubicBezTo>
                    <a:lnTo>
                      <a:pt x="153" y="1558"/>
                    </a:lnTo>
                    <a:cubicBezTo>
                      <a:pt x="153" y="1609"/>
                      <a:pt x="119" y="1626"/>
                      <a:pt x="85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2" name="Google Shape;6412;p27"/>
              <p:cNvSpPr/>
              <p:nvPr/>
            </p:nvSpPr>
            <p:spPr>
              <a:xfrm>
                <a:off x="2124123" y="2858967"/>
                <a:ext cx="4695" cy="117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4" extrusionOk="0">
                    <a:moveTo>
                      <a:pt x="85" y="593"/>
                    </a:moveTo>
                    <a:lnTo>
                      <a:pt x="68" y="593"/>
                    </a:lnTo>
                    <a:cubicBezTo>
                      <a:pt x="35" y="593"/>
                      <a:pt x="1" y="559"/>
                      <a:pt x="1" y="508"/>
                    </a:cubicBezTo>
                    <a:lnTo>
                      <a:pt x="68" y="102"/>
                    </a:lnTo>
                    <a:cubicBezTo>
                      <a:pt x="85" y="1"/>
                      <a:pt x="238" y="18"/>
                      <a:pt x="221" y="119"/>
                    </a:cubicBezTo>
                    <a:lnTo>
                      <a:pt x="153" y="542"/>
                    </a:lnTo>
                    <a:cubicBezTo>
                      <a:pt x="153" y="576"/>
                      <a:pt x="119" y="593"/>
                      <a:pt x="85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3" name="Google Shape;6413;p27"/>
              <p:cNvSpPr/>
              <p:nvPr/>
            </p:nvSpPr>
            <p:spPr>
              <a:xfrm>
                <a:off x="2117792" y="2856956"/>
                <a:ext cx="42764" cy="3777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915" extrusionOk="0">
                    <a:moveTo>
                      <a:pt x="2099" y="1914"/>
                    </a:moveTo>
                    <a:cubicBezTo>
                      <a:pt x="2066" y="1914"/>
                      <a:pt x="2032" y="1897"/>
                      <a:pt x="2032" y="1863"/>
                    </a:cubicBezTo>
                    <a:cubicBezTo>
                      <a:pt x="1727" y="1440"/>
                      <a:pt x="1236" y="966"/>
                      <a:pt x="593" y="1000"/>
                    </a:cubicBezTo>
                    <a:lnTo>
                      <a:pt x="576" y="1000"/>
                    </a:lnTo>
                    <a:cubicBezTo>
                      <a:pt x="542" y="1000"/>
                      <a:pt x="525" y="983"/>
                      <a:pt x="508" y="966"/>
                    </a:cubicBezTo>
                    <a:lnTo>
                      <a:pt x="339" y="661"/>
                    </a:lnTo>
                    <a:lnTo>
                      <a:pt x="339" y="661"/>
                    </a:lnTo>
                    <a:lnTo>
                      <a:pt x="51" y="170"/>
                    </a:lnTo>
                    <a:cubicBezTo>
                      <a:pt x="0" y="86"/>
                      <a:pt x="135" y="1"/>
                      <a:pt x="186" y="86"/>
                    </a:cubicBezTo>
                    <a:lnTo>
                      <a:pt x="474" y="594"/>
                    </a:lnTo>
                    <a:cubicBezTo>
                      <a:pt x="474" y="594"/>
                      <a:pt x="474" y="594"/>
                      <a:pt x="474" y="610"/>
                    </a:cubicBezTo>
                    <a:lnTo>
                      <a:pt x="610" y="848"/>
                    </a:lnTo>
                    <a:cubicBezTo>
                      <a:pt x="1321" y="831"/>
                      <a:pt x="1829" y="1355"/>
                      <a:pt x="2150" y="1796"/>
                    </a:cubicBezTo>
                    <a:cubicBezTo>
                      <a:pt x="2150" y="1813"/>
                      <a:pt x="2167" y="1830"/>
                      <a:pt x="2167" y="1846"/>
                    </a:cubicBezTo>
                    <a:cubicBezTo>
                      <a:pt x="2150" y="1880"/>
                      <a:pt x="2133" y="1914"/>
                      <a:pt x="2099" y="1914"/>
                    </a:cubicBezTo>
                    <a:close/>
                    <a:moveTo>
                      <a:pt x="406" y="627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4" name="Google Shape;6414;p27"/>
              <p:cNvSpPr/>
              <p:nvPr/>
            </p:nvSpPr>
            <p:spPr>
              <a:xfrm>
                <a:off x="2135149" y="2890032"/>
                <a:ext cx="1138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25" extrusionOk="0">
                    <a:moveTo>
                      <a:pt x="491" y="169"/>
                    </a:moveTo>
                    <a:cubicBezTo>
                      <a:pt x="576" y="339"/>
                      <a:pt x="390" y="525"/>
                      <a:pt x="204" y="474"/>
                    </a:cubicBezTo>
                    <a:cubicBezTo>
                      <a:pt x="17" y="406"/>
                      <a:pt x="0" y="153"/>
                      <a:pt x="170" y="51"/>
                    </a:cubicBezTo>
                    <a:cubicBezTo>
                      <a:pt x="288" y="0"/>
                      <a:pt x="424" y="34"/>
                      <a:pt x="491" y="1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5" name="Google Shape;6415;p27"/>
              <p:cNvSpPr/>
              <p:nvPr/>
            </p:nvSpPr>
            <p:spPr>
              <a:xfrm>
                <a:off x="2121461" y="2937448"/>
                <a:ext cx="2806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34" extrusionOk="0">
                    <a:moveTo>
                      <a:pt x="68" y="1033"/>
                    </a:moveTo>
                    <a:cubicBezTo>
                      <a:pt x="34" y="1033"/>
                      <a:pt x="0" y="999"/>
                      <a:pt x="0" y="965"/>
                    </a:cubicBezTo>
                    <a:cubicBezTo>
                      <a:pt x="0" y="931"/>
                      <a:pt x="17" y="915"/>
                      <a:pt x="34" y="898"/>
                    </a:cubicBezTo>
                    <a:lnTo>
                      <a:pt x="1253" y="51"/>
                    </a:lnTo>
                    <a:cubicBezTo>
                      <a:pt x="1338" y="0"/>
                      <a:pt x="1422" y="119"/>
                      <a:pt x="1338" y="170"/>
                    </a:cubicBezTo>
                    <a:lnTo>
                      <a:pt x="119" y="1016"/>
                    </a:lnTo>
                    <a:cubicBezTo>
                      <a:pt x="102" y="1033"/>
                      <a:pt x="85" y="1033"/>
                      <a:pt x="68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6" name="Google Shape;6416;p27"/>
              <p:cNvSpPr/>
              <p:nvPr/>
            </p:nvSpPr>
            <p:spPr>
              <a:xfrm>
                <a:off x="2077378" y="2937783"/>
                <a:ext cx="9369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41" extrusionOk="0">
                    <a:moveTo>
                      <a:pt x="85" y="440"/>
                    </a:moveTo>
                    <a:cubicBezTo>
                      <a:pt x="68" y="440"/>
                      <a:pt x="34" y="423"/>
                      <a:pt x="17" y="407"/>
                    </a:cubicBezTo>
                    <a:cubicBezTo>
                      <a:pt x="0" y="390"/>
                      <a:pt x="0" y="339"/>
                      <a:pt x="17" y="305"/>
                    </a:cubicBezTo>
                    <a:lnTo>
                      <a:pt x="339" y="51"/>
                    </a:lnTo>
                    <a:cubicBezTo>
                      <a:pt x="390" y="0"/>
                      <a:pt x="458" y="34"/>
                      <a:pt x="474" y="102"/>
                    </a:cubicBezTo>
                    <a:cubicBezTo>
                      <a:pt x="474" y="119"/>
                      <a:pt x="458" y="136"/>
                      <a:pt x="458" y="153"/>
                    </a:cubicBezTo>
                    <a:lnTo>
                      <a:pt x="441" y="153"/>
                    </a:lnTo>
                    <a:lnTo>
                      <a:pt x="119" y="423"/>
                    </a:lnTo>
                    <a:cubicBezTo>
                      <a:pt x="102" y="423"/>
                      <a:pt x="102" y="440"/>
                      <a:pt x="85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7" name="Google Shape;6417;p27"/>
              <p:cNvSpPr/>
              <p:nvPr/>
            </p:nvSpPr>
            <p:spPr>
              <a:xfrm>
                <a:off x="2072368" y="2938119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2557" y="999"/>
                    </a:moveTo>
                    <a:cubicBezTo>
                      <a:pt x="2100" y="965"/>
                      <a:pt x="1321" y="796"/>
                      <a:pt x="966" y="153"/>
                    </a:cubicBezTo>
                    <a:lnTo>
                      <a:pt x="85" y="153"/>
                    </a:lnTo>
                    <a:cubicBezTo>
                      <a:pt x="34" y="153"/>
                      <a:pt x="0" y="119"/>
                      <a:pt x="0" y="85"/>
                    </a:cubicBezTo>
                    <a:cubicBezTo>
                      <a:pt x="0" y="34"/>
                      <a:pt x="34" y="0"/>
                      <a:pt x="85" y="0"/>
                    </a:cubicBezTo>
                    <a:lnTo>
                      <a:pt x="999" y="0"/>
                    </a:lnTo>
                    <a:cubicBezTo>
                      <a:pt x="1033" y="0"/>
                      <a:pt x="1050" y="17"/>
                      <a:pt x="1067" y="51"/>
                    </a:cubicBezTo>
                    <a:cubicBezTo>
                      <a:pt x="1389" y="660"/>
                      <a:pt x="2134" y="813"/>
                      <a:pt x="2557" y="847"/>
                    </a:cubicBezTo>
                    <a:cubicBezTo>
                      <a:pt x="2608" y="864"/>
                      <a:pt x="2642" y="897"/>
                      <a:pt x="2625" y="931"/>
                    </a:cubicBezTo>
                    <a:cubicBezTo>
                      <a:pt x="2625" y="965"/>
                      <a:pt x="2591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8" name="Google Shape;6418;p27"/>
              <p:cNvSpPr/>
              <p:nvPr/>
            </p:nvSpPr>
            <p:spPr>
              <a:xfrm>
                <a:off x="2120119" y="2920407"/>
                <a:ext cx="28739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51" extrusionOk="0">
                    <a:moveTo>
                      <a:pt x="1355" y="1051"/>
                    </a:moveTo>
                    <a:cubicBezTo>
                      <a:pt x="1338" y="1051"/>
                      <a:pt x="1321" y="1034"/>
                      <a:pt x="1321" y="1034"/>
                    </a:cubicBezTo>
                    <a:lnTo>
                      <a:pt x="85" y="187"/>
                    </a:lnTo>
                    <a:cubicBezTo>
                      <a:pt x="1" y="136"/>
                      <a:pt x="85" y="1"/>
                      <a:pt x="170" y="69"/>
                    </a:cubicBezTo>
                    <a:lnTo>
                      <a:pt x="1406" y="915"/>
                    </a:lnTo>
                    <a:cubicBezTo>
                      <a:pt x="1457" y="949"/>
                      <a:pt x="1440" y="1051"/>
                      <a:pt x="1355" y="1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9" name="Google Shape;6419;p27"/>
              <p:cNvSpPr/>
              <p:nvPr/>
            </p:nvSpPr>
            <p:spPr>
              <a:xfrm>
                <a:off x="2077378" y="2932774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407" y="424"/>
                    </a:moveTo>
                    <a:lnTo>
                      <a:pt x="407" y="424"/>
                    </a:lnTo>
                    <a:cubicBezTo>
                      <a:pt x="390" y="424"/>
                      <a:pt x="356" y="424"/>
                      <a:pt x="356" y="407"/>
                    </a:cubicBezTo>
                    <a:lnTo>
                      <a:pt x="34" y="153"/>
                    </a:lnTo>
                    <a:cubicBezTo>
                      <a:pt x="0" y="119"/>
                      <a:pt x="0" y="68"/>
                      <a:pt x="34" y="51"/>
                    </a:cubicBezTo>
                    <a:cubicBezTo>
                      <a:pt x="68" y="17"/>
                      <a:pt x="102" y="0"/>
                      <a:pt x="136" y="34"/>
                    </a:cubicBezTo>
                    <a:lnTo>
                      <a:pt x="458" y="288"/>
                    </a:lnTo>
                    <a:cubicBezTo>
                      <a:pt x="474" y="305"/>
                      <a:pt x="474" y="305"/>
                      <a:pt x="491" y="322"/>
                    </a:cubicBezTo>
                    <a:cubicBezTo>
                      <a:pt x="491" y="339"/>
                      <a:pt x="491" y="339"/>
                      <a:pt x="491" y="356"/>
                    </a:cubicBezTo>
                    <a:cubicBezTo>
                      <a:pt x="491" y="390"/>
                      <a:pt x="441" y="424"/>
                      <a:pt x="407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0" name="Google Shape;6420;p27"/>
              <p:cNvSpPr/>
              <p:nvPr/>
            </p:nvSpPr>
            <p:spPr>
              <a:xfrm>
                <a:off x="2072368" y="2921413"/>
                <a:ext cx="5177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17" extrusionOk="0">
                    <a:moveTo>
                      <a:pt x="85" y="1000"/>
                    </a:moveTo>
                    <a:cubicBezTo>
                      <a:pt x="34" y="1000"/>
                      <a:pt x="0" y="966"/>
                      <a:pt x="0" y="932"/>
                    </a:cubicBezTo>
                    <a:cubicBezTo>
                      <a:pt x="0" y="898"/>
                      <a:pt x="34" y="864"/>
                      <a:pt x="85" y="864"/>
                    </a:cubicBezTo>
                    <a:lnTo>
                      <a:pt x="966" y="864"/>
                    </a:lnTo>
                    <a:cubicBezTo>
                      <a:pt x="1304" y="221"/>
                      <a:pt x="2100" y="51"/>
                      <a:pt x="2540" y="18"/>
                    </a:cubicBezTo>
                    <a:cubicBezTo>
                      <a:pt x="2591" y="1"/>
                      <a:pt x="2625" y="34"/>
                      <a:pt x="2625" y="85"/>
                    </a:cubicBezTo>
                    <a:cubicBezTo>
                      <a:pt x="2625" y="119"/>
                      <a:pt x="2608" y="153"/>
                      <a:pt x="2557" y="153"/>
                    </a:cubicBezTo>
                    <a:cubicBezTo>
                      <a:pt x="2134" y="204"/>
                      <a:pt x="1372" y="356"/>
                      <a:pt x="1084" y="983"/>
                    </a:cubicBezTo>
                    <a:cubicBezTo>
                      <a:pt x="1067" y="1000"/>
                      <a:pt x="1033" y="1016"/>
                      <a:pt x="1016" y="1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1" name="Google Shape;6421;p27"/>
              <p:cNvSpPr/>
              <p:nvPr/>
            </p:nvSpPr>
            <p:spPr>
              <a:xfrm>
                <a:off x="2110435" y="2935101"/>
                <a:ext cx="1071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26" extrusionOk="0">
                    <a:moveTo>
                      <a:pt x="271" y="1"/>
                    </a:moveTo>
                    <a:cubicBezTo>
                      <a:pt x="458" y="35"/>
                      <a:pt x="542" y="272"/>
                      <a:pt x="390" y="407"/>
                    </a:cubicBezTo>
                    <a:cubicBezTo>
                      <a:pt x="238" y="526"/>
                      <a:pt x="1" y="424"/>
                      <a:pt x="1" y="238"/>
                    </a:cubicBezTo>
                    <a:cubicBezTo>
                      <a:pt x="17" y="102"/>
                      <a:pt x="136" y="1"/>
                      <a:pt x="2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2" name="Google Shape;6422;p27"/>
              <p:cNvSpPr/>
              <p:nvPr/>
            </p:nvSpPr>
            <p:spPr>
              <a:xfrm>
                <a:off x="2155188" y="2955140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220" y="1626"/>
                    </a:moveTo>
                    <a:cubicBezTo>
                      <a:pt x="170" y="1626"/>
                      <a:pt x="136" y="1609"/>
                      <a:pt x="136" y="1558"/>
                    </a:cubicBezTo>
                    <a:lnTo>
                      <a:pt x="0" y="85"/>
                    </a:lnTo>
                    <a:cubicBezTo>
                      <a:pt x="0" y="34"/>
                      <a:pt x="34" y="1"/>
                      <a:pt x="68" y="1"/>
                    </a:cubicBezTo>
                    <a:cubicBezTo>
                      <a:pt x="119" y="1"/>
                      <a:pt x="153" y="34"/>
                      <a:pt x="153" y="68"/>
                    </a:cubicBezTo>
                    <a:lnTo>
                      <a:pt x="288" y="1558"/>
                    </a:lnTo>
                    <a:cubicBezTo>
                      <a:pt x="288" y="1592"/>
                      <a:pt x="254" y="1626"/>
                      <a:pt x="220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3" name="Google Shape;6423;p27"/>
              <p:cNvSpPr/>
              <p:nvPr/>
            </p:nvSpPr>
            <p:spPr>
              <a:xfrm>
                <a:off x="2124459" y="3007566"/>
                <a:ext cx="469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238" h="611" extrusionOk="0">
                    <a:moveTo>
                      <a:pt x="153" y="610"/>
                    </a:moveTo>
                    <a:cubicBezTo>
                      <a:pt x="119" y="610"/>
                      <a:pt x="85" y="576"/>
                      <a:pt x="85" y="542"/>
                    </a:cubicBezTo>
                    <a:lnTo>
                      <a:pt x="18" y="119"/>
                    </a:lnTo>
                    <a:cubicBezTo>
                      <a:pt x="1" y="18"/>
                      <a:pt x="153" y="1"/>
                      <a:pt x="170" y="102"/>
                    </a:cubicBezTo>
                    <a:lnTo>
                      <a:pt x="238" y="509"/>
                    </a:lnTo>
                    <a:cubicBezTo>
                      <a:pt x="238" y="542"/>
                      <a:pt x="204" y="593"/>
                      <a:pt x="170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4" name="Google Shape;6424;p27"/>
              <p:cNvSpPr/>
              <p:nvPr/>
            </p:nvSpPr>
            <p:spPr>
              <a:xfrm>
                <a:off x="2118778" y="2984193"/>
                <a:ext cx="42428" cy="3708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0" extrusionOk="0">
                    <a:moveTo>
                      <a:pt x="85" y="1880"/>
                    </a:moveTo>
                    <a:cubicBezTo>
                      <a:pt x="69" y="1880"/>
                      <a:pt x="69" y="1880"/>
                      <a:pt x="52" y="1880"/>
                    </a:cubicBezTo>
                    <a:cubicBezTo>
                      <a:pt x="18" y="1846"/>
                      <a:pt x="1" y="1812"/>
                      <a:pt x="18" y="1778"/>
                    </a:cubicBezTo>
                    <a:lnTo>
                      <a:pt x="492" y="966"/>
                    </a:lnTo>
                    <a:cubicBezTo>
                      <a:pt x="492" y="949"/>
                      <a:pt x="526" y="932"/>
                      <a:pt x="560" y="932"/>
                    </a:cubicBezTo>
                    <a:cubicBezTo>
                      <a:pt x="1237" y="966"/>
                      <a:pt x="1762" y="390"/>
                      <a:pt x="1999" y="34"/>
                    </a:cubicBezTo>
                    <a:cubicBezTo>
                      <a:pt x="2016" y="1"/>
                      <a:pt x="2066" y="1"/>
                      <a:pt x="2100" y="17"/>
                    </a:cubicBezTo>
                    <a:cubicBezTo>
                      <a:pt x="2134" y="51"/>
                      <a:pt x="2151" y="85"/>
                      <a:pt x="2117" y="119"/>
                    </a:cubicBezTo>
                    <a:cubicBezTo>
                      <a:pt x="1863" y="492"/>
                      <a:pt x="1338" y="1084"/>
                      <a:pt x="610" y="1084"/>
                    </a:cubicBezTo>
                    <a:lnTo>
                      <a:pt x="593" y="1084"/>
                    </a:lnTo>
                    <a:lnTo>
                      <a:pt x="153" y="1846"/>
                    </a:lnTo>
                    <a:cubicBezTo>
                      <a:pt x="136" y="1863"/>
                      <a:pt x="119" y="1880"/>
                      <a:pt x="85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5" name="Google Shape;6425;p27"/>
              <p:cNvSpPr/>
              <p:nvPr/>
            </p:nvSpPr>
            <p:spPr>
              <a:xfrm>
                <a:off x="2128798" y="2954805"/>
                <a:ext cx="2974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797" extrusionOk="0">
                    <a:moveTo>
                      <a:pt x="68" y="796"/>
                    </a:moveTo>
                    <a:cubicBezTo>
                      <a:pt x="35" y="796"/>
                      <a:pt x="1" y="763"/>
                      <a:pt x="1" y="729"/>
                    </a:cubicBezTo>
                    <a:cubicBezTo>
                      <a:pt x="1" y="695"/>
                      <a:pt x="18" y="678"/>
                      <a:pt x="35" y="661"/>
                    </a:cubicBezTo>
                    <a:lnTo>
                      <a:pt x="1389" y="18"/>
                    </a:lnTo>
                    <a:cubicBezTo>
                      <a:pt x="1423" y="1"/>
                      <a:pt x="1474" y="18"/>
                      <a:pt x="1491" y="51"/>
                    </a:cubicBezTo>
                    <a:cubicBezTo>
                      <a:pt x="1508" y="102"/>
                      <a:pt x="1491" y="136"/>
                      <a:pt x="1457" y="153"/>
                    </a:cubicBezTo>
                    <a:lnTo>
                      <a:pt x="1355" y="204"/>
                    </a:lnTo>
                    <a:lnTo>
                      <a:pt x="119" y="796"/>
                    </a:lnTo>
                    <a:cubicBezTo>
                      <a:pt x="102" y="796"/>
                      <a:pt x="85" y="796"/>
                      <a:pt x="68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6" name="Google Shape;6426;p27"/>
              <p:cNvSpPr/>
              <p:nvPr/>
            </p:nvSpPr>
            <p:spPr>
              <a:xfrm>
                <a:off x="2116451" y="3007901"/>
                <a:ext cx="12032" cy="6706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40" extrusionOk="0">
                    <a:moveTo>
                      <a:pt x="102" y="322"/>
                    </a:moveTo>
                    <a:cubicBezTo>
                      <a:pt x="17" y="339"/>
                      <a:pt x="0" y="221"/>
                      <a:pt x="85" y="187"/>
                    </a:cubicBezTo>
                    <a:lnTo>
                      <a:pt x="474" y="34"/>
                    </a:lnTo>
                    <a:cubicBezTo>
                      <a:pt x="559" y="1"/>
                      <a:pt x="610" y="136"/>
                      <a:pt x="525" y="170"/>
                    </a:cubicBezTo>
                    <a:lnTo>
                      <a:pt x="136" y="32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7" name="Google Shape;6427;p27"/>
              <p:cNvSpPr/>
              <p:nvPr/>
            </p:nvSpPr>
            <p:spPr>
              <a:xfrm>
                <a:off x="2118778" y="2966837"/>
                <a:ext cx="13709" cy="54441"/>
              </a:xfrm>
              <a:custGeom>
                <a:avLst/>
                <a:gdLst/>
                <a:ahLst/>
                <a:cxnLst/>
                <a:rect l="l" t="t" r="r" b="b"/>
                <a:pathLst>
                  <a:path w="695" h="2760" extrusionOk="0">
                    <a:moveTo>
                      <a:pt x="85" y="2760"/>
                    </a:moveTo>
                    <a:cubicBezTo>
                      <a:pt x="69" y="2760"/>
                      <a:pt x="69" y="2760"/>
                      <a:pt x="52" y="2760"/>
                    </a:cubicBezTo>
                    <a:cubicBezTo>
                      <a:pt x="18" y="2743"/>
                      <a:pt x="1" y="2692"/>
                      <a:pt x="18" y="2658"/>
                    </a:cubicBezTo>
                    <a:lnTo>
                      <a:pt x="458" y="1896"/>
                    </a:lnTo>
                    <a:cubicBezTo>
                      <a:pt x="85" y="1270"/>
                      <a:pt x="322" y="508"/>
                      <a:pt x="509" y="102"/>
                    </a:cubicBezTo>
                    <a:cubicBezTo>
                      <a:pt x="560" y="0"/>
                      <a:pt x="695" y="68"/>
                      <a:pt x="644" y="153"/>
                    </a:cubicBezTo>
                    <a:cubicBezTo>
                      <a:pt x="475" y="542"/>
                      <a:pt x="221" y="1270"/>
                      <a:pt x="610" y="1846"/>
                    </a:cubicBezTo>
                    <a:cubicBezTo>
                      <a:pt x="627" y="1879"/>
                      <a:pt x="627" y="1896"/>
                      <a:pt x="610" y="1930"/>
                    </a:cubicBezTo>
                    <a:lnTo>
                      <a:pt x="153" y="2726"/>
                    </a:lnTo>
                    <a:cubicBezTo>
                      <a:pt x="136" y="2743"/>
                      <a:pt x="119" y="2760"/>
                      <a:pt x="85" y="27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8" name="Google Shape;6428;p27"/>
              <p:cNvSpPr/>
              <p:nvPr/>
            </p:nvSpPr>
            <p:spPr>
              <a:xfrm>
                <a:off x="2133472" y="2975180"/>
                <a:ext cx="15721" cy="17042"/>
              </a:xfrm>
              <a:custGeom>
                <a:avLst/>
                <a:gdLst/>
                <a:ahLst/>
                <a:cxnLst/>
                <a:rect l="l" t="t" r="r" b="b"/>
                <a:pathLst>
                  <a:path w="797" h="864" extrusionOk="0">
                    <a:moveTo>
                      <a:pt x="204" y="322"/>
                    </a:moveTo>
                    <a:cubicBezTo>
                      <a:pt x="339" y="0"/>
                      <a:pt x="796" y="271"/>
                      <a:pt x="593" y="542"/>
                    </a:cubicBezTo>
                    <a:cubicBezTo>
                      <a:pt x="458" y="864"/>
                      <a:pt x="1" y="593"/>
                      <a:pt x="204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9" name="Google Shape;6429;p27"/>
              <p:cNvSpPr/>
              <p:nvPr/>
            </p:nvSpPr>
            <p:spPr>
              <a:xfrm>
                <a:off x="2174892" y="2954470"/>
                <a:ext cx="2972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814" extrusionOk="0">
                    <a:moveTo>
                      <a:pt x="1439" y="813"/>
                    </a:moveTo>
                    <a:cubicBezTo>
                      <a:pt x="1422" y="813"/>
                      <a:pt x="1405" y="796"/>
                      <a:pt x="1388" y="796"/>
                    </a:cubicBezTo>
                    <a:lnTo>
                      <a:pt x="51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34" y="18"/>
                      <a:pt x="68" y="1"/>
                      <a:pt x="119" y="18"/>
                    </a:cubicBezTo>
                    <a:lnTo>
                      <a:pt x="1456" y="661"/>
                    </a:lnTo>
                    <a:cubicBezTo>
                      <a:pt x="1490" y="678"/>
                      <a:pt x="1507" y="695"/>
                      <a:pt x="1507" y="729"/>
                    </a:cubicBezTo>
                    <a:cubicBezTo>
                      <a:pt x="1507" y="763"/>
                      <a:pt x="1473" y="813"/>
                      <a:pt x="1439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0" name="Google Shape;6430;p27"/>
              <p:cNvSpPr/>
              <p:nvPr/>
            </p:nvSpPr>
            <p:spPr>
              <a:xfrm>
                <a:off x="2205602" y="3008237"/>
                <a:ext cx="11046" cy="570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89" extrusionOk="0">
                    <a:moveTo>
                      <a:pt x="475" y="288"/>
                    </a:moveTo>
                    <a:cubicBezTo>
                      <a:pt x="475" y="288"/>
                      <a:pt x="458" y="288"/>
                      <a:pt x="458" y="288"/>
                    </a:cubicBezTo>
                    <a:lnTo>
                      <a:pt x="68" y="153"/>
                    </a:lnTo>
                    <a:cubicBezTo>
                      <a:pt x="35" y="136"/>
                      <a:pt x="1" y="85"/>
                      <a:pt x="18" y="51"/>
                    </a:cubicBezTo>
                    <a:cubicBezTo>
                      <a:pt x="35" y="17"/>
                      <a:pt x="85" y="1"/>
                      <a:pt x="119" y="1"/>
                    </a:cubicBezTo>
                    <a:lnTo>
                      <a:pt x="509" y="153"/>
                    </a:lnTo>
                    <a:cubicBezTo>
                      <a:pt x="543" y="170"/>
                      <a:pt x="559" y="221"/>
                      <a:pt x="559" y="255"/>
                    </a:cubicBezTo>
                    <a:cubicBezTo>
                      <a:pt x="543" y="271"/>
                      <a:pt x="509" y="288"/>
                      <a:pt x="475" y="2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1" name="Google Shape;6431;p27"/>
              <p:cNvSpPr/>
              <p:nvPr/>
            </p:nvSpPr>
            <p:spPr>
              <a:xfrm>
                <a:off x="2200928" y="2966501"/>
                <a:ext cx="14044" cy="5444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60" extrusionOk="0">
                    <a:moveTo>
                      <a:pt x="627" y="2760"/>
                    </a:moveTo>
                    <a:cubicBezTo>
                      <a:pt x="593" y="2760"/>
                      <a:pt x="576" y="2760"/>
                      <a:pt x="559" y="2726"/>
                    </a:cubicBezTo>
                    <a:lnTo>
                      <a:pt x="85" y="1930"/>
                    </a:lnTo>
                    <a:cubicBezTo>
                      <a:pt x="68" y="1913"/>
                      <a:pt x="68" y="1880"/>
                      <a:pt x="85" y="1846"/>
                    </a:cubicBezTo>
                    <a:cubicBezTo>
                      <a:pt x="458" y="1270"/>
                      <a:pt x="221" y="542"/>
                      <a:pt x="35" y="153"/>
                    </a:cubicBezTo>
                    <a:cubicBezTo>
                      <a:pt x="1" y="68"/>
                      <a:pt x="136" y="0"/>
                      <a:pt x="170" y="102"/>
                    </a:cubicBezTo>
                    <a:cubicBezTo>
                      <a:pt x="373" y="508"/>
                      <a:pt x="627" y="1270"/>
                      <a:pt x="238" y="1896"/>
                    </a:cubicBezTo>
                    <a:lnTo>
                      <a:pt x="678" y="2658"/>
                    </a:lnTo>
                    <a:cubicBezTo>
                      <a:pt x="712" y="2692"/>
                      <a:pt x="695" y="2743"/>
                      <a:pt x="661" y="2760"/>
                    </a:cubicBezTo>
                    <a:cubicBezTo>
                      <a:pt x="644" y="2760"/>
                      <a:pt x="627" y="2760"/>
                      <a:pt x="627" y="27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2" name="Google Shape;6432;p27"/>
              <p:cNvSpPr/>
              <p:nvPr/>
            </p:nvSpPr>
            <p:spPr>
              <a:xfrm>
                <a:off x="2172545" y="2955140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85" y="1626"/>
                    </a:moveTo>
                    <a:lnTo>
                      <a:pt x="85" y="1626"/>
                    </a:lnTo>
                    <a:cubicBezTo>
                      <a:pt x="34" y="1626"/>
                      <a:pt x="1" y="1592"/>
                      <a:pt x="18" y="1541"/>
                    </a:cubicBezTo>
                    <a:lnTo>
                      <a:pt x="136" y="68"/>
                    </a:lnTo>
                    <a:cubicBezTo>
                      <a:pt x="136" y="18"/>
                      <a:pt x="170" y="1"/>
                      <a:pt x="221" y="1"/>
                    </a:cubicBezTo>
                    <a:cubicBezTo>
                      <a:pt x="255" y="1"/>
                      <a:pt x="288" y="34"/>
                      <a:pt x="288" y="85"/>
                    </a:cubicBezTo>
                    <a:lnTo>
                      <a:pt x="153" y="1558"/>
                    </a:lnTo>
                    <a:cubicBezTo>
                      <a:pt x="153" y="1609"/>
                      <a:pt x="119" y="1626"/>
                      <a:pt x="85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3" name="Google Shape;6433;p27"/>
              <p:cNvSpPr/>
              <p:nvPr/>
            </p:nvSpPr>
            <p:spPr>
              <a:xfrm>
                <a:off x="2204596" y="3008237"/>
                <a:ext cx="4379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22" h="560" extrusionOk="0">
                    <a:moveTo>
                      <a:pt x="86" y="559"/>
                    </a:moveTo>
                    <a:lnTo>
                      <a:pt x="69" y="559"/>
                    </a:lnTo>
                    <a:cubicBezTo>
                      <a:pt x="35" y="559"/>
                      <a:pt x="1" y="508"/>
                      <a:pt x="1" y="475"/>
                    </a:cubicBezTo>
                    <a:lnTo>
                      <a:pt x="69" y="68"/>
                    </a:lnTo>
                    <a:cubicBezTo>
                      <a:pt x="69" y="17"/>
                      <a:pt x="119" y="1"/>
                      <a:pt x="153" y="1"/>
                    </a:cubicBezTo>
                    <a:cubicBezTo>
                      <a:pt x="204" y="1"/>
                      <a:pt x="221" y="51"/>
                      <a:pt x="221" y="85"/>
                    </a:cubicBezTo>
                    <a:lnTo>
                      <a:pt x="153" y="492"/>
                    </a:lnTo>
                    <a:cubicBezTo>
                      <a:pt x="153" y="525"/>
                      <a:pt x="119" y="559"/>
                      <a:pt x="86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4" name="Google Shape;6434;p27"/>
              <p:cNvSpPr/>
              <p:nvPr/>
            </p:nvSpPr>
            <p:spPr>
              <a:xfrm>
                <a:off x="2172545" y="2984193"/>
                <a:ext cx="42428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63" extrusionOk="0">
                    <a:moveTo>
                      <a:pt x="2066" y="1863"/>
                    </a:moveTo>
                    <a:cubicBezTo>
                      <a:pt x="2032" y="1863"/>
                      <a:pt x="2015" y="1846"/>
                      <a:pt x="1998" y="1829"/>
                    </a:cubicBezTo>
                    <a:lnTo>
                      <a:pt x="1558" y="1067"/>
                    </a:lnTo>
                    <a:lnTo>
                      <a:pt x="1524" y="1067"/>
                    </a:lnTo>
                    <a:cubicBezTo>
                      <a:pt x="796" y="1067"/>
                      <a:pt x="272" y="475"/>
                      <a:pt x="18" y="119"/>
                    </a:cubicBezTo>
                    <a:cubicBezTo>
                      <a:pt x="1" y="85"/>
                      <a:pt x="1" y="34"/>
                      <a:pt x="34" y="17"/>
                    </a:cubicBezTo>
                    <a:cubicBezTo>
                      <a:pt x="68" y="1"/>
                      <a:pt x="119" y="1"/>
                      <a:pt x="136" y="34"/>
                    </a:cubicBezTo>
                    <a:cubicBezTo>
                      <a:pt x="390" y="373"/>
                      <a:pt x="898" y="949"/>
                      <a:pt x="1592" y="915"/>
                    </a:cubicBezTo>
                    <a:cubicBezTo>
                      <a:pt x="1626" y="915"/>
                      <a:pt x="1643" y="932"/>
                      <a:pt x="1660" y="949"/>
                    </a:cubicBezTo>
                    <a:lnTo>
                      <a:pt x="2134" y="1744"/>
                    </a:lnTo>
                    <a:cubicBezTo>
                      <a:pt x="2151" y="1795"/>
                      <a:pt x="2134" y="1829"/>
                      <a:pt x="2100" y="1846"/>
                    </a:cubicBezTo>
                    <a:cubicBezTo>
                      <a:pt x="2083" y="1863"/>
                      <a:pt x="2066" y="1863"/>
                      <a:pt x="2066" y="18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5" name="Google Shape;6435;p27"/>
              <p:cNvSpPr/>
              <p:nvPr/>
            </p:nvSpPr>
            <p:spPr>
              <a:xfrm>
                <a:off x="2186904" y="2978513"/>
                <a:ext cx="110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43" extrusionOk="0">
                    <a:moveTo>
                      <a:pt x="68" y="373"/>
                    </a:moveTo>
                    <a:cubicBezTo>
                      <a:pt x="1" y="187"/>
                      <a:pt x="170" y="1"/>
                      <a:pt x="356" y="68"/>
                    </a:cubicBezTo>
                    <a:cubicBezTo>
                      <a:pt x="542" y="119"/>
                      <a:pt x="559" y="373"/>
                      <a:pt x="390" y="475"/>
                    </a:cubicBezTo>
                    <a:cubicBezTo>
                      <a:pt x="272" y="543"/>
                      <a:pt x="136" y="492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6" name="Google Shape;6436;p27"/>
              <p:cNvSpPr/>
              <p:nvPr/>
            </p:nvSpPr>
            <p:spPr>
              <a:xfrm>
                <a:off x="2184577" y="2920407"/>
                <a:ext cx="2806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34" extrusionOk="0">
                    <a:moveTo>
                      <a:pt x="85" y="1034"/>
                    </a:moveTo>
                    <a:cubicBezTo>
                      <a:pt x="68" y="1034"/>
                      <a:pt x="34" y="1034"/>
                      <a:pt x="17" y="1000"/>
                    </a:cubicBezTo>
                    <a:cubicBezTo>
                      <a:pt x="0" y="966"/>
                      <a:pt x="0" y="932"/>
                      <a:pt x="34" y="898"/>
                    </a:cubicBezTo>
                    <a:lnTo>
                      <a:pt x="1270" y="52"/>
                    </a:lnTo>
                    <a:cubicBezTo>
                      <a:pt x="1338" y="1"/>
                      <a:pt x="1422" y="119"/>
                      <a:pt x="1355" y="187"/>
                    </a:cubicBezTo>
                    <a:lnTo>
                      <a:pt x="136" y="1034"/>
                    </a:lnTo>
                    <a:cubicBezTo>
                      <a:pt x="119" y="1034"/>
                      <a:pt x="102" y="1034"/>
                      <a:pt x="85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7" name="Google Shape;6437;p27"/>
              <p:cNvSpPr/>
              <p:nvPr/>
            </p:nvSpPr>
            <p:spPr>
              <a:xfrm>
                <a:off x="2245681" y="2932438"/>
                <a:ext cx="10040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4" extrusionOk="0">
                    <a:moveTo>
                      <a:pt x="102" y="424"/>
                    </a:moveTo>
                    <a:cubicBezTo>
                      <a:pt x="34" y="424"/>
                      <a:pt x="0" y="322"/>
                      <a:pt x="68" y="288"/>
                    </a:cubicBezTo>
                    <a:lnTo>
                      <a:pt x="390" y="17"/>
                    </a:lnTo>
                    <a:cubicBezTo>
                      <a:pt x="407" y="0"/>
                      <a:pt x="458" y="0"/>
                      <a:pt x="491" y="34"/>
                    </a:cubicBezTo>
                    <a:cubicBezTo>
                      <a:pt x="508" y="68"/>
                      <a:pt x="508" y="102"/>
                      <a:pt x="491" y="136"/>
                    </a:cubicBezTo>
                    <a:lnTo>
                      <a:pt x="170" y="407"/>
                    </a:lnTo>
                    <a:cubicBezTo>
                      <a:pt x="153" y="407"/>
                      <a:pt x="119" y="424"/>
                      <a:pt x="102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8" name="Google Shape;6438;p27"/>
              <p:cNvSpPr/>
              <p:nvPr/>
            </p:nvSpPr>
            <p:spPr>
              <a:xfrm>
                <a:off x="2208955" y="2921077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1642" y="1000"/>
                    </a:moveTo>
                    <a:cubicBezTo>
                      <a:pt x="1608" y="1000"/>
                      <a:pt x="1575" y="983"/>
                      <a:pt x="1575" y="949"/>
                    </a:cubicBezTo>
                    <a:cubicBezTo>
                      <a:pt x="1253" y="339"/>
                      <a:pt x="491" y="187"/>
                      <a:pt x="68" y="153"/>
                    </a:cubicBezTo>
                    <a:cubicBezTo>
                      <a:pt x="34" y="153"/>
                      <a:pt x="0" y="102"/>
                      <a:pt x="0" y="68"/>
                    </a:cubicBezTo>
                    <a:cubicBezTo>
                      <a:pt x="17" y="35"/>
                      <a:pt x="51" y="1"/>
                      <a:pt x="85" y="1"/>
                    </a:cubicBezTo>
                    <a:cubicBezTo>
                      <a:pt x="525" y="35"/>
                      <a:pt x="1321" y="204"/>
                      <a:pt x="1676" y="847"/>
                    </a:cubicBezTo>
                    <a:lnTo>
                      <a:pt x="2557" y="847"/>
                    </a:lnTo>
                    <a:cubicBezTo>
                      <a:pt x="2607" y="847"/>
                      <a:pt x="2624" y="881"/>
                      <a:pt x="2624" y="915"/>
                    </a:cubicBezTo>
                    <a:cubicBezTo>
                      <a:pt x="2641" y="966"/>
                      <a:pt x="2607" y="1000"/>
                      <a:pt x="2557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9" name="Google Shape;6439;p27"/>
              <p:cNvSpPr/>
              <p:nvPr/>
            </p:nvSpPr>
            <p:spPr>
              <a:xfrm>
                <a:off x="2184577" y="2937783"/>
                <a:ext cx="273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000" extrusionOk="0">
                    <a:moveTo>
                      <a:pt x="1304" y="999"/>
                    </a:moveTo>
                    <a:cubicBezTo>
                      <a:pt x="1287" y="999"/>
                      <a:pt x="1287" y="999"/>
                      <a:pt x="1270" y="999"/>
                    </a:cubicBezTo>
                    <a:lnTo>
                      <a:pt x="51" y="153"/>
                    </a:lnTo>
                    <a:cubicBezTo>
                      <a:pt x="17" y="119"/>
                      <a:pt x="0" y="68"/>
                      <a:pt x="17" y="34"/>
                    </a:cubicBezTo>
                    <a:cubicBezTo>
                      <a:pt x="51" y="0"/>
                      <a:pt x="85" y="0"/>
                      <a:pt x="119" y="17"/>
                    </a:cubicBezTo>
                    <a:lnTo>
                      <a:pt x="1355" y="864"/>
                    </a:lnTo>
                    <a:cubicBezTo>
                      <a:pt x="1388" y="881"/>
                      <a:pt x="1388" y="931"/>
                      <a:pt x="1372" y="965"/>
                    </a:cubicBezTo>
                    <a:cubicBezTo>
                      <a:pt x="1355" y="999"/>
                      <a:pt x="1338" y="999"/>
                      <a:pt x="1304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0" name="Google Shape;6440;p27"/>
              <p:cNvSpPr/>
              <p:nvPr/>
            </p:nvSpPr>
            <p:spPr>
              <a:xfrm>
                <a:off x="2246016" y="2937448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424" y="424"/>
                    </a:moveTo>
                    <a:cubicBezTo>
                      <a:pt x="390" y="424"/>
                      <a:pt x="390" y="424"/>
                      <a:pt x="373" y="407"/>
                    </a:cubicBezTo>
                    <a:lnTo>
                      <a:pt x="51" y="153"/>
                    </a:lnTo>
                    <a:cubicBezTo>
                      <a:pt x="17" y="119"/>
                      <a:pt x="0" y="68"/>
                      <a:pt x="34" y="34"/>
                    </a:cubicBezTo>
                    <a:cubicBezTo>
                      <a:pt x="51" y="17"/>
                      <a:pt x="102" y="0"/>
                      <a:pt x="136" y="34"/>
                    </a:cubicBezTo>
                    <a:lnTo>
                      <a:pt x="457" y="288"/>
                    </a:lnTo>
                    <a:cubicBezTo>
                      <a:pt x="491" y="322"/>
                      <a:pt x="491" y="373"/>
                      <a:pt x="457" y="407"/>
                    </a:cubicBezTo>
                    <a:cubicBezTo>
                      <a:pt x="457" y="407"/>
                      <a:pt x="441" y="424"/>
                      <a:pt x="424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1" name="Google Shape;6441;p27"/>
              <p:cNvSpPr/>
              <p:nvPr/>
            </p:nvSpPr>
            <p:spPr>
              <a:xfrm>
                <a:off x="2208955" y="2937783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85" y="999"/>
                    </a:moveTo>
                    <a:cubicBezTo>
                      <a:pt x="34" y="999"/>
                      <a:pt x="0" y="982"/>
                      <a:pt x="0" y="931"/>
                    </a:cubicBezTo>
                    <a:cubicBezTo>
                      <a:pt x="0" y="898"/>
                      <a:pt x="34" y="864"/>
                      <a:pt x="68" y="864"/>
                    </a:cubicBezTo>
                    <a:cubicBezTo>
                      <a:pt x="491" y="813"/>
                      <a:pt x="1253" y="660"/>
                      <a:pt x="1541" y="34"/>
                    </a:cubicBezTo>
                    <a:cubicBezTo>
                      <a:pt x="1558" y="17"/>
                      <a:pt x="1592" y="0"/>
                      <a:pt x="1608" y="0"/>
                    </a:cubicBezTo>
                    <a:lnTo>
                      <a:pt x="2540" y="0"/>
                    </a:lnTo>
                    <a:cubicBezTo>
                      <a:pt x="2641" y="0"/>
                      <a:pt x="2641" y="153"/>
                      <a:pt x="2540" y="153"/>
                    </a:cubicBezTo>
                    <a:lnTo>
                      <a:pt x="1659" y="153"/>
                    </a:lnTo>
                    <a:cubicBezTo>
                      <a:pt x="1304" y="796"/>
                      <a:pt x="508" y="965"/>
                      <a:pt x="68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2" name="Google Shape;6442;p27"/>
              <p:cNvSpPr/>
              <p:nvPr/>
            </p:nvSpPr>
            <p:spPr>
              <a:xfrm>
                <a:off x="2212289" y="2933109"/>
                <a:ext cx="10375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59" extrusionOk="0">
                    <a:moveTo>
                      <a:pt x="271" y="542"/>
                    </a:moveTo>
                    <a:cubicBezTo>
                      <a:pt x="136" y="559"/>
                      <a:pt x="17" y="457"/>
                      <a:pt x="0" y="322"/>
                    </a:cubicBezTo>
                    <a:cubicBezTo>
                      <a:pt x="34" y="0"/>
                      <a:pt x="491" y="0"/>
                      <a:pt x="525" y="322"/>
                    </a:cubicBezTo>
                    <a:cubicBezTo>
                      <a:pt x="508" y="457"/>
                      <a:pt x="407" y="542"/>
                      <a:pt x="271" y="5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3" name="Google Shape;6443;p27"/>
              <p:cNvSpPr/>
              <p:nvPr/>
            </p:nvSpPr>
            <p:spPr>
              <a:xfrm>
                <a:off x="2172545" y="2891018"/>
                <a:ext cx="5365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78" extrusionOk="0">
                    <a:moveTo>
                      <a:pt x="204" y="1677"/>
                    </a:moveTo>
                    <a:cubicBezTo>
                      <a:pt x="153" y="1677"/>
                      <a:pt x="119" y="1643"/>
                      <a:pt x="119" y="1592"/>
                    </a:cubicBezTo>
                    <a:lnTo>
                      <a:pt x="1" y="119"/>
                    </a:lnTo>
                    <a:cubicBezTo>
                      <a:pt x="1" y="18"/>
                      <a:pt x="136" y="1"/>
                      <a:pt x="153" y="103"/>
                    </a:cubicBezTo>
                    <a:lnTo>
                      <a:pt x="272" y="1592"/>
                    </a:lnTo>
                    <a:cubicBezTo>
                      <a:pt x="272" y="1626"/>
                      <a:pt x="238" y="1660"/>
                      <a:pt x="204" y="16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4" name="Google Shape;6444;p27"/>
              <p:cNvSpPr/>
              <p:nvPr/>
            </p:nvSpPr>
            <p:spPr>
              <a:xfrm>
                <a:off x="2204281" y="2858632"/>
                <a:ext cx="469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238" h="611" extrusionOk="0">
                    <a:moveTo>
                      <a:pt x="152" y="610"/>
                    </a:moveTo>
                    <a:cubicBezTo>
                      <a:pt x="119" y="610"/>
                      <a:pt x="85" y="593"/>
                      <a:pt x="85" y="542"/>
                    </a:cubicBezTo>
                    <a:lnTo>
                      <a:pt x="17" y="119"/>
                    </a:lnTo>
                    <a:cubicBezTo>
                      <a:pt x="0" y="35"/>
                      <a:pt x="152" y="1"/>
                      <a:pt x="169" y="102"/>
                    </a:cubicBezTo>
                    <a:lnTo>
                      <a:pt x="237" y="525"/>
                    </a:lnTo>
                    <a:cubicBezTo>
                      <a:pt x="237" y="559"/>
                      <a:pt x="203" y="610"/>
                      <a:pt x="169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5" name="Google Shape;6445;p27"/>
              <p:cNvSpPr/>
              <p:nvPr/>
            </p:nvSpPr>
            <p:spPr>
              <a:xfrm>
                <a:off x="2172210" y="2856956"/>
                <a:ext cx="43099" cy="3777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5" extrusionOk="0">
                    <a:moveTo>
                      <a:pt x="102" y="1914"/>
                    </a:moveTo>
                    <a:cubicBezTo>
                      <a:pt x="85" y="1914"/>
                      <a:pt x="68" y="1897"/>
                      <a:pt x="51" y="1897"/>
                    </a:cubicBezTo>
                    <a:cubicBezTo>
                      <a:pt x="18" y="1880"/>
                      <a:pt x="1" y="1830"/>
                      <a:pt x="35" y="1796"/>
                    </a:cubicBezTo>
                    <a:cubicBezTo>
                      <a:pt x="289" y="1423"/>
                      <a:pt x="830" y="831"/>
                      <a:pt x="1558" y="848"/>
                    </a:cubicBezTo>
                    <a:lnTo>
                      <a:pt x="1999" y="86"/>
                    </a:lnTo>
                    <a:cubicBezTo>
                      <a:pt x="2049" y="1"/>
                      <a:pt x="2185" y="69"/>
                      <a:pt x="2134" y="153"/>
                    </a:cubicBezTo>
                    <a:lnTo>
                      <a:pt x="1677" y="966"/>
                    </a:lnTo>
                    <a:cubicBezTo>
                      <a:pt x="1660" y="983"/>
                      <a:pt x="1626" y="1000"/>
                      <a:pt x="1609" y="1000"/>
                    </a:cubicBezTo>
                    <a:cubicBezTo>
                      <a:pt x="915" y="966"/>
                      <a:pt x="390" y="1525"/>
                      <a:pt x="153" y="1880"/>
                    </a:cubicBezTo>
                    <a:cubicBezTo>
                      <a:pt x="136" y="1897"/>
                      <a:pt x="119" y="1914"/>
                      <a:pt x="102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6" name="Google Shape;6446;p27"/>
              <p:cNvSpPr/>
              <p:nvPr/>
            </p:nvSpPr>
            <p:spPr>
              <a:xfrm>
                <a:off x="2174222" y="2908395"/>
                <a:ext cx="3039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797" extrusionOk="0">
                    <a:moveTo>
                      <a:pt x="119" y="796"/>
                    </a:moveTo>
                    <a:cubicBezTo>
                      <a:pt x="34" y="796"/>
                      <a:pt x="0" y="678"/>
                      <a:pt x="85" y="644"/>
                    </a:cubicBezTo>
                    <a:lnTo>
                      <a:pt x="1422" y="17"/>
                    </a:lnTo>
                    <a:cubicBezTo>
                      <a:pt x="1456" y="0"/>
                      <a:pt x="1490" y="0"/>
                      <a:pt x="1507" y="17"/>
                    </a:cubicBezTo>
                    <a:cubicBezTo>
                      <a:pt x="1541" y="34"/>
                      <a:pt x="1541" y="85"/>
                      <a:pt x="1507" y="119"/>
                    </a:cubicBezTo>
                    <a:cubicBezTo>
                      <a:pt x="1507" y="119"/>
                      <a:pt x="1490" y="136"/>
                      <a:pt x="1490" y="136"/>
                    </a:cubicBezTo>
                    <a:lnTo>
                      <a:pt x="136" y="76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7" name="Google Shape;6447;p27"/>
              <p:cNvSpPr/>
              <p:nvPr/>
            </p:nvSpPr>
            <p:spPr>
              <a:xfrm>
                <a:off x="2205602" y="2864648"/>
                <a:ext cx="1104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06" extrusionOk="0">
                    <a:moveTo>
                      <a:pt x="85" y="305"/>
                    </a:moveTo>
                    <a:cubicBezTo>
                      <a:pt x="52" y="305"/>
                      <a:pt x="35" y="288"/>
                      <a:pt x="18" y="254"/>
                    </a:cubicBezTo>
                    <a:cubicBezTo>
                      <a:pt x="1" y="220"/>
                      <a:pt x="18" y="170"/>
                      <a:pt x="68" y="153"/>
                    </a:cubicBezTo>
                    <a:lnTo>
                      <a:pt x="458" y="17"/>
                    </a:lnTo>
                    <a:cubicBezTo>
                      <a:pt x="492" y="0"/>
                      <a:pt x="526" y="17"/>
                      <a:pt x="543" y="51"/>
                    </a:cubicBezTo>
                    <a:cubicBezTo>
                      <a:pt x="559" y="102"/>
                      <a:pt x="543" y="136"/>
                      <a:pt x="509" y="153"/>
                    </a:cubicBezTo>
                    <a:lnTo>
                      <a:pt x="119" y="3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8" name="Google Shape;6448;p27"/>
              <p:cNvSpPr/>
              <p:nvPr/>
            </p:nvSpPr>
            <p:spPr>
              <a:xfrm>
                <a:off x="2201263" y="2856956"/>
                <a:ext cx="14044" cy="5446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61" extrusionOk="0">
                    <a:moveTo>
                      <a:pt x="85" y="2761"/>
                    </a:moveTo>
                    <a:lnTo>
                      <a:pt x="68" y="2761"/>
                    </a:lnTo>
                    <a:cubicBezTo>
                      <a:pt x="18" y="2744"/>
                      <a:pt x="1" y="2693"/>
                      <a:pt x="18" y="2659"/>
                    </a:cubicBezTo>
                    <a:cubicBezTo>
                      <a:pt x="204" y="2270"/>
                      <a:pt x="441" y="1542"/>
                      <a:pt x="68" y="966"/>
                    </a:cubicBezTo>
                    <a:cubicBezTo>
                      <a:pt x="51" y="949"/>
                      <a:pt x="51" y="915"/>
                      <a:pt x="68" y="898"/>
                    </a:cubicBezTo>
                    <a:lnTo>
                      <a:pt x="542" y="86"/>
                    </a:lnTo>
                    <a:cubicBezTo>
                      <a:pt x="593" y="1"/>
                      <a:pt x="712" y="86"/>
                      <a:pt x="661" y="170"/>
                    </a:cubicBezTo>
                    <a:lnTo>
                      <a:pt x="221" y="932"/>
                    </a:lnTo>
                    <a:cubicBezTo>
                      <a:pt x="610" y="1559"/>
                      <a:pt x="356" y="2320"/>
                      <a:pt x="170" y="2727"/>
                    </a:cubicBezTo>
                    <a:cubicBezTo>
                      <a:pt x="153" y="2761"/>
                      <a:pt x="119" y="2761"/>
                      <a:pt x="85" y="27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9" name="Google Shape;6449;p27"/>
              <p:cNvSpPr/>
              <p:nvPr/>
            </p:nvSpPr>
            <p:spPr>
              <a:xfrm>
                <a:off x="2187239" y="2889026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41" y="441"/>
                    </a:moveTo>
                    <a:cubicBezTo>
                      <a:pt x="322" y="593"/>
                      <a:pt x="85" y="542"/>
                      <a:pt x="34" y="339"/>
                    </a:cubicBezTo>
                    <a:cubicBezTo>
                      <a:pt x="1" y="153"/>
                      <a:pt x="204" y="0"/>
                      <a:pt x="373" y="102"/>
                    </a:cubicBezTo>
                    <a:cubicBezTo>
                      <a:pt x="492" y="170"/>
                      <a:pt x="525" y="322"/>
                      <a:pt x="441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0" name="Google Shape;6450;p27"/>
              <p:cNvSpPr/>
              <p:nvPr/>
            </p:nvSpPr>
            <p:spPr>
              <a:xfrm>
                <a:off x="2145504" y="2915732"/>
                <a:ext cx="42428" cy="4777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422" extrusionOk="0">
                    <a:moveTo>
                      <a:pt x="898" y="69"/>
                    </a:moveTo>
                    <a:lnTo>
                      <a:pt x="170" y="492"/>
                    </a:lnTo>
                    <a:cubicBezTo>
                      <a:pt x="68" y="559"/>
                      <a:pt x="0" y="678"/>
                      <a:pt x="0" y="797"/>
                    </a:cubicBezTo>
                    <a:lnTo>
                      <a:pt x="0" y="1643"/>
                    </a:lnTo>
                    <a:cubicBezTo>
                      <a:pt x="0" y="1762"/>
                      <a:pt x="68" y="1880"/>
                      <a:pt x="170" y="1948"/>
                    </a:cubicBezTo>
                    <a:lnTo>
                      <a:pt x="898" y="2371"/>
                    </a:lnTo>
                    <a:cubicBezTo>
                      <a:pt x="1016" y="2422"/>
                      <a:pt x="1135" y="2422"/>
                      <a:pt x="1253" y="2371"/>
                    </a:cubicBezTo>
                    <a:lnTo>
                      <a:pt x="1981" y="1948"/>
                    </a:lnTo>
                    <a:cubicBezTo>
                      <a:pt x="2083" y="1880"/>
                      <a:pt x="2150" y="1762"/>
                      <a:pt x="2150" y="1643"/>
                    </a:cubicBezTo>
                    <a:lnTo>
                      <a:pt x="2150" y="797"/>
                    </a:lnTo>
                    <a:cubicBezTo>
                      <a:pt x="2150" y="661"/>
                      <a:pt x="2083" y="543"/>
                      <a:pt x="1981" y="492"/>
                    </a:cubicBezTo>
                    <a:lnTo>
                      <a:pt x="1253" y="69"/>
                    </a:lnTo>
                    <a:cubicBezTo>
                      <a:pt x="1135" y="1"/>
                      <a:pt x="999" y="1"/>
                      <a:pt x="898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1" name="Google Shape;6451;p27"/>
              <p:cNvSpPr/>
              <p:nvPr/>
            </p:nvSpPr>
            <p:spPr>
              <a:xfrm>
                <a:off x="2161184" y="2844609"/>
                <a:ext cx="7042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54" extrusionOk="0">
                    <a:moveTo>
                      <a:pt x="86" y="2354"/>
                    </a:moveTo>
                    <a:cubicBezTo>
                      <a:pt x="69" y="2354"/>
                      <a:pt x="52" y="2337"/>
                      <a:pt x="52" y="2337"/>
                    </a:cubicBezTo>
                    <a:cubicBezTo>
                      <a:pt x="1" y="2303"/>
                      <a:pt x="1" y="2252"/>
                      <a:pt x="35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1"/>
                      <a:pt x="289" y="1"/>
                    </a:cubicBezTo>
                    <a:cubicBezTo>
                      <a:pt x="323" y="1"/>
                      <a:pt x="357" y="34"/>
                      <a:pt x="357" y="85"/>
                    </a:cubicBezTo>
                    <a:lnTo>
                      <a:pt x="357" y="2015"/>
                    </a:lnTo>
                    <a:cubicBezTo>
                      <a:pt x="357" y="2032"/>
                      <a:pt x="357" y="2049"/>
                      <a:pt x="340" y="2066"/>
                    </a:cubicBezTo>
                    <a:lnTo>
                      <a:pt x="153" y="2320"/>
                    </a:lnTo>
                    <a:cubicBezTo>
                      <a:pt x="136" y="2337"/>
                      <a:pt x="120" y="2354"/>
                      <a:pt x="86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2" name="Google Shape;6452;p27"/>
              <p:cNvSpPr/>
              <p:nvPr/>
            </p:nvSpPr>
            <p:spPr>
              <a:xfrm>
                <a:off x="2159863" y="2861650"/>
                <a:ext cx="9034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4" extrusionOk="0">
                    <a:moveTo>
                      <a:pt x="356" y="423"/>
                    </a:moveTo>
                    <a:cubicBezTo>
                      <a:pt x="322" y="423"/>
                      <a:pt x="305" y="406"/>
                      <a:pt x="305" y="406"/>
                    </a:cubicBezTo>
                    <a:lnTo>
                      <a:pt x="34" y="135"/>
                    </a:lnTo>
                    <a:cubicBezTo>
                      <a:pt x="0" y="102"/>
                      <a:pt x="0" y="51"/>
                      <a:pt x="34" y="17"/>
                    </a:cubicBezTo>
                    <a:cubicBezTo>
                      <a:pt x="51" y="0"/>
                      <a:pt x="102" y="0"/>
                      <a:pt x="136" y="17"/>
                    </a:cubicBezTo>
                    <a:lnTo>
                      <a:pt x="407" y="288"/>
                    </a:lnTo>
                    <a:cubicBezTo>
                      <a:pt x="457" y="339"/>
                      <a:pt x="424" y="423"/>
                      <a:pt x="356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3" name="Google Shape;6453;p27"/>
              <p:cNvSpPr/>
              <p:nvPr/>
            </p:nvSpPr>
            <p:spPr>
              <a:xfrm>
                <a:off x="2153847" y="2844944"/>
                <a:ext cx="14715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29" extrusionOk="0">
                    <a:moveTo>
                      <a:pt x="661" y="729"/>
                    </a:moveTo>
                    <a:cubicBezTo>
                      <a:pt x="627" y="729"/>
                      <a:pt x="610" y="729"/>
                      <a:pt x="610" y="712"/>
                    </a:cubicBezTo>
                    <a:lnTo>
                      <a:pt x="68" y="170"/>
                    </a:lnTo>
                    <a:cubicBezTo>
                      <a:pt x="1" y="102"/>
                      <a:pt x="102" y="0"/>
                      <a:pt x="170" y="68"/>
                    </a:cubicBezTo>
                    <a:lnTo>
                      <a:pt x="712" y="610"/>
                    </a:lnTo>
                    <a:cubicBezTo>
                      <a:pt x="745" y="627"/>
                      <a:pt x="745" y="678"/>
                      <a:pt x="712" y="712"/>
                    </a:cubicBezTo>
                    <a:cubicBezTo>
                      <a:pt x="695" y="729"/>
                      <a:pt x="678" y="729"/>
                      <a:pt x="661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4" name="Google Shape;6454;p27"/>
              <p:cNvSpPr/>
              <p:nvPr/>
            </p:nvSpPr>
            <p:spPr>
              <a:xfrm>
                <a:off x="2154518" y="2833918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5"/>
                    </a:moveTo>
                    <a:cubicBezTo>
                      <a:pt x="593" y="695"/>
                      <a:pt x="576" y="695"/>
                      <a:pt x="576" y="678"/>
                    </a:cubicBezTo>
                    <a:lnTo>
                      <a:pt x="34" y="136"/>
                    </a:lnTo>
                    <a:cubicBezTo>
                      <a:pt x="0" y="102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6" y="35"/>
                    </a:cubicBezTo>
                    <a:lnTo>
                      <a:pt x="678" y="576"/>
                    </a:lnTo>
                    <a:cubicBezTo>
                      <a:pt x="728" y="627"/>
                      <a:pt x="695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5" name="Google Shape;6455;p27"/>
              <p:cNvSpPr/>
              <p:nvPr/>
            </p:nvSpPr>
            <p:spPr>
              <a:xfrm>
                <a:off x="2159527" y="2899717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102" y="491"/>
                    </a:moveTo>
                    <a:cubicBezTo>
                      <a:pt x="34" y="491"/>
                      <a:pt x="0" y="406"/>
                      <a:pt x="51" y="356"/>
                    </a:cubicBezTo>
                    <a:lnTo>
                      <a:pt x="305" y="68"/>
                    </a:lnTo>
                    <a:cubicBezTo>
                      <a:pt x="356" y="0"/>
                      <a:pt x="474" y="119"/>
                      <a:pt x="424" y="169"/>
                    </a:cubicBezTo>
                    <a:lnTo>
                      <a:pt x="153" y="457"/>
                    </a:lnTo>
                    <a:cubicBezTo>
                      <a:pt x="136" y="474"/>
                      <a:pt x="119" y="474"/>
                      <a:pt x="102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6" name="Google Shape;6456;p27"/>
              <p:cNvSpPr/>
              <p:nvPr/>
            </p:nvSpPr>
            <p:spPr>
              <a:xfrm>
                <a:off x="2165208" y="2844609"/>
                <a:ext cx="6687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354" extrusionOk="0">
                    <a:moveTo>
                      <a:pt x="254" y="2354"/>
                    </a:moveTo>
                    <a:cubicBezTo>
                      <a:pt x="237" y="2337"/>
                      <a:pt x="203" y="2337"/>
                      <a:pt x="203" y="2320"/>
                    </a:cubicBezTo>
                    <a:lnTo>
                      <a:pt x="17" y="2066"/>
                    </a:lnTo>
                    <a:cubicBezTo>
                      <a:pt x="0" y="2049"/>
                      <a:pt x="0" y="2032"/>
                      <a:pt x="0" y="2015"/>
                    </a:cubicBezTo>
                    <a:lnTo>
                      <a:pt x="0" y="85"/>
                    </a:lnTo>
                    <a:cubicBezTo>
                      <a:pt x="0" y="34"/>
                      <a:pt x="34" y="1"/>
                      <a:pt x="68" y="1"/>
                    </a:cubicBezTo>
                    <a:cubicBezTo>
                      <a:pt x="119" y="1"/>
                      <a:pt x="153" y="34"/>
                      <a:pt x="153" y="85"/>
                    </a:cubicBezTo>
                    <a:lnTo>
                      <a:pt x="153" y="1981"/>
                    </a:lnTo>
                    <a:lnTo>
                      <a:pt x="322" y="2218"/>
                    </a:lnTo>
                    <a:cubicBezTo>
                      <a:pt x="339" y="2252"/>
                      <a:pt x="339" y="2303"/>
                      <a:pt x="305" y="2320"/>
                    </a:cubicBezTo>
                    <a:cubicBezTo>
                      <a:pt x="288" y="2337"/>
                      <a:pt x="271" y="2337"/>
                      <a:pt x="254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7" name="Google Shape;6457;p27"/>
              <p:cNvSpPr/>
              <p:nvPr/>
            </p:nvSpPr>
            <p:spPr>
              <a:xfrm>
                <a:off x="2164202" y="2860644"/>
                <a:ext cx="10040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75" extrusionOk="0">
                    <a:moveTo>
                      <a:pt x="102" y="474"/>
                    </a:moveTo>
                    <a:cubicBezTo>
                      <a:pt x="34" y="474"/>
                      <a:pt x="0" y="390"/>
                      <a:pt x="51" y="339"/>
                    </a:cubicBezTo>
                    <a:lnTo>
                      <a:pt x="322" y="68"/>
                    </a:lnTo>
                    <a:cubicBezTo>
                      <a:pt x="390" y="0"/>
                      <a:pt x="508" y="102"/>
                      <a:pt x="441" y="186"/>
                    </a:cubicBezTo>
                    <a:lnTo>
                      <a:pt x="170" y="457"/>
                    </a:lnTo>
                    <a:cubicBezTo>
                      <a:pt x="153" y="457"/>
                      <a:pt x="136" y="474"/>
                      <a:pt x="102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8" name="Google Shape;6458;p27"/>
              <p:cNvSpPr/>
              <p:nvPr/>
            </p:nvSpPr>
            <p:spPr>
              <a:xfrm>
                <a:off x="2164537" y="2845614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5"/>
                    </a:moveTo>
                    <a:cubicBezTo>
                      <a:pt x="68" y="695"/>
                      <a:pt x="51" y="695"/>
                      <a:pt x="34" y="678"/>
                    </a:cubicBezTo>
                    <a:cubicBezTo>
                      <a:pt x="0" y="644"/>
                      <a:pt x="0" y="593"/>
                      <a:pt x="34" y="576"/>
                    </a:cubicBezTo>
                    <a:lnTo>
                      <a:pt x="576" y="34"/>
                    </a:lnTo>
                    <a:cubicBezTo>
                      <a:pt x="610" y="0"/>
                      <a:pt x="661" y="0"/>
                      <a:pt x="678" y="34"/>
                    </a:cubicBezTo>
                    <a:cubicBezTo>
                      <a:pt x="711" y="68"/>
                      <a:pt x="711" y="102"/>
                      <a:pt x="678" y="136"/>
                    </a:cubicBezTo>
                    <a:lnTo>
                      <a:pt x="153" y="695"/>
                    </a:lnTo>
                    <a:cubicBezTo>
                      <a:pt x="136" y="695"/>
                      <a:pt x="102" y="695"/>
                      <a:pt x="85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9" name="Google Shape;6459;p27"/>
              <p:cNvSpPr/>
              <p:nvPr/>
            </p:nvSpPr>
            <p:spPr>
              <a:xfrm>
                <a:off x="2164202" y="2833583"/>
                <a:ext cx="14715" cy="14044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2" extrusionOk="0">
                    <a:moveTo>
                      <a:pt x="102" y="712"/>
                    </a:moveTo>
                    <a:cubicBezTo>
                      <a:pt x="34" y="712"/>
                      <a:pt x="0" y="644"/>
                      <a:pt x="51" y="593"/>
                    </a:cubicBezTo>
                    <a:lnTo>
                      <a:pt x="593" y="52"/>
                    </a:lnTo>
                    <a:cubicBezTo>
                      <a:pt x="661" y="1"/>
                      <a:pt x="745" y="86"/>
                      <a:pt x="695" y="153"/>
                    </a:cubicBezTo>
                    <a:lnTo>
                      <a:pt x="170" y="695"/>
                    </a:lnTo>
                    <a:cubicBezTo>
                      <a:pt x="153" y="712"/>
                      <a:pt x="136" y="712"/>
                      <a:pt x="102" y="7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0" name="Google Shape;6460;p27"/>
              <p:cNvSpPr/>
              <p:nvPr/>
            </p:nvSpPr>
            <p:spPr>
              <a:xfrm>
                <a:off x="2164873" y="2900368"/>
                <a:ext cx="8363" cy="9054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59" extrusionOk="0">
                    <a:moveTo>
                      <a:pt x="339" y="458"/>
                    </a:moveTo>
                    <a:cubicBezTo>
                      <a:pt x="322" y="458"/>
                      <a:pt x="305" y="441"/>
                      <a:pt x="288" y="424"/>
                    </a:cubicBezTo>
                    <a:lnTo>
                      <a:pt x="34" y="136"/>
                    </a:lnTo>
                    <a:cubicBezTo>
                      <a:pt x="0" y="103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6" y="35"/>
                    </a:cubicBezTo>
                    <a:lnTo>
                      <a:pt x="390" y="323"/>
                    </a:lnTo>
                    <a:cubicBezTo>
                      <a:pt x="423" y="357"/>
                      <a:pt x="423" y="390"/>
                      <a:pt x="390" y="424"/>
                    </a:cubicBezTo>
                    <a:cubicBezTo>
                      <a:pt x="390" y="441"/>
                      <a:pt x="373" y="441"/>
                      <a:pt x="339" y="4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1" name="Google Shape;6461;p27"/>
              <p:cNvSpPr/>
              <p:nvPr/>
            </p:nvSpPr>
            <p:spPr>
              <a:xfrm>
                <a:off x="2083058" y="2890683"/>
                <a:ext cx="39746" cy="28424"/>
              </a:xfrm>
              <a:custGeom>
                <a:avLst/>
                <a:gdLst/>
                <a:ahLst/>
                <a:cxnLst/>
                <a:rect l="l" t="t" r="r" b="b"/>
                <a:pathLst>
                  <a:path w="2015" h="1441" extrusionOk="0">
                    <a:moveTo>
                      <a:pt x="1930" y="1440"/>
                    </a:moveTo>
                    <a:cubicBezTo>
                      <a:pt x="1896" y="1440"/>
                      <a:pt x="1880" y="1423"/>
                      <a:pt x="1863" y="1406"/>
                    </a:cubicBezTo>
                    <a:lnTo>
                      <a:pt x="1744" y="1135"/>
                    </a:lnTo>
                    <a:lnTo>
                      <a:pt x="85" y="187"/>
                    </a:lnTo>
                    <a:cubicBezTo>
                      <a:pt x="0" y="136"/>
                      <a:pt x="85" y="1"/>
                      <a:pt x="170" y="52"/>
                    </a:cubicBezTo>
                    <a:lnTo>
                      <a:pt x="1846" y="1017"/>
                    </a:lnTo>
                    <a:cubicBezTo>
                      <a:pt x="1863" y="1034"/>
                      <a:pt x="1863" y="1051"/>
                      <a:pt x="1880" y="1051"/>
                    </a:cubicBezTo>
                    <a:lnTo>
                      <a:pt x="1998" y="1339"/>
                    </a:lnTo>
                    <a:cubicBezTo>
                      <a:pt x="2015" y="1372"/>
                      <a:pt x="1998" y="1423"/>
                      <a:pt x="1964" y="1440"/>
                    </a:cubicBezTo>
                    <a:cubicBezTo>
                      <a:pt x="1947" y="1440"/>
                      <a:pt x="1947" y="1440"/>
                      <a:pt x="1930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2" name="Google Shape;6462;p27"/>
              <p:cNvSpPr/>
              <p:nvPr/>
            </p:nvSpPr>
            <p:spPr>
              <a:xfrm>
                <a:off x="2095405" y="2902379"/>
                <a:ext cx="1104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55" extrusionOk="0">
                    <a:moveTo>
                      <a:pt x="119" y="255"/>
                    </a:moveTo>
                    <a:cubicBezTo>
                      <a:pt x="18" y="255"/>
                      <a:pt x="1" y="119"/>
                      <a:pt x="102" y="102"/>
                    </a:cubicBezTo>
                    <a:lnTo>
                      <a:pt x="458" y="1"/>
                    </a:lnTo>
                    <a:cubicBezTo>
                      <a:pt x="509" y="1"/>
                      <a:pt x="542" y="17"/>
                      <a:pt x="559" y="51"/>
                    </a:cubicBezTo>
                    <a:cubicBezTo>
                      <a:pt x="559" y="102"/>
                      <a:pt x="542" y="136"/>
                      <a:pt x="509" y="153"/>
                    </a:cubicBezTo>
                    <a:lnTo>
                      <a:pt x="136" y="2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3" name="Google Shape;6463;p27"/>
              <p:cNvSpPr/>
              <p:nvPr/>
            </p:nvSpPr>
            <p:spPr>
              <a:xfrm>
                <a:off x="2079054" y="2897034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119" y="356"/>
                    </a:moveTo>
                    <a:cubicBezTo>
                      <a:pt x="17" y="356"/>
                      <a:pt x="0" y="221"/>
                      <a:pt x="102" y="204"/>
                    </a:cubicBezTo>
                    <a:lnTo>
                      <a:pt x="830" y="18"/>
                    </a:lnTo>
                    <a:cubicBezTo>
                      <a:pt x="864" y="1"/>
                      <a:pt x="914" y="18"/>
                      <a:pt x="914" y="68"/>
                    </a:cubicBezTo>
                    <a:cubicBezTo>
                      <a:pt x="931" y="102"/>
                      <a:pt x="914" y="136"/>
                      <a:pt x="864" y="153"/>
                    </a:cubicBezTo>
                    <a:lnTo>
                      <a:pt x="136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4" name="Google Shape;6464;p27"/>
              <p:cNvSpPr/>
              <p:nvPr/>
            </p:nvSpPr>
            <p:spPr>
              <a:xfrm>
                <a:off x="2069370" y="2891018"/>
                <a:ext cx="18719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57" extrusionOk="0">
                    <a:moveTo>
                      <a:pt x="85" y="356"/>
                    </a:moveTo>
                    <a:cubicBezTo>
                      <a:pt x="51" y="356"/>
                      <a:pt x="34" y="340"/>
                      <a:pt x="17" y="306"/>
                    </a:cubicBezTo>
                    <a:cubicBezTo>
                      <a:pt x="0" y="272"/>
                      <a:pt x="34" y="221"/>
                      <a:pt x="68" y="221"/>
                    </a:cubicBezTo>
                    <a:lnTo>
                      <a:pt x="813" y="18"/>
                    </a:lnTo>
                    <a:cubicBezTo>
                      <a:pt x="897" y="1"/>
                      <a:pt x="948" y="136"/>
                      <a:pt x="847" y="170"/>
                    </a:cubicBezTo>
                    <a:lnTo>
                      <a:pt x="102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5" name="Google Shape;6465;p27"/>
              <p:cNvSpPr/>
              <p:nvPr/>
            </p:nvSpPr>
            <p:spPr>
              <a:xfrm>
                <a:off x="2132466" y="2919421"/>
                <a:ext cx="570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5" extrusionOk="0">
                    <a:moveTo>
                      <a:pt x="204" y="525"/>
                    </a:moveTo>
                    <a:cubicBezTo>
                      <a:pt x="170" y="525"/>
                      <a:pt x="136" y="508"/>
                      <a:pt x="136" y="474"/>
                    </a:cubicBezTo>
                    <a:lnTo>
                      <a:pt x="18" y="102"/>
                    </a:lnTo>
                    <a:cubicBezTo>
                      <a:pt x="1" y="68"/>
                      <a:pt x="18" y="17"/>
                      <a:pt x="69" y="0"/>
                    </a:cubicBezTo>
                    <a:cubicBezTo>
                      <a:pt x="103" y="0"/>
                      <a:pt x="153" y="17"/>
                      <a:pt x="153" y="51"/>
                    </a:cubicBezTo>
                    <a:lnTo>
                      <a:pt x="272" y="423"/>
                    </a:lnTo>
                    <a:cubicBezTo>
                      <a:pt x="289" y="474"/>
                      <a:pt x="255" y="508"/>
                      <a:pt x="221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6" name="Google Shape;6466;p27"/>
              <p:cNvSpPr/>
              <p:nvPr/>
            </p:nvSpPr>
            <p:spPr>
              <a:xfrm>
                <a:off x="2083058" y="2890683"/>
                <a:ext cx="43434" cy="22743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53" extrusionOk="0">
                    <a:moveTo>
                      <a:pt x="1812" y="1152"/>
                    </a:moveTo>
                    <a:cubicBezTo>
                      <a:pt x="1795" y="1152"/>
                      <a:pt x="1778" y="1152"/>
                      <a:pt x="1778" y="1152"/>
                    </a:cubicBezTo>
                    <a:lnTo>
                      <a:pt x="85" y="187"/>
                    </a:lnTo>
                    <a:cubicBezTo>
                      <a:pt x="0" y="136"/>
                      <a:pt x="85" y="1"/>
                      <a:pt x="170" y="52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0" y="983"/>
                      <a:pt x="2184" y="1000"/>
                      <a:pt x="2184" y="1051"/>
                    </a:cubicBezTo>
                    <a:cubicBezTo>
                      <a:pt x="2201" y="1085"/>
                      <a:pt x="2167" y="1118"/>
                      <a:pt x="2117" y="1118"/>
                    </a:cubicBezTo>
                    <a:lnTo>
                      <a:pt x="1812" y="11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7" name="Google Shape;6467;p27"/>
              <p:cNvSpPr/>
              <p:nvPr/>
            </p:nvSpPr>
            <p:spPr>
              <a:xfrm>
                <a:off x="2100751" y="2894707"/>
                <a:ext cx="5701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59" extrusionOk="0">
                    <a:moveTo>
                      <a:pt x="204" y="559"/>
                    </a:moveTo>
                    <a:cubicBezTo>
                      <a:pt x="170" y="559"/>
                      <a:pt x="136" y="542"/>
                      <a:pt x="136" y="508"/>
                    </a:cubicBezTo>
                    <a:lnTo>
                      <a:pt x="34" y="136"/>
                    </a:lnTo>
                    <a:cubicBezTo>
                      <a:pt x="1" y="34"/>
                      <a:pt x="153" y="0"/>
                      <a:pt x="170" y="102"/>
                    </a:cubicBezTo>
                    <a:lnTo>
                      <a:pt x="271" y="474"/>
                    </a:lnTo>
                    <a:cubicBezTo>
                      <a:pt x="288" y="508"/>
                      <a:pt x="255" y="542"/>
                      <a:pt x="221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8" name="Google Shape;6468;p27"/>
              <p:cNvSpPr/>
              <p:nvPr/>
            </p:nvSpPr>
            <p:spPr>
              <a:xfrm>
                <a:off x="2090060" y="2883011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289" y="881"/>
                    </a:moveTo>
                    <a:cubicBezTo>
                      <a:pt x="238" y="881"/>
                      <a:pt x="221" y="864"/>
                      <a:pt x="204" y="830"/>
                    </a:cubicBezTo>
                    <a:lnTo>
                      <a:pt x="1" y="102"/>
                    </a:lnTo>
                    <a:cubicBezTo>
                      <a:pt x="1" y="51"/>
                      <a:pt x="18" y="18"/>
                      <a:pt x="69" y="1"/>
                    </a:cubicBezTo>
                    <a:cubicBezTo>
                      <a:pt x="102" y="1"/>
                      <a:pt x="136" y="18"/>
                      <a:pt x="153" y="51"/>
                    </a:cubicBezTo>
                    <a:lnTo>
                      <a:pt x="356" y="796"/>
                    </a:lnTo>
                    <a:cubicBezTo>
                      <a:pt x="356" y="830"/>
                      <a:pt x="339" y="881"/>
                      <a:pt x="306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9" name="Google Shape;6469;p27"/>
              <p:cNvSpPr/>
              <p:nvPr/>
            </p:nvSpPr>
            <p:spPr>
              <a:xfrm>
                <a:off x="2080041" y="2876995"/>
                <a:ext cx="7042" cy="1773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9" extrusionOk="0">
                    <a:moveTo>
                      <a:pt x="272" y="898"/>
                    </a:moveTo>
                    <a:cubicBezTo>
                      <a:pt x="238" y="898"/>
                      <a:pt x="204" y="881"/>
                      <a:pt x="204" y="847"/>
                    </a:cubicBezTo>
                    <a:lnTo>
                      <a:pt x="1" y="102"/>
                    </a:lnTo>
                    <a:cubicBezTo>
                      <a:pt x="1" y="69"/>
                      <a:pt x="18" y="18"/>
                      <a:pt x="69" y="18"/>
                    </a:cubicBezTo>
                    <a:cubicBezTo>
                      <a:pt x="102" y="1"/>
                      <a:pt x="136" y="35"/>
                      <a:pt x="153" y="69"/>
                    </a:cubicBezTo>
                    <a:lnTo>
                      <a:pt x="356" y="797"/>
                    </a:lnTo>
                    <a:cubicBezTo>
                      <a:pt x="356" y="847"/>
                      <a:pt x="339" y="881"/>
                      <a:pt x="289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0" name="Google Shape;6470;p27"/>
              <p:cNvSpPr/>
              <p:nvPr/>
            </p:nvSpPr>
            <p:spPr>
              <a:xfrm>
                <a:off x="2132151" y="2917744"/>
                <a:ext cx="1102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5" extrusionOk="0">
                    <a:moveTo>
                      <a:pt x="102" y="254"/>
                    </a:moveTo>
                    <a:cubicBezTo>
                      <a:pt x="17" y="237"/>
                      <a:pt x="0" y="119"/>
                      <a:pt x="85" y="102"/>
                    </a:cubicBezTo>
                    <a:lnTo>
                      <a:pt x="457" y="17"/>
                    </a:lnTo>
                    <a:cubicBezTo>
                      <a:pt x="508" y="0"/>
                      <a:pt x="542" y="34"/>
                      <a:pt x="542" y="68"/>
                    </a:cubicBezTo>
                    <a:cubicBezTo>
                      <a:pt x="559" y="102"/>
                      <a:pt x="525" y="153"/>
                      <a:pt x="491" y="153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1" name="Google Shape;6471;p27"/>
              <p:cNvSpPr/>
              <p:nvPr/>
            </p:nvSpPr>
            <p:spPr>
              <a:xfrm>
                <a:off x="2084064" y="2966166"/>
                <a:ext cx="42764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118" extrusionOk="0">
                    <a:moveTo>
                      <a:pt x="85" y="1101"/>
                    </a:moveTo>
                    <a:cubicBezTo>
                      <a:pt x="51" y="1101"/>
                      <a:pt x="34" y="1101"/>
                      <a:pt x="17" y="1067"/>
                    </a:cubicBezTo>
                    <a:cubicBezTo>
                      <a:pt x="0" y="1033"/>
                      <a:pt x="0" y="982"/>
                      <a:pt x="34" y="965"/>
                    </a:cubicBezTo>
                    <a:lnTo>
                      <a:pt x="1727" y="0"/>
                    </a:lnTo>
                    <a:cubicBezTo>
                      <a:pt x="1727" y="0"/>
                      <a:pt x="1744" y="0"/>
                      <a:pt x="1761" y="0"/>
                    </a:cubicBezTo>
                    <a:lnTo>
                      <a:pt x="2082" y="34"/>
                    </a:lnTo>
                    <a:cubicBezTo>
                      <a:pt x="2167" y="51"/>
                      <a:pt x="2150" y="187"/>
                      <a:pt x="2066" y="187"/>
                    </a:cubicBezTo>
                    <a:lnTo>
                      <a:pt x="1778" y="153"/>
                    </a:lnTo>
                    <a:lnTo>
                      <a:pt x="119" y="1101"/>
                    </a:lnTo>
                    <a:cubicBezTo>
                      <a:pt x="102" y="1118"/>
                      <a:pt x="85" y="1118"/>
                      <a:pt x="85" y="11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2" name="Google Shape;6472;p27"/>
              <p:cNvSpPr/>
              <p:nvPr/>
            </p:nvSpPr>
            <p:spPr>
              <a:xfrm>
                <a:off x="2101086" y="2973503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85" y="526"/>
                    </a:moveTo>
                    <a:lnTo>
                      <a:pt x="68" y="526"/>
                    </a:lnTo>
                    <a:cubicBezTo>
                      <a:pt x="34" y="526"/>
                      <a:pt x="0" y="475"/>
                      <a:pt x="17" y="441"/>
                    </a:cubicBezTo>
                    <a:lnTo>
                      <a:pt x="119" y="68"/>
                    </a:lnTo>
                    <a:cubicBezTo>
                      <a:pt x="119" y="35"/>
                      <a:pt x="170" y="1"/>
                      <a:pt x="204" y="18"/>
                    </a:cubicBezTo>
                    <a:cubicBezTo>
                      <a:pt x="238" y="35"/>
                      <a:pt x="271" y="68"/>
                      <a:pt x="254" y="102"/>
                    </a:cubicBezTo>
                    <a:lnTo>
                      <a:pt x="153" y="475"/>
                    </a:lnTo>
                    <a:cubicBezTo>
                      <a:pt x="153" y="509"/>
                      <a:pt x="119" y="526"/>
                      <a:pt x="85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3" name="Google Shape;6473;p27"/>
              <p:cNvSpPr/>
              <p:nvPr/>
            </p:nvSpPr>
            <p:spPr>
              <a:xfrm>
                <a:off x="2090060" y="2978848"/>
                <a:ext cx="704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8" extrusionOk="0">
                    <a:moveTo>
                      <a:pt x="85" y="898"/>
                    </a:moveTo>
                    <a:lnTo>
                      <a:pt x="69" y="898"/>
                    </a:lnTo>
                    <a:cubicBezTo>
                      <a:pt x="18" y="881"/>
                      <a:pt x="1" y="847"/>
                      <a:pt x="18" y="813"/>
                    </a:cubicBezTo>
                    <a:lnTo>
                      <a:pt x="204" y="68"/>
                    </a:lnTo>
                    <a:cubicBezTo>
                      <a:pt x="221" y="35"/>
                      <a:pt x="255" y="1"/>
                      <a:pt x="306" y="18"/>
                    </a:cubicBezTo>
                    <a:cubicBezTo>
                      <a:pt x="339" y="35"/>
                      <a:pt x="356" y="68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4" name="Google Shape;6474;p27"/>
              <p:cNvSpPr/>
              <p:nvPr/>
            </p:nvSpPr>
            <p:spPr>
              <a:xfrm>
                <a:off x="2080041" y="2984529"/>
                <a:ext cx="704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8" extrusionOk="0">
                    <a:moveTo>
                      <a:pt x="86" y="898"/>
                    </a:moveTo>
                    <a:lnTo>
                      <a:pt x="69" y="898"/>
                    </a:lnTo>
                    <a:cubicBezTo>
                      <a:pt x="18" y="898"/>
                      <a:pt x="1" y="847"/>
                      <a:pt x="1" y="813"/>
                    </a:cubicBezTo>
                    <a:lnTo>
                      <a:pt x="204" y="68"/>
                    </a:lnTo>
                    <a:cubicBezTo>
                      <a:pt x="238" y="0"/>
                      <a:pt x="356" y="17"/>
                      <a:pt x="356" y="119"/>
                    </a:cubicBezTo>
                    <a:lnTo>
                      <a:pt x="153" y="847"/>
                    </a:lnTo>
                    <a:cubicBezTo>
                      <a:pt x="136" y="881"/>
                      <a:pt x="119" y="898"/>
                      <a:pt x="86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5" name="Google Shape;6475;p27"/>
              <p:cNvSpPr/>
              <p:nvPr/>
            </p:nvSpPr>
            <p:spPr>
              <a:xfrm>
                <a:off x="2132466" y="2956817"/>
                <a:ext cx="11046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38" extrusionOk="0">
                    <a:moveTo>
                      <a:pt x="458" y="237"/>
                    </a:moveTo>
                    <a:lnTo>
                      <a:pt x="441" y="237"/>
                    </a:lnTo>
                    <a:lnTo>
                      <a:pt x="69" y="153"/>
                    </a:lnTo>
                    <a:cubicBezTo>
                      <a:pt x="35" y="153"/>
                      <a:pt x="1" y="102"/>
                      <a:pt x="18" y="68"/>
                    </a:cubicBezTo>
                    <a:cubicBezTo>
                      <a:pt x="18" y="34"/>
                      <a:pt x="52" y="0"/>
                      <a:pt x="103" y="17"/>
                    </a:cubicBezTo>
                    <a:lnTo>
                      <a:pt x="475" y="102"/>
                    </a:lnTo>
                    <a:cubicBezTo>
                      <a:pt x="560" y="119"/>
                      <a:pt x="543" y="237"/>
                      <a:pt x="458" y="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6" name="Google Shape;6476;p27"/>
              <p:cNvSpPr/>
              <p:nvPr/>
            </p:nvSpPr>
            <p:spPr>
              <a:xfrm>
                <a:off x="2084064" y="2959144"/>
                <a:ext cx="39411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1457" extrusionOk="0">
                    <a:moveTo>
                      <a:pt x="85" y="1457"/>
                    </a:moveTo>
                    <a:cubicBezTo>
                      <a:pt x="51" y="1457"/>
                      <a:pt x="34" y="1457"/>
                      <a:pt x="17" y="1423"/>
                    </a:cubicBezTo>
                    <a:cubicBezTo>
                      <a:pt x="0" y="1389"/>
                      <a:pt x="0" y="1338"/>
                      <a:pt x="34" y="1321"/>
                    </a:cubicBezTo>
                    <a:lnTo>
                      <a:pt x="1693" y="373"/>
                    </a:lnTo>
                    <a:lnTo>
                      <a:pt x="1812" y="102"/>
                    </a:lnTo>
                    <a:cubicBezTo>
                      <a:pt x="1845" y="1"/>
                      <a:pt x="1998" y="68"/>
                      <a:pt x="1947" y="170"/>
                    </a:cubicBezTo>
                    <a:lnTo>
                      <a:pt x="1829" y="458"/>
                    </a:lnTo>
                    <a:cubicBezTo>
                      <a:pt x="1812" y="458"/>
                      <a:pt x="1812" y="475"/>
                      <a:pt x="1795" y="492"/>
                    </a:cubicBezTo>
                    <a:lnTo>
                      <a:pt x="119" y="1457"/>
                    </a:lnTo>
                    <a:cubicBezTo>
                      <a:pt x="102" y="1457"/>
                      <a:pt x="85" y="1457"/>
                      <a:pt x="85" y="1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7" name="Google Shape;6477;p27"/>
              <p:cNvSpPr/>
              <p:nvPr/>
            </p:nvSpPr>
            <p:spPr>
              <a:xfrm>
                <a:off x="2096076" y="2972182"/>
                <a:ext cx="1104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55" extrusionOk="0">
                    <a:moveTo>
                      <a:pt x="458" y="254"/>
                    </a:moveTo>
                    <a:lnTo>
                      <a:pt x="424" y="254"/>
                    </a:lnTo>
                    <a:lnTo>
                      <a:pt x="68" y="152"/>
                    </a:lnTo>
                    <a:cubicBezTo>
                      <a:pt x="17" y="135"/>
                      <a:pt x="1" y="102"/>
                      <a:pt x="17" y="51"/>
                    </a:cubicBezTo>
                    <a:cubicBezTo>
                      <a:pt x="17" y="17"/>
                      <a:pt x="68" y="0"/>
                      <a:pt x="102" y="0"/>
                    </a:cubicBezTo>
                    <a:lnTo>
                      <a:pt x="475" y="102"/>
                    </a:lnTo>
                    <a:cubicBezTo>
                      <a:pt x="559" y="119"/>
                      <a:pt x="542" y="254"/>
                      <a:pt x="458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8" name="Google Shape;6478;p27"/>
              <p:cNvSpPr/>
              <p:nvPr/>
            </p:nvSpPr>
            <p:spPr>
              <a:xfrm>
                <a:off x="2079705" y="2975515"/>
                <a:ext cx="1773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56" extrusionOk="0">
                    <a:moveTo>
                      <a:pt x="814" y="356"/>
                    </a:moveTo>
                    <a:lnTo>
                      <a:pt x="797" y="356"/>
                    </a:lnTo>
                    <a:lnTo>
                      <a:pt x="69" y="153"/>
                    </a:lnTo>
                    <a:cubicBezTo>
                      <a:pt x="18" y="136"/>
                      <a:pt x="1" y="102"/>
                      <a:pt x="1" y="51"/>
                    </a:cubicBezTo>
                    <a:cubicBezTo>
                      <a:pt x="18" y="17"/>
                      <a:pt x="69" y="0"/>
                      <a:pt x="103" y="0"/>
                    </a:cubicBezTo>
                    <a:lnTo>
                      <a:pt x="831" y="204"/>
                    </a:lnTo>
                    <a:cubicBezTo>
                      <a:pt x="881" y="220"/>
                      <a:pt x="898" y="254"/>
                      <a:pt x="881" y="288"/>
                    </a:cubicBezTo>
                    <a:cubicBezTo>
                      <a:pt x="881" y="322"/>
                      <a:pt x="847" y="339"/>
                      <a:pt x="814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9" name="Google Shape;6479;p27"/>
              <p:cNvSpPr/>
              <p:nvPr/>
            </p:nvSpPr>
            <p:spPr>
              <a:xfrm>
                <a:off x="2069705" y="2981195"/>
                <a:ext cx="1771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56" extrusionOk="0">
                    <a:moveTo>
                      <a:pt x="813" y="356"/>
                    </a:moveTo>
                    <a:lnTo>
                      <a:pt x="796" y="356"/>
                    </a:lnTo>
                    <a:lnTo>
                      <a:pt x="51" y="153"/>
                    </a:lnTo>
                    <a:cubicBezTo>
                      <a:pt x="17" y="153"/>
                      <a:pt x="0" y="102"/>
                      <a:pt x="0" y="68"/>
                    </a:cubicBezTo>
                    <a:cubicBezTo>
                      <a:pt x="17" y="34"/>
                      <a:pt x="51" y="0"/>
                      <a:pt x="102" y="17"/>
                    </a:cubicBezTo>
                    <a:lnTo>
                      <a:pt x="830" y="203"/>
                    </a:lnTo>
                    <a:cubicBezTo>
                      <a:pt x="863" y="220"/>
                      <a:pt x="897" y="254"/>
                      <a:pt x="880" y="305"/>
                    </a:cubicBezTo>
                    <a:cubicBezTo>
                      <a:pt x="880" y="339"/>
                      <a:pt x="847" y="356"/>
                      <a:pt x="813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0" name="Google Shape;6480;p27"/>
              <p:cNvSpPr/>
              <p:nvPr/>
            </p:nvSpPr>
            <p:spPr>
              <a:xfrm>
                <a:off x="2132466" y="2949795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86" y="526"/>
                    </a:moveTo>
                    <a:lnTo>
                      <a:pt x="69" y="526"/>
                    </a:lnTo>
                    <a:cubicBezTo>
                      <a:pt x="18" y="509"/>
                      <a:pt x="1" y="475"/>
                      <a:pt x="18" y="424"/>
                    </a:cubicBezTo>
                    <a:lnTo>
                      <a:pt x="136" y="51"/>
                    </a:lnTo>
                    <a:cubicBezTo>
                      <a:pt x="136" y="18"/>
                      <a:pt x="187" y="1"/>
                      <a:pt x="221" y="1"/>
                    </a:cubicBezTo>
                    <a:cubicBezTo>
                      <a:pt x="272" y="18"/>
                      <a:pt x="289" y="68"/>
                      <a:pt x="272" y="102"/>
                    </a:cubicBezTo>
                    <a:lnTo>
                      <a:pt x="153" y="475"/>
                    </a:lnTo>
                    <a:cubicBezTo>
                      <a:pt x="153" y="509"/>
                      <a:pt x="119" y="526"/>
                      <a:pt x="86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1" name="Google Shape;6481;p27"/>
              <p:cNvSpPr/>
              <p:nvPr/>
            </p:nvSpPr>
            <p:spPr>
              <a:xfrm>
                <a:off x="2165208" y="2988533"/>
                <a:ext cx="6687" cy="46117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338" extrusionOk="0">
                    <a:moveTo>
                      <a:pt x="68" y="2337"/>
                    </a:moveTo>
                    <a:cubicBezTo>
                      <a:pt x="34" y="2337"/>
                      <a:pt x="0" y="2303"/>
                      <a:pt x="0" y="2269"/>
                    </a:cubicBezTo>
                    <a:lnTo>
                      <a:pt x="0" y="322"/>
                    </a:lnTo>
                    <a:cubicBezTo>
                      <a:pt x="0" y="322"/>
                      <a:pt x="0" y="305"/>
                      <a:pt x="17" y="288"/>
                    </a:cubicBezTo>
                    <a:lnTo>
                      <a:pt x="203" y="35"/>
                    </a:lnTo>
                    <a:cubicBezTo>
                      <a:pt x="220" y="1"/>
                      <a:pt x="271" y="1"/>
                      <a:pt x="305" y="18"/>
                    </a:cubicBezTo>
                    <a:cubicBezTo>
                      <a:pt x="339" y="35"/>
                      <a:pt x="339" y="85"/>
                      <a:pt x="322" y="119"/>
                    </a:cubicBezTo>
                    <a:lnTo>
                      <a:pt x="153" y="356"/>
                    </a:lnTo>
                    <a:lnTo>
                      <a:pt x="153" y="2252"/>
                    </a:lnTo>
                    <a:cubicBezTo>
                      <a:pt x="153" y="2303"/>
                      <a:pt x="119" y="2337"/>
                      <a:pt x="68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2" name="Google Shape;6482;p27"/>
              <p:cNvSpPr/>
              <p:nvPr/>
            </p:nvSpPr>
            <p:spPr>
              <a:xfrm>
                <a:off x="2163867" y="3008572"/>
                <a:ext cx="9705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75" extrusionOk="0">
                    <a:moveTo>
                      <a:pt x="407" y="475"/>
                    </a:moveTo>
                    <a:cubicBezTo>
                      <a:pt x="373" y="475"/>
                      <a:pt x="356" y="458"/>
                      <a:pt x="339" y="441"/>
                    </a:cubicBezTo>
                    <a:lnTo>
                      <a:pt x="68" y="170"/>
                    </a:lnTo>
                    <a:cubicBezTo>
                      <a:pt x="0" y="102"/>
                      <a:pt x="102" y="0"/>
                      <a:pt x="187" y="68"/>
                    </a:cubicBezTo>
                    <a:lnTo>
                      <a:pt x="458" y="339"/>
                    </a:lnTo>
                    <a:cubicBezTo>
                      <a:pt x="491" y="390"/>
                      <a:pt x="458" y="475"/>
                      <a:pt x="407" y="4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3" name="Google Shape;6483;p27"/>
              <p:cNvSpPr/>
              <p:nvPr/>
            </p:nvSpPr>
            <p:spPr>
              <a:xfrm>
                <a:off x="2163867" y="3019262"/>
                <a:ext cx="1505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29" extrusionOk="0">
                    <a:moveTo>
                      <a:pt x="661" y="728"/>
                    </a:moveTo>
                    <a:cubicBezTo>
                      <a:pt x="644" y="728"/>
                      <a:pt x="627" y="728"/>
                      <a:pt x="610" y="711"/>
                    </a:cubicBezTo>
                    <a:lnTo>
                      <a:pt x="68" y="170"/>
                    </a:lnTo>
                    <a:cubicBezTo>
                      <a:pt x="0" y="102"/>
                      <a:pt x="102" y="0"/>
                      <a:pt x="187" y="68"/>
                    </a:cubicBezTo>
                    <a:lnTo>
                      <a:pt x="728" y="610"/>
                    </a:lnTo>
                    <a:cubicBezTo>
                      <a:pt x="762" y="661"/>
                      <a:pt x="728" y="728"/>
                      <a:pt x="661" y="7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4" name="Google Shape;6484;p27"/>
              <p:cNvSpPr/>
              <p:nvPr/>
            </p:nvSpPr>
            <p:spPr>
              <a:xfrm>
                <a:off x="2164873" y="3031945"/>
                <a:ext cx="13709" cy="13374"/>
              </a:xfrm>
              <a:custGeom>
                <a:avLst/>
                <a:gdLst/>
                <a:ahLst/>
                <a:cxnLst/>
                <a:rect l="l" t="t" r="r" b="b"/>
                <a:pathLst>
                  <a:path w="695" h="678" extrusionOk="0">
                    <a:moveTo>
                      <a:pt x="610" y="678"/>
                    </a:moveTo>
                    <a:cubicBezTo>
                      <a:pt x="593" y="678"/>
                      <a:pt x="576" y="678"/>
                      <a:pt x="559" y="661"/>
                    </a:cubicBezTo>
                    <a:lnTo>
                      <a:pt x="17" y="136"/>
                    </a:lnTo>
                    <a:cubicBezTo>
                      <a:pt x="0" y="102"/>
                      <a:pt x="0" y="51"/>
                      <a:pt x="17" y="18"/>
                    </a:cubicBezTo>
                    <a:cubicBezTo>
                      <a:pt x="51" y="1"/>
                      <a:pt x="102" y="1"/>
                      <a:pt x="136" y="18"/>
                    </a:cubicBezTo>
                    <a:lnTo>
                      <a:pt x="677" y="559"/>
                    </a:lnTo>
                    <a:cubicBezTo>
                      <a:pt x="694" y="593"/>
                      <a:pt x="694" y="644"/>
                      <a:pt x="677" y="661"/>
                    </a:cubicBezTo>
                    <a:cubicBezTo>
                      <a:pt x="661" y="678"/>
                      <a:pt x="627" y="678"/>
                      <a:pt x="610" y="6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5" name="Google Shape;6485;p27"/>
              <p:cNvSpPr/>
              <p:nvPr/>
            </p:nvSpPr>
            <p:spPr>
              <a:xfrm>
                <a:off x="2164537" y="2969164"/>
                <a:ext cx="9705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2" extrusionOk="0">
                    <a:moveTo>
                      <a:pt x="102" y="492"/>
                    </a:moveTo>
                    <a:cubicBezTo>
                      <a:pt x="34" y="492"/>
                      <a:pt x="0" y="407"/>
                      <a:pt x="51" y="356"/>
                    </a:cubicBezTo>
                    <a:lnTo>
                      <a:pt x="305" y="68"/>
                    </a:lnTo>
                    <a:cubicBezTo>
                      <a:pt x="373" y="1"/>
                      <a:pt x="491" y="102"/>
                      <a:pt x="424" y="170"/>
                    </a:cubicBezTo>
                    <a:lnTo>
                      <a:pt x="153" y="458"/>
                    </a:lnTo>
                    <a:cubicBezTo>
                      <a:pt x="136" y="475"/>
                      <a:pt x="119" y="475"/>
                      <a:pt x="102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6" name="Google Shape;6486;p27"/>
              <p:cNvSpPr/>
              <p:nvPr/>
            </p:nvSpPr>
            <p:spPr>
              <a:xfrm>
                <a:off x="2160533" y="2987862"/>
                <a:ext cx="7693" cy="4678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372" extrusionOk="0">
                    <a:moveTo>
                      <a:pt x="305" y="2371"/>
                    </a:moveTo>
                    <a:cubicBezTo>
                      <a:pt x="271" y="2371"/>
                      <a:pt x="237" y="2337"/>
                      <a:pt x="237" y="2303"/>
                    </a:cubicBezTo>
                    <a:lnTo>
                      <a:pt x="237" y="390"/>
                    </a:lnTo>
                    <a:lnTo>
                      <a:pt x="68" y="170"/>
                    </a:lnTo>
                    <a:cubicBezTo>
                      <a:pt x="0" y="85"/>
                      <a:pt x="119" y="1"/>
                      <a:pt x="186" y="69"/>
                    </a:cubicBezTo>
                    <a:lnTo>
                      <a:pt x="373" y="322"/>
                    </a:lnTo>
                    <a:cubicBezTo>
                      <a:pt x="373" y="339"/>
                      <a:pt x="390" y="356"/>
                      <a:pt x="390" y="373"/>
                    </a:cubicBezTo>
                    <a:lnTo>
                      <a:pt x="390" y="2303"/>
                    </a:lnTo>
                    <a:cubicBezTo>
                      <a:pt x="373" y="2354"/>
                      <a:pt x="339" y="2371"/>
                      <a:pt x="305" y="23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7" name="Google Shape;6487;p27"/>
              <p:cNvSpPr/>
              <p:nvPr/>
            </p:nvSpPr>
            <p:spPr>
              <a:xfrm>
                <a:off x="2159527" y="3009243"/>
                <a:ext cx="9034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41" extrusionOk="0">
                    <a:moveTo>
                      <a:pt x="102" y="441"/>
                    </a:moveTo>
                    <a:cubicBezTo>
                      <a:pt x="34" y="441"/>
                      <a:pt x="0" y="356"/>
                      <a:pt x="51" y="305"/>
                    </a:cubicBezTo>
                    <a:lnTo>
                      <a:pt x="322" y="34"/>
                    </a:lnTo>
                    <a:cubicBezTo>
                      <a:pt x="339" y="0"/>
                      <a:pt x="390" y="0"/>
                      <a:pt x="424" y="34"/>
                    </a:cubicBezTo>
                    <a:cubicBezTo>
                      <a:pt x="457" y="68"/>
                      <a:pt x="457" y="102"/>
                      <a:pt x="424" y="136"/>
                    </a:cubicBezTo>
                    <a:lnTo>
                      <a:pt x="153" y="407"/>
                    </a:lnTo>
                    <a:cubicBezTo>
                      <a:pt x="136" y="424"/>
                      <a:pt x="119" y="441"/>
                      <a:pt x="102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8" name="Google Shape;6488;p27"/>
              <p:cNvSpPr/>
              <p:nvPr/>
            </p:nvSpPr>
            <p:spPr>
              <a:xfrm>
                <a:off x="2154518" y="3019933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4"/>
                    </a:moveTo>
                    <a:cubicBezTo>
                      <a:pt x="68" y="694"/>
                      <a:pt x="51" y="694"/>
                      <a:pt x="34" y="677"/>
                    </a:cubicBezTo>
                    <a:cubicBezTo>
                      <a:pt x="0" y="643"/>
                      <a:pt x="0" y="593"/>
                      <a:pt x="34" y="576"/>
                    </a:cubicBezTo>
                    <a:lnTo>
                      <a:pt x="576" y="34"/>
                    </a:lnTo>
                    <a:cubicBezTo>
                      <a:pt x="593" y="0"/>
                      <a:pt x="644" y="0"/>
                      <a:pt x="678" y="34"/>
                    </a:cubicBezTo>
                    <a:cubicBezTo>
                      <a:pt x="711" y="68"/>
                      <a:pt x="711" y="102"/>
                      <a:pt x="678" y="136"/>
                    </a:cubicBezTo>
                    <a:lnTo>
                      <a:pt x="136" y="677"/>
                    </a:lnTo>
                    <a:cubicBezTo>
                      <a:pt x="119" y="694"/>
                      <a:pt x="102" y="694"/>
                      <a:pt x="85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89" name="Google Shape;6489;p27"/>
              <p:cNvSpPr/>
              <p:nvPr/>
            </p:nvSpPr>
            <p:spPr>
              <a:xfrm>
                <a:off x="2154182" y="3030939"/>
                <a:ext cx="1505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29" extrusionOk="0">
                    <a:moveTo>
                      <a:pt x="102" y="729"/>
                    </a:moveTo>
                    <a:cubicBezTo>
                      <a:pt x="34" y="729"/>
                      <a:pt x="0" y="644"/>
                      <a:pt x="51" y="610"/>
                    </a:cubicBezTo>
                    <a:lnTo>
                      <a:pt x="593" y="69"/>
                    </a:lnTo>
                    <a:cubicBezTo>
                      <a:pt x="661" y="1"/>
                      <a:pt x="762" y="102"/>
                      <a:pt x="695" y="170"/>
                    </a:cubicBezTo>
                    <a:lnTo>
                      <a:pt x="153" y="712"/>
                    </a:lnTo>
                    <a:cubicBezTo>
                      <a:pt x="136" y="729"/>
                      <a:pt x="119" y="729"/>
                      <a:pt x="102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0" name="Google Shape;6490;p27"/>
              <p:cNvSpPr/>
              <p:nvPr/>
            </p:nvSpPr>
            <p:spPr>
              <a:xfrm>
                <a:off x="2159192" y="2969164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90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70" y="68"/>
                    </a:cubicBezTo>
                    <a:lnTo>
                      <a:pt x="441" y="356"/>
                    </a:lnTo>
                    <a:cubicBezTo>
                      <a:pt x="458" y="390"/>
                      <a:pt x="458" y="441"/>
                      <a:pt x="441" y="458"/>
                    </a:cubicBezTo>
                    <a:cubicBezTo>
                      <a:pt x="424" y="475"/>
                      <a:pt x="407" y="492"/>
                      <a:pt x="390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1" name="Google Shape;6491;p27"/>
              <p:cNvSpPr/>
              <p:nvPr/>
            </p:nvSpPr>
            <p:spPr>
              <a:xfrm>
                <a:off x="2209941" y="295948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1914" y="1440"/>
                    </a:moveTo>
                    <a:cubicBezTo>
                      <a:pt x="1897" y="1440"/>
                      <a:pt x="1880" y="1440"/>
                      <a:pt x="1863" y="1440"/>
                    </a:cubicBezTo>
                    <a:lnTo>
                      <a:pt x="187" y="458"/>
                    </a:lnTo>
                    <a:cubicBezTo>
                      <a:pt x="187" y="458"/>
                      <a:pt x="170" y="441"/>
                      <a:pt x="170" y="424"/>
                    </a:cubicBezTo>
                    <a:lnTo>
                      <a:pt x="35" y="153"/>
                    </a:lnTo>
                    <a:cubicBezTo>
                      <a:pt x="1" y="51"/>
                      <a:pt x="136" y="1"/>
                      <a:pt x="170" y="85"/>
                    </a:cubicBezTo>
                    <a:lnTo>
                      <a:pt x="289" y="356"/>
                    </a:lnTo>
                    <a:lnTo>
                      <a:pt x="1948" y="1304"/>
                    </a:lnTo>
                    <a:cubicBezTo>
                      <a:pt x="1982" y="1321"/>
                      <a:pt x="1999" y="1372"/>
                      <a:pt x="1982" y="1406"/>
                    </a:cubicBezTo>
                    <a:cubicBezTo>
                      <a:pt x="1965" y="1423"/>
                      <a:pt x="1931" y="1440"/>
                      <a:pt x="1914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2" name="Google Shape;6492;p27"/>
              <p:cNvSpPr/>
              <p:nvPr/>
            </p:nvSpPr>
            <p:spPr>
              <a:xfrm>
                <a:off x="2226647" y="2971846"/>
                <a:ext cx="10375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72" extrusionOk="0">
                    <a:moveTo>
                      <a:pt x="85" y="271"/>
                    </a:moveTo>
                    <a:cubicBezTo>
                      <a:pt x="51" y="271"/>
                      <a:pt x="17" y="237"/>
                      <a:pt x="17" y="203"/>
                    </a:cubicBezTo>
                    <a:cubicBezTo>
                      <a:pt x="0" y="169"/>
                      <a:pt x="17" y="119"/>
                      <a:pt x="68" y="119"/>
                    </a:cubicBezTo>
                    <a:lnTo>
                      <a:pt x="424" y="17"/>
                    </a:lnTo>
                    <a:cubicBezTo>
                      <a:pt x="474" y="0"/>
                      <a:pt x="508" y="34"/>
                      <a:pt x="525" y="68"/>
                    </a:cubicBezTo>
                    <a:cubicBezTo>
                      <a:pt x="525" y="102"/>
                      <a:pt x="508" y="152"/>
                      <a:pt x="474" y="169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3" name="Google Shape;6493;p27"/>
              <p:cNvSpPr/>
              <p:nvPr/>
            </p:nvSpPr>
            <p:spPr>
              <a:xfrm>
                <a:off x="2235661" y="2975515"/>
                <a:ext cx="17713" cy="668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39" extrusionOk="0">
                    <a:moveTo>
                      <a:pt x="85" y="339"/>
                    </a:moveTo>
                    <a:cubicBezTo>
                      <a:pt x="51" y="339"/>
                      <a:pt x="17" y="322"/>
                      <a:pt x="17" y="288"/>
                    </a:cubicBezTo>
                    <a:cubicBezTo>
                      <a:pt x="1" y="254"/>
                      <a:pt x="34" y="204"/>
                      <a:pt x="68" y="204"/>
                    </a:cubicBezTo>
                    <a:lnTo>
                      <a:pt x="796" y="0"/>
                    </a:lnTo>
                    <a:cubicBezTo>
                      <a:pt x="847" y="0"/>
                      <a:pt x="881" y="17"/>
                      <a:pt x="898" y="51"/>
                    </a:cubicBezTo>
                    <a:cubicBezTo>
                      <a:pt x="898" y="85"/>
                      <a:pt x="881" y="136"/>
                      <a:pt x="847" y="136"/>
                    </a:cubicBezTo>
                    <a:lnTo>
                      <a:pt x="102" y="33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4" name="Google Shape;6494;p27"/>
              <p:cNvSpPr/>
              <p:nvPr/>
            </p:nvSpPr>
            <p:spPr>
              <a:xfrm>
                <a:off x="2245681" y="2980860"/>
                <a:ext cx="18719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73" extrusionOk="0">
                    <a:moveTo>
                      <a:pt x="85" y="373"/>
                    </a:moveTo>
                    <a:cubicBezTo>
                      <a:pt x="51" y="373"/>
                      <a:pt x="34" y="339"/>
                      <a:pt x="17" y="322"/>
                    </a:cubicBezTo>
                    <a:cubicBezTo>
                      <a:pt x="0" y="271"/>
                      <a:pt x="34" y="237"/>
                      <a:pt x="68" y="220"/>
                    </a:cubicBezTo>
                    <a:lnTo>
                      <a:pt x="813" y="34"/>
                    </a:lnTo>
                    <a:cubicBezTo>
                      <a:pt x="898" y="0"/>
                      <a:pt x="949" y="153"/>
                      <a:pt x="847" y="170"/>
                    </a:cubicBezTo>
                    <a:lnTo>
                      <a:pt x="102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5" name="Google Shape;6495;p27"/>
              <p:cNvSpPr/>
              <p:nvPr/>
            </p:nvSpPr>
            <p:spPr>
              <a:xfrm>
                <a:off x="2194912" y="2949460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204" y="543"/>
                    </a:moveTo>
                    <a:cubicBezTo>
                      <a:pt x="170" y="543"/>
                      <a:pt x="153" y="509"/>
                      <a:pt x="136" y="475"/>
                    </a:cubicBezTo>
                    <a:lnTo>
                      <a:pt x="18" y="119"/>
                    </a:lnTo>
                    <a:cubicBezTo>
                      <a:pt x="1" y="68"/>
                      <a:pt x="35" y="35"/>
                      <a:pt x="69" y="18"/>
                    </a:cubicBezTo>
                    <a:cubicBezTo>
                      <a:pt x="103" y="1"/>
                      <a:pt x="153" y="35"/>
                      <a:pt x="170" y="68"/>
                    </a:cubicBezTo>
                    <a:lnTo>
                      <a:pt x="272" y="441"/>
                    </a:lnTo>
                    <a:cubicBezTo>
                      <a:pt x="289" y="475"/>
                      <a:pt x="272" y="526"/>
                      <a:pt x="238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6" name="Google Shape;6496;p27"/>
              <p:cNvSpPr/>
              <p:nvPr/>
            </p:nvSpPr>
            <p:spPr>
              <a:xfrm>
                <a:off x="2206273" y="2965831"/>
                <a:ext cx="43099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18" extrusionOk="0">
                    <a:moveTo>
                      <a:pt x="2100" y="1118"/>
                    </a:moveTo>
                    <a:cubicBezTo>
                      <a:pt x="2083" y="1118"/>
                      <a:pt x="2066" y="1118"/>
                      <a:pt x="2049" y="1118"/>
                    </a:cubicBezTo>
                    <a:lnTo>
                      <a:pt x="407" y="153"/>
                    </a:lnTo>
                    <a:lnTo>
                      <a:pt x="119" y="187"/>
                    </a:lnTo>
                    <a:cubicBezTo>
                      <a:pt x="18" y="204"/>
                      <a:pt x="1" y="51"/>
                      <a:pt x="102" y="34"/>
                    </a:cubicBezTo>
                    <a:lnTo>
                      <a:pt x="407" y="0"/>
                    </a:lnTo>
                    <a:cubicBezTo>
                      <a:pt x="424" y="0"/>
                      <a:pt x="441" y="0"/>
                      <a:pt x="458" y="0"/>
                    </a:cubicBezTo>
                    <a:lnTo>
                      <a:pt x="2134" y="965"/>
                    </a:lnTo>
                    <a:cubicBezTo>
                      <a:pt x="2168" y="999"/>
                      <a:pt x="2185" y="1033"/>
                      <a:pt x="2151" y="1067"/>
                    </a:cubicBezTo>
                    <a:cubicBezTo>
                      <a:pt x="2151" y="1101"/>
                      <a:pt x="2117" y="1118"/>
                      <a:pt x="2100" y="11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7" name="Google Shape;6497;p27"/>
              <p:cNvSpPr/>
              <p:nvPr/>
            </p:nvSpPr>
            <p:spPr>
              <a:xfrm>
                <a:off x="2226647" y="2973503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187" y="526"/>
                    </a:moveTo>
                    <a:cubicBezTo>
                      <a:pt x="153" y="526"/>
                      <a:pt x="119" y="509"/>
                      <a:pt x="119" y="475"/>
                    </a:cubicBezTo>
                    <a:lnTo>
                      <a:pt x="17" y="102"/>
                    </a:lnTo>
                    <a:cubicBezTo>
                      <a:pt x="0" y="68"/>
                      <a:pt x="34" y="18"/>
                      <a:pt x="68" y="18"/>
                    </a:cubicBezTo>
                    <a:cubicBezTo>
                      <a:pt x="119" y="1"/>
                      <a:pt x="153" y="35"/>
                      <a:pt x="170" y="68"/>
                    </a:cubicBezTo>
                    <a:lnTo>
                      <a:pt x="254" y="441"/>
                    </a:lnTo>
                    <a:cubicBezTo>
                      <a:pt x="271" y="475"/>
                      <a:pt x="254" y="526"/>
                      <a:pt x="204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8" name="Google Shape;6498;p27"/>
              <p:cNvSpPr/>
              <p:nvPr/>
            </p:nvSpPr>
            <p:spPr>
              <a:xfrm>
                <a:off x="2235661" y="2978178"/>
                <a:ext cx="735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932" extrusionOk="0">
                    <a:moveTo>
                      <a:pt x="288" y="932"/>
                    </a:moveTo>
                    <a:cubicBezTo>
                      <a:pt x="254" y="932"/>
                      <a:pt x="238" y="898"/>
                      <a:pt x="221" y="864"/>
                    </a:cubicBezTo>
                    <a:lnTo>
                      <a:pt x="34" y="136"/>
                    </a:lnTo>
                    <a:cubicBezTo>
                      <a:pt x="1" y="35"/>
                      <a:pt x="136" y="1"/>
                      <a:pt x="170" y="102"/>
                    </a:cubicBezTo>
                    <a:lnTo>
                      <a:pt x="373" y="830"/>
                    </a:lnTo>
                    <a:cubicBezTo>
                      <a:pt x="373" y="864"/>
                      <a:pt x="356" y="915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99" name="Google Shape;6499;p27"/>
              <p:cNvSpPr/>
              <p:nvPr/>
            </p:nvSpPr>
            <p:spPr>
              <a:xfrm>
                <a:off x="2246016" y="2984529"/>
                <a:ext cx="735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98" extrusionOk="0">
                    <a:moveTo>
                      <a:pt x="288" y="898"/>
                    </a:moveTo>
                    <a:cubicBezTo>
                      <a:pt x="254" y="898"/>
                      <a:pt x="220" y="881"/>
                      <a:pt x="204" y="847"/>
                    </a:cubicBezTo>
                    <a:lnTo>
                      <a:pt x="17" y="102"/>
                    </a:lnTo>
                    <a:cubicBezTo>
                      <a:pt x="0" y="68"/>
                      <a:pt x="34" y="34"/>
                      <a:pt x="68" y="17"/>
                    </a:cubicBezTo>
                    <a:cubicBezTo>
                      <a:pt x="102" y="0"/>
                      <a:pt x="153" y="34"/>
                      <a:pt x="153" y="68"/>
                    </a:cubicBezTo>
                    <a:lnTo>
                      <a:pt x="356" y="813"/>
                    </a:lnTo>
                    <a:cubicBezTo>
                      <a:pt x="373" y="847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0" name="Google Shape;6500;p27"/>
              <p:cNvSpPr/>
              <p:nvPr/>
            </p:nvSpPr>
            <p:spPr>
              <a:xfrm>
                <a:off x="2189587" y="2956817"/>
                <a:ext cx="11026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38" extrusionOk="0">
                    <a:moveTo>
                      <a:pt x="102" y="237"/>
                    </a:moveTo>
                    <a:cubicBezTo>
                      <a:pt x="17" y="237"/>
                      <a:pt x="0" y="119"/>
                      <a:pt x="85" y="85"/>
                    </a:cubicBezTo>
                    <a:lnTo>
                      <a:pt x="457" y="0"/>
                    </a:lnTo>
                    <a:cubicBezTo>
                      <a:pt x="508" y="0"/>
                      <a:pt x="542" y="17"/>
                      <a:pt x="559" y="68"/>
                    </a:cubicBezTo>
                    <a:cubicBezTo>
                      <a:pt x="559" y="102"/>
                      <a:pt x="542" y="136"/>
                      <a:pt x="491" y="153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1" name="Google Shape;6501;p27"/>
              <p:cNvSpPr/>
              <p:nvPr/>
            </p:nvSpPr>
            <p:spPr>
              <a:xfrm>
                <a:off x="2206273" y="2890683"/>
                <a:ext cx="43770" cy="2274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153" extrusionOk="0">
                    <a:moveTo>
                      <a:pt x="424" y="1152"/>
                    </a:moveTo>
                    <a:lnTo>
                      <a:pt x="424" y="1152"/>
                    </a:lnTo>
                    <a:lnTo>
                      <a:pt x="102" y="1118"/>
                    </a:lnTo>
                    <a:cubicBezTo>
                      <a:pt x="1" y="1101"/>
                      <a:pt x="18" y="966"/>
                      <a:pt x="119" y="966"/>
                    </a:cubicBezTo>
                    <a:lnTo>
                      <a:pt x="407" y="1000"/>
                    </a:lnTo>
                    <a:lnTo>
                      <a:pt x="2066" y="52"/>
                    </a:lnTo>
                    <a:cubicBezTo>
                      <a:pt x="2151" y="1"/>
                      <a:pt x="2219" y="120"/>
                      <a:pt x="2134" y="170"/>
                    </a:cubicBezTo>
                    <a:lnTo>
                      <a:pt x="458" y="1152"/>
                    </a:lnTo>
                    <a:cubicBezTo>
                      <a:pt x="441" y="1152"/>
                      <a:pt x="424" y="1152"/>
                      <a:pt x="424" y="11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2" name="Google Shape;6502;p27"/>
              <p:cNvSpPr/>
              <p:nvPr/>
            </p:nvSpPr>
            <p:spPr>
              <a:xfrm>
                <a:off x="2226647" y="2895377"/>
                <a:ext cx="5365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5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34" y="508"/>
                      <a:pt x="0" y="474"/>
                      <a:pt x="17" y="440"/>
                    </a:cubicBezTo>
                    <a:lnTo>
                      <a:pt x="119" y="68"/>
                    </a:lnTo>
                    <a:cubicBezTo>
                      <a:pt x="136" y="17"/>
                      <a:pt x="170" y="0"/>
                      <a:pt x="204" y="17"/>
                    </a:cubicBezTo>
                    <a:cubicBezTo>
                      <a:pt x="254" y="17"/>
                      <a:pt x="271" y="68"/>
                      <a:pt x="254" y="102"/>
                    </a:cubicBezTo>
                    <a:lnTo>
                      <a:pt x="170" y="474"/>
                    </a:lnTo>
                    <a:cubicBezTo>
                      <a:pt x="153" y="508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3" name="Google Shape;6503;p27"/>
              <p:cNvSpPr/>
              <p:nvPr/>
            </p:nvSpPr>
            <p:spPr>
              <a:xfrm>
                <a:off x="2235661" y="2883011"/>
                <a:ext cx="7357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81" extrusionOk="0">
                    <a:moveTo>
                      <a:pt x="102" y="881"/>
                    </a:moveTo>
                    <a:lnTo>
                      <a:pt x="68" y="881"/>
                    </a:lnTo>
                    <a:cubicBezTo>
                      <a:pt x="34" y="881"/>
                      <a:pt x="1" y="830"/>
                      <a:pt x="17" y="796"/>
                    </a:cubicBezTo>
                    <a:lnTo>
                      <a:pt x="221" y="51"/>
                    </a:lnTo>
                    <a:cubicBezTo>
                      <a:pt x="221" y="18"/>
                      <a:pt x="271" y="1"/>
                      <a:pt x="305" y="1"/>
                    </a:cubicBezTo>
                    <a:cubicBezTo>
                      <a:pt x="339" y="18"/>
                      <a:pt x="373" y="51"/>
                      <a:pt x="356" y="102"/>
                    </a:cubicBezTo>
                    <a:lnTo>
                      <a:pt x="153" y="830"/>
                    </a:lnTo>
                    <a:cubicBezTo>
                      <a:pt x="153" y="864"/>
                      <a:pt x="119" y="881"/>
                      <a:pt x="102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4" name="Google Shape;6504;p27"/>
              <p:cNvSpPr/>
              <p:nvPr/>
            </p:nvSpPr>
            <p:spPr>
              <a:xfrm>
                <a:off x="2246016" y="2876995"/>
                <a:ext cx="7022" cy="1773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9" extrusionOk="0">
                    <a:moveTo>
                      <a:pt x="85" y="898"/>
                    </a:moveTo>
                    <a:lnTo>
                      <a:pt x="68" y="898"/>
                    </a:lnTo>
                    <a:cubicBezTo>
                      <a:pt x="17" y="881"/>
                      <a:pt x="0" y="847"/>
                      <a:pt x="17" y="797"/>
                    </a:cubicBezTo>
                    <a:lnTo>
                      <a:pt x="204" y="69"/>
                    </a:lnTo>
                    <a:cubicBezTo>
                      <a:pt x="220" y="35"/>
                      <a:pt x="254" y="1"/>
                      <a:pt x="305" y="18"/>
                    </a:cubicBezTo>
                    <a:cubicBezTo>
                      <a:pt x="339" y="18"/>
                      <a:pt x="356" y="69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5" name="Google Shape;6505;p27"/>
              <p:cNvSpPr/>
              <p:nvPr/>
            </p:nvSpPr>
            <p:spPr>
              <a:xfrm>
                <a:off x="2189922" y="2917744"/>
                <a:ext cx="1069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38" extrusionOk="0">
                    <a:moveTo>
                      <a:pt x="457" y="237"/>
                    </a:moveTo>
                    <a:lnTo>
                      <a:pt x="440" y="237"/>
                    </a:lnTo>
                    <a:lnTo>
                      <a:pt x="68" y="153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17" y="34"/>
                      <a:pt x="68" y="0"/>
                      <a:pt x="102" y="17"/>
                    </a:cubicBezTo>
                    <a:lnTo>
                      <a:pt x="474" y="102"/>
                    </a:lnTo>
                    <a:cubicBezTo>
                      <a:pt x="525" y="102"/>
                      <a:pt x="542" y="153"/>
                      <a:pt x="542" y="187"/>
                    </a:cubicBezTo>
                    <a:cubicBezTo>
                      <a:pt x="525" y="220"/>
                      <a:pt x="491" y="237"/>
                      <a:pt x="457" y="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6" name="Google Shape;6506;p27"/>
              <p:cNvSpPr/>
              <p:nvPr/>
            </p:nvSpPr>
            <p:spPr>
              <a:xfrm>
                <a:off x="2210277" y="2890683"/>
                <a:ext cx="39766" cy="2842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1" extrusionOk="0">
                    <a:moveTo>
                      <a:pt x="85" y="1440"/>
                    </a:moveTo>
                    <a:cubicBezTo>
                      <a:pt x="69" y="1440"/>
                      <a:pt x="69" y="1440"/>
                      <a:pt x="52" y="1440"/>
                    </a:cubicBezTo>
                    <a:cubicBezTo>
                      <a:pt x="18" y="1423"/>
                      <a:pt x="1" y="1389"/>
                      <a:pt x="18" y="1339"/>
                    </a:cubicBezTo>
                    <a:lnTo>
                      <a:pt x="136" y="1068"/>
                    </a:lnTo>
                    <a:cubicBezTo>
                      <a:pt x="153" y="1051"/>
                      <a:pt x="153" y="1034"/>
                      <a:pt x="170" y="1034"/>
                    </a:cubicBezTo>
                    <a:lnTo>
                      <a:pt x="1846" y="52"/>
                    </a:lnTo>
                    <a:cubicBezTo>
                      <a:pt x="1931" y="1"/>
                      <a:pt x="2016" y="136"/>
                      <a:pt x="1931" y="187"/>
                    </a:cubicBezTo>
                    <a:lnTo>
                      <a:pt x="272" y="1135"/>
                    </a:lnTo>
                    <a:lnTo>
                      <a:pt x="153" y="1406"/>
                    </a:lnTo>
                    <a:cubicBezTo>
                      <a:pt x="136" y="1423"/>
                      <a:pt x="119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7" name="Google Shape;6507;p27"/>
              <p:cNvSpPr/>
              <p:nvPr/>
            </p:nvSpPr>
            <p:spPr>
              <a:xfrm>
                <a:off x="2226647" y="2902379"/>
                <a:ext cx="10375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55" extrusionOk="0">
                    <a:moveTo>
                      <a:pt x="458" y="255"/>
                    </a:moveTo>
                    <a:lnTo>
                      <a:pt x="424" y="255"/>
                    </a:lnTo>
                    <a:lnTo>
                      <a:pt x="68" y="153"/>
                    </a:lnTo>
                    <a:cubicBezTo>
                      <a:pt x="17" y="136"/>
                      <a:pt x="0" y="102"/>
                      <a:pt x="0" y="68"/>
                    </a:cubicBezTo>
                    <a:cubicBezTo>
                      <a:pt x="17" y="17"/>
                      <a:pt x="51" y="1"/>
                      <a:pt x="102" y="1"/>
                    </a:cubicBezTo>
                    <a:lnTo>
                      <a:pt x="474" y="102"/>
                    </a:lnTo>
                    <a:cubicBezTo>
                      <a:pt x="508" y="119"/>
                      <a:pt x="525" y="153"/>
                      <a:pt x="525" y="204"/>
                    </a:cubicBezTo>
                    <a:cubicBezTo>
                      <a:pt x="508" y="221"/>
                      <a:pt x="474" y="255"/>
                      <a:pt x="458" y="2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8" name="Google Shape;6508;p27"/>
              <p:cNvSpPr/>
              <p:nvPr/>
            </p:nvSpPr>
            <p:spPr>
              <a:xfrm>
                <a:off x="2235661" y="2897034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53"/>
                    </a:lnTo>
                    <a:cubicBezTo>
                      <a:pt x="34" y="136"/>
                      <a:pt x="1" y="102"/>
                      <a:pt x="17" y="51"/>
                    </a:cubicBezTo>
                    <a:cubicBezTo>
                      <a:pt x="34" y="18"/>
                      <a:pt x="68" y="1"/>
                      <a:pt x="102" y="1"/>
                    </a:cubicBezTo>
                    <a:lnTo>
                      <a:pt x="847" y="204"/>
                    </a:lnTo>
                    <a:cubicBezTo>
                      <a:pt x="932" y="221"/>
                      <a:pt x="915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09" name="Google Shape;6509;p27"/>
              <p:cNvSpPr/>
              <p:nvPr/>
            </p:nvSpPr>
            <p:spPr>
              <a:xfrm>
                <a:off x="2245346" y="2891018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847" y="356"/>
                    </a:moveTo>
                    <a:lnTo>
                      <a:pt x="830" y="356"/>
                    </a:lnTo>
                    <a:lnTo>
                      <a:pt x="85" y="170"/>
                    </a:lnTo>
                    <a:cubicBezTo>
                      <a:pt x="0" y="136"/>
                      <a:pt x="34" y="1"/>
                      <a:pt x="136" y="18"/>
                    </a:cubicBezTo>
                    <a:lnTo>
                      <a:pt x="864" y="221"/>
                    </a:lnTo>
                    <a:cubicBezTo>
                      <a:pt x="898" y="221"/>
                      <a:pt x="932" y="272"/>
                      <a:pt x="915" y="306"/>
                    </a:cubicBezTo>
                    <a:cubicBezTo>
                      <a:pt x="915" y="340"/>
                      <a:pt x="881" y="356"/>
                      <a:pt x="847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0" name="Google Shape;6510;p27"/>
              <p:cNvSpPr/>
              <p:nvPr/>
            </p:nvSpPr>
            <p:spPr>
              <a:xfrm>
                <a:off x="2194912" y="2919421"/>
                <a:ext cx="570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5" extrusionOk="0">
                    <a:moveTo>
                      <a:pt x="86" y="525"/>
                    </a:moveTo>
                    <a:lnTo>
                      <a:pt x="69" y="525"/>
                    </a:lnTo>
                    <a:cubicBezTo>
                      <a:pt x="35" y="508"/>
                      <a:pt x="1" y="474"/>
                      <a:pt x="18" y="423"/>
                    </a:cubicBezTo>
                    <a:lnTo>
                      <a:pt x="136" y="51"/>
                    </a:lnTo>
                    <a:cubicBezTo>
                      <a:pt x="153" y="17"/>
                      <a:pt x="187" y="0"/>
                      <a:pt x="221" y="0"/>
                    </a:cubicBezTo>
                    <a:cubicBezTo>
                      <a:pt x="272" y="17"/>
                      <a:pt x="289" y="68"/>
                      <a:pt x="272" y="102"/>
                    </a:cubicBezTo>
                    <a:lnTo>
                      <a:pt x="170" y="474"/>
                    </a:lnTo>
                    <a:cubicBezTo>
                      <a:pt x="153" y="508"/>
                      <a:pt x="119" y="525"/>
                      <a:pt x="86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1" name="Google Shape;6511;p27"/>
              <p:cNvSpPr/>
              <p:nvPr/>
            </p:nvSpPr>
            <p:spPr>
              <a:xfrm>
                <a:off x="2096411" y="2869322"/>
                <a:ext cx="122571" cy="136615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26" extrusionOk="0">
                    <a:moveTo>
                      <a:pt x="3556" y="6214"/>
                    </a:moveTo>
                    <a:cubicBezTo>
                      <a:pt x="1186" y="6214"/>
                      <a:pt x="0" y="3353"/>
                      <a:pt x="1677" y="1677"/>
                    </a:cubicBezTo>
                    <a:cubicBezTo>
                      <a:pt x="3353" y="0"/>
                      <a:pt x="6214" y="1186"/>
                      <a:pt x="6214" y="3556"/>
                    </a:cubicBezTo>
                    <a:cubicBezTo>
                      <a:pt x="6214" y="5029"/>
                      <a:pt x="5029" y="6214"/>
                      <a:pt x="3556" y="6214"/>
                    </a:cubicBezTo>
                    <a:close/>
                    <a:moveTo>
                      <a:pt x="3556" y="1050"/>
                    </a:moveTo>
                    <a:cubicBezTo>
                      <a:pt x="1321" y="1067"/>
                      <a:pt x="204" y="3759"/>
                      <a:pt x="1795" y="5334"/>
                    </a:cubicBezTo>
                    <a:cubicBezTo>
                      <a:pt x="3370" y="6925"/>
                      <a:pt x="6079" y="5791"/>
                      <a:pt x="6079" y="3556"/>
                    </a:cubicBezTo>
                    <a:cubicBezTo>
                      <a:pt x="6062" y="2184"/>
                      <a:pt x="4944" y="1050"/>
                      <a:pt x="355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2" name="Google Shape;6512;p27"/>
              <p:cNvSpPr/>
              <p:nvPr/>
            </p:nvSpPr>
            <p:spPr>
              <a:xfrm>
                <a:off x="923300" y="3718193"/>
                <a:ext cx="30081" cy="1570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6" extrusionOk="0">
                    <a:moveTo>
                      <a:pt x="1423" y="779"/>
                    </a:moveTo>
                    <a:cubicBezTo>
                      <a:pt x="1406" y="779"/>
                      <a:pt x="1406" y="779"/>
                      <a:pt x="1389" y="779"/>
                    </a:cubicBezTo>
                    <a:lnTo>
                      <a:pt x="1321" y="745"/>
                    </a:lnTo>
                    <a:lnTo>
                      <a:pt x="1321" y="745"/>
                    </a:lnTo>
                    <a:lnTo>
                      <a:pt x="51" y="152"/>
                    </a:lnTo>
                    <a:cubicBezTo>
                      <a:pt x="17" y="135"/>
                      <a:pt x="1" y="85"/>
                      <a:pt x="17" y="51"/>
                    </a:cubicBezTo>
                    <a:cubicBezTo>
                      <a:pt x="34" y="17"/>
                      <a:pt x="85" y="0"/>
                      <a:pt x="119" y="17"/>
                    </a:cubicBezTo>
                    <a:lnTo>
                      <a:pt x="1389" y="610"/>
                    </a:lnTo>
                    <a:lnTo>
                      <a:pt x="1389" y="610"/>
                    </a:lnTo>
                    <a:lnTo>
                      <a:pt x="1457" y="643"/>
                    </a:lnTo>
                    <a:cubicBezTo>
                      <a:pt x="1524" y="677"/>
                      <a:pt x="1507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3" name="Google Shape;6513;p27"/>
              <p:cNvSpPr/>
              <p:nvPr/>
            </p:nvSpPr>
            <p:spPr>
              <a:xfrm>
                <a:off x="911289" y="3674445"/>
                <a:ext cx="11026" cy="6016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05" extrusionOk="0">
                    <a:moveTo>
                      <a:pt x="474" y="305"/>
                    </a:moveTo>
                    <a:lnTo>
                      <a:pt x="440" y="305"/>
                    </a:lnTo>
                    <a:lnTo>
                      <a:pt x="51" y="152"/>
                    </a:lnTo>
                    <a:cubicBezTo>
                      <a:pt x="17" y="136"/>
                      <a:pt x="0" y="102"/>
                      <a:pt x="17" y="51"/>
                    </a:cubicBezTo>
                    <a:cubicBezTo>
                      <a:pt x="17" y="17"/>
                      <a:pt x="68" y="0"/>
                      <a:pt x="102" y="17"/>
                    </a:cubicBezTo>
                    <a:lnTo>
                      <a:pt x="491" y="169"/>
                    </a:lnTo>
                    <a:cubicBezTo>
                      <a:pt x="542" y="169"/>
                      <a:pt x="559" y="220"/>
                      <a:pt x="542" y="254"/>
                    </a:cubicBezTo>
                    <a:cubicBezTo>
                      <a:pt x="525" y="288"/>
                      <a:pt x="508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4" name="Google Shape;6514;p27"/>
              <p:cNvSpPr/>
              <p:nvPr/>
            </p:nvSpPr>
            <p:spPr>
              <a:xfrm>
                <a:off x="913281" y="3667424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593" y="2726"/>
                    </a:moveTo>
                    <a:cubicBezTo>
                      <a:pt x="559" y="2726"/>
                      <a:pt x="525" y="2709"/>
                      <a:pt x="525" y="2676"/>
                    </a:cubicBezTo>
                    <a:cubicBezTo>
                      <a:pt x="339" y="2269"/>
                      <a:pt x="85" y="1507"/>
                      <a:pt x="458" y="881"/>
                    </a:cubicBezTo>
                    <a:lnTo>
                      <a:pt x="305" y="627"/>
                    </a:ln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" y="34"/>
                      <a:pt x="34" y="17"/>
                    </a:cubicBezTo>
                    <a:cubicBezTo>
                      <a:pt x="85" y="1"/>
                      <a:pt x="119" y="17"/>
                      <a:pt x="153" y="51"/>
                    </a:cubicBezTo>
                    <a:lnTo>
                      <a:pt x="424" y="542"/>
                    </a:lnTo>
                    <a:cubicBezTo>
                      <a:pt x="441" y="542"/>
                      <a:pt x="441" y="559"/>
                      <a:pt x="441" y="559"/>
                    </a:cubicBezTo>
                    <a:lnTo>
                      <a:pt x="610" y="847"/>
                    </a:lnTo>
                    <a:cubicBezTo>
                      <a:pt x="627" y="864"/>
                      <a:pt x="627" y="898"/>
                      <a:pt x="610" y="915"/>
                    </a:cubicBezTo>
                    <a:lnTo>
                      <a:pt x="610" y="932"/>
                    </a:lnTo>
                    <a:cubicBezTo>
                      <a:pt x="238" y="1507"/>
                      <a:pt x="492" y="2235"/>
                      <a:pt x="661" y="2625"/>
                    </a:cubicBezTo>
                    <a:cubicBezTo>
                      <a:pt x="678" y="2659"/>
                      <a:pt x="661" y="2709"/>
                      <a:pt x="627" y="2726"/>
                    </a:cubicBezTo>
                    <a:cubicBezTo>
                      <a:pt x="610" y="2726"/>
                      <a:pt x="610" y="2726"/>
                      <a:pt x="593" y="2726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5" name="Google Shape;6515;p27"/>
              <p:cNvSpPr/>
              <p:nvPr/>
            </p:nvSpPr>
            <p:spPr>
              <a:xfrm>
                <a:off x="950006" y="3701151"/>
                <a:ext cx="5030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43" extrusionOk="0">
                    <a:moveTo>
                      <a:pt x="69" y="1643"/>
                    </a:moveTo>
                    <a:lnTo>
                      <a:pt x="69" y="1643"/>
                    </a:lnTo>
                    <a:cubicBezTo>
                      <a:pt x="35" y="1643"/>
                      <a:pt x="1" y="1609"/>
                      <a:pt x="1" y="1558"/>
                    </a:cubicBezTo>
                    <a:lnTo>
                      <a:pt x="1" y="1474"/>
                    </a:lnTo>
                    <a:lnTo>
                      <a:pt x="103" y="85"/>
                    </a:lnTo>
                    <a:cubicBezTo>
                      <a:pt x="119" y="34"/>
                      <a:pt x="153" y="17"/>
                      <a:pt x="187" y="1"/>
                    </a:cubicBezTo>
                    <a:cubicBezTo>
                      <a:pt x="221" y="1"/>
                      <a:pt x="255" y="34"/>
                      <a:pt x="255" y="85"/>
                    </a:cubicBezTo>
                    <a:lnTo>
                      <a:pt x="136" y="1575"/>
                    </a:lnTo>
                    <a:cubicBezTo>
                      <a:pt x="136" y="1609"/>
                      <a:pt x="103" y="1643"/>
                      <a:pt x="69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6" name="Google Shape;6516;p27"/>
              <p:cNvSpPr/>
              <p:nvPr/>
            </p:nvSpPr>
            <p:spPr>
              <a:xfrm>
                <a:off x="919297" y="3668430"/>
                <a:ext cx="4359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610" extrusionOk="0">
                    <a:moveTo>
                      <a:pt x="68" y="610"/>
                    </a:moveTo>
                    <a:lnTo>
                      <a:pt x="68" y="610"/>
                    </a:lnTo>
                    <a:cubicBezTo>
                      <a:pt x="17" y="593"/>
                      <a:pt x="0" y="559"/>
                      <a:pt x="0" y="525"/>
                    </a:cubicBezTo>
                    <a:lnTo>
                      <a:pt x="68" y="102"/>
                    </a:lnTo>
                    <a:cubicBezTo>
                      <a:pt x="85" y="0"/>
                      <a:pt x="220" y="34"/>
                      <a:pt x="220" y="119"/>
                    </a:cubicBezTo>
                    <a:lnTo>
                      <a:pt x="153" y="542"/>
                    </a:lnTo>
                    <a:cubicBezTo>
                      <a:pt x="136" y="576"/>
                      <a:pt x="102" y="610"/>
                      <a:pt x="68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7" name="Google Shape;6517;p27"/>
              <p:cNvSpPr/>
              <p:nvPr/>
            </p:nvSpPr>
            <p:spPr>
              <a:xfrm>
                <a:off x="913281" y="3667424"/>
                <a:ext cx="42093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863" extrusionOk="0">
                    <a:moveTo>
                      <a:pt x="2066" y="1863"/>
                    </a:moveTo>
                    <a:cubicBezTo>
                      <a:pt x="2032" y="1863"/>
                      <a:pt x="1998" y="1846"/>
                      <a:pt x="1998" y="1829"/>
                    </a:cubicBezTo>
                    <a:cubicBezTo>
                      <a:pt x="1694" y="1406"/>
                      <a:pt x="1203" y="932"/>
                      <a:pt x="559" y="949"/>
                    </a:cubicBezTo>
                    <a:lnTo>
                      <a:pt x="542" y="949"/>
                    </a:lnTo>
                    <a:cubicBezTo>
                      <a:pt x="509" y="949"/>
                      <a:pt x="492" y="932"/>
                      <a:pt x="475" y="915"/>
                    </a:cubicBezTo>
                    <a:lnTo>
                      <a:pt x="305" y="627"/>
                    </a:ln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" y="34"/>
                      <a:pt x="51" y="17"/>
                    </a:cubicBezTo>
                    <a:cubicBezTo>
                      <a:pt x="85" y="1"/>
                      <a:pt x="119" y="17"/>
                      <a:pt x="153" y="51"/>
                    </a:cubicBezTo>
                    <a:lnTo>
                      <a:pt x="424" y="542"/>
                    </a:lnTo>
                    <a:cubicBezTo>
                      <a:pt x="441" y="542"/>
                      <a:pt x="441" y="559"/>
                      <a:pt x="441" y="559"/>
                    </a:cubicBezTo>
                    <a:lnTo>
                      <a:pt x="593" y="813"/>
                    </a:lnTo>
                    <a:cubicBezTo>
                      <a:pt x="1287" y="796"/>
                      <a:pt x="1812" y="1321"/>
                      <a:pt x="2117" y="1761"/>
                    </a:cubicBezTo>
                    <a:cubicBezTo>
                      <a:pt x="2134" y="1761"/>
                      <a:pt x="2134" y="1778"/>
                      <a:pt x="2134" y="1795"/>
                    </a:cubicBezTo>
                    <a:cubicBezTo>
                      <a:pt x="2134" y="1846"/>
                      <a:pt x="2100" y="1863"/>
                      <a:pt x="2066" y="1863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8" name="Google Shape;6518;p27"/>
              <p:cNvSpPr/>
              <p:nvPr/>
            </p:nvSpPr>
            <p:spPr>
              <a:xfrm>
                <a:off x="929987" y="3699475"/>
                <a:ext cx="11362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43" extrusionOk="0">
                    <a:moveTo>
                      <a:pt x="491" y="170"/>
                    </a:moveTo>
                    <a:cubicBezTo>
                      <a:pt x="576" y="356"/>
                      <a:pt x="390" y="543"/>
                      <a:pt x="203" y="475"/>
                    </a:cubicBezTo>
                    <a:cubicBezTo>
                      <a:pt x="17" y="424"/>
                      <a:pt x="0" y="153"/>
                      <a:pt x="169" y="69"/>
                    </a:cubicBezTo>
                    <a:cubicBezTo>
                      <a:pt x="288" y="1"/>
                      <a:pt x="423" y="52"/>
                      <a:pt x="491" y="1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19" name="Google Shape;6519;p27"/>
              <p:cNvSpPr/>
              <p:nvPr/>
            </p:nvSpPr>
            <p:spPr>
              <a:xfrm>
                <a:off x="916279" y="3747561"/>
                <a:ext cx="27082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017" extrusionOk="0">
                    <a:moveTo>
                      <a:pt x="69" y="1017"/>
                    </a:moveTo>
                    <a:cubicBezTo>
                      <a:pt x="35" y="1017"/>
                      <a:pt x="1" y="983"/>
                      <a:pt x="1" y="932"/>
                    </a:cubicBezTo>
                    <a:cubicBezTo>
                      <a:pt x="1" y="915"/>
                      <a:pt x="18" y="881"/>
                      <a:pt x="35" y="864"/>
                    </a:cubicBezTo>
                    <a:lnTo>
                      <a:pt x="1254" y="18"/>
                    </a:lnTo>
                    <a:cubicBezTo>
                      <a:pt x="1288" y="1"/>
                      <a:pt x="1322" y="1"/>
                      <a:pt x="1355" y="35"/>
                    </a:cubicBezTo>
                    <a:cubicBezTo>
                      <a:pt x="1372" y="69"/>
                      <a:pt x="1372" y="119"/>
                      <a:pt x="1339" y="153"/>
                    </a:cubicBezTo>
                    <a:lnTo>
                      <a:pt x="120" y="1000"/>
                    </a:lnTo>
                    <a:cubicBezTo>
                      <a:pt x="103" y="1000"/>
                      <a:pt x="86" y="1017"/>
                      <a:pt x="69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0" name="Google Shape;6520;p27"/>
              <p:cNvSpPr/>
              <p:nvPr/>
            </p:nvSpPr>
            <p:spPr>
              <a:xfrm>
                <a:off x="872216" y="3747561"/>
                <a:ext cx="9369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25" extrusionOk="0">
                    <a:moveTo>
                      <a:pt x="85" y="424"/>
                    </a:moveTo>
                    <a:cubicBezTo>
                      <a:pt x="68" y="424"/>
                      <a:pt x="34" y="424"/>
                      <a:pt x="17" y="407"/>
                    </a:cubicBezTo>
                    <a:cubicBezTo>
                      <a:pt x="0" y="373"/>
                      <a:pt x="0" y="323"/>
                      <a:pt x="34" y="306"/>
                    </a:cubicBezTo>
                    <a:lnTo>
                      <a:pt x="356" y="35"/>
                    </a:lnTo>
                    <a:cubicBezTo>
                      <a:pt x="390" y="1"/>
                      <a:pt x="474" y="35"/>
                      <a:pt x="474" y="86"/>
                    </a:cubicBezTo>
                    <a:cubicBezTo>
                      <a:pt x="474" y="102"/>
                      <a:pt x="474" y="119"/>
                      <a:pt x="457" y="136"/>
                    </a:cubicBezTo>
                    <a:lnTo>
                      <a:pt x="457" y="136"/>
                    </a:lnTo>
                    <a:lnTo>
                      <a:pt x="136" y="407"/>
                    </a:lnTo>
                    <a:cubicBezTo>
                      <a:pt x="119" y="424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1" name="Google Shape;6521;p27"/>
              <p:cNvSpPr/>
              <p:nvPr/>
            </p:nvSpPr>
            <p:spPr>
              <a:xfrm>
                <a:off x="866871" y="3747561"/>
                <a:ext cx="52449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1017" extrusionOk="0">
                    <a:moveTo>
                      <a:pt x="2574" y="1017"/>
                    </a:moveTo>
                    <a:cubicBezTo>
                      <a:pt x="2117" y="966"/>
                      <a:pt x="1338" y="797"/>
                      <a:pt x="982" y="170"/>
                    </a:cubicBezTo>
                    <a:lnTo>
                      <a:pt x="102" y="170"/>
                    </a:lnTo>
                    <a:lnTo>
                      <a:pt x="102" y="170"/>
                    </a:lnTo>
                    <a:cubicBezTo>
                      <a:pt x="0" y="170"/>
                      <a:pt x="0" y="1"/>
                      <a:pt x="102" y="18"/>
                    </a:cubicBezTo>
                    <a:lnTo>
                      <a:pt x="1016" y="18"/>
                    </a:lnTo>
                    <a:cubicBezTo>
                      <a:pt x="1050" y="18"/>
                      <a:pt x="1067" y="35"/>
                      <a:pt x="1084" y="52"/>
                    </a:cubicBezTo>
                    <a:cubicBezTo>
                      <a:pt x="1406" y="661"/>
                      <a:pt x="2150" y="831"/>
                      <a:pt x="2574" y="864"/>
                    </a:cubicBezTo>
                    <a:cubicBezTo>
                      <a:pt x="2625" y="864"/>
                      <a:pt x="2658" y="898"/>
                      <a:pt x="2641" y="932"/>
                    </a:cubicBezTo>
                    <a:cubicBezTo>
                      <a:pt x="2641" y="983"/>
                      <a:pt x="2608" y="1017"/>
                      <a:pt x="2574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2" name="Google Shape;6522;p27"/>
              <p:cNvSpPr/>
              <p:nvPr/>
            </p:nvSpPr>
            <p:spPr>
              <a:xfrm>
                <a:off x="914957" y="3730204"/>
                <a:ext cx="28404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034" extrusionOk="0">
                    <a:moveTo>
                      <a:pt x="1355" y="1033"/>
                    </a:moveTo>
                    <a:cubicBezTo>
                      <a:pt x="1338" y="1033"/>
                      <a:pt x="1321" y="1033"/>
                      <a:pt x="1321" y="1016"/>
                    </a:cubicBezTo>
                    <a:lnTo>
                      <a:pt x="85" y="170"/>
                    </a:lnTo>
                    <a:cubicBezTo>
                      <a:pt x="0" y="119"/>
                      <a:pt x="85" y="1"/>
                      <a:pt x="170" y="51"/>
                    </a:cubicBezTo>
                    <a:lnTo>
                      <a:pt x="1406" y="898"/>
                    </a:lnTo>
                    <a:cubicBezTo>
                      <a:pt x="1439" y="915"/>
                      <a:pt x="1439" y="966"/>
                      <a:pt x="1422" y="999"/>
                    </a:cubicBezTo>
                    <a:cubicBezTo>
                      <a:pt x="1406" y="1016"/>
                      <a:pt x="1389" y="1033"/>
                      <a:pt x="1355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3" name="Google Shape;6523;p27"/>
              <p:cNvSpPr/>
              <p:nvPr/>
            </p:nvSpPr>
            <p:spPr>
              <a:xfrm>
                <a:off x="871210" y="3741565"/>
                <a:ext cx="10711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75" extrusionOk="0">
                    <a:moveTo>
                      <a:pt x="474" y="474"/>
                    </a:moveTo>
                    <a:lnTo>
                      <a:pt x="474" y="474"/>
                    </a:lnTo>
                    <a:cubicBezTo>
                      <a:pt x="441" y="474"/>
                      <a:pt x="424" y="457"/>
                      <a:pt x="407" y="440"/>
                    </a:cubicBezTo>
                    <a:lnTo>
                      <a:pt x="102" y="186"/>
                    </a:lnTo>
                    <a:cubicBezTo>
                      <a:pt x="0" y="136"/>
                      <a:pt x="119" y="0"/>
                      <a:pt x="187" y="85"/>
                    </a:cubicBezTo>
                    <a:lnTo>
                      <a:pt x="508" y="339"/>
                    </a:lnTo>
                    <a:cubicBezTo>
                      <a:pt x="525" y="339"/>
                      <a:pt x="525" y="356"/>
                      <a:pt x="542" y="373"/>
                    </a:cubicBezTo>
                    <a:cubicBezTo>
                      <a:pt x="542" y="373"/>
                      <a:pt x="542" y="390"/>
                      <a:pt x="542" y="390"/>
                    </a:cubicBezTo>
                    <a:cubicBezTo>
                      <a:pt x="542" y="440"/>
                      <a:pt x="508" y="474"/>
                      <a:pt x="474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4" name="Google Shape;6524;p27"/>
              <p:cNvSpPr/>
              <p:nvPr/>
            </p:nvSpPr>
            <p:spPr>
              <a:xfrm>
                <a:off x="866871" y="3731210"/>
                <a:ext cx="52113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17" extrusionOk="0">
                    <a:moveTo>
                      <a:pt x="102" y="999"/>
                    </a:moveTo>
                    <a:cubicBezTo>
                      <a:pt x="0" y="1016"/>
                      <a:pt x="0" y="830"/>
                      <a:pt x="102" y="847"/>
                    </a:cubicBezTo>
                    <a:lnTo>
                      <a:pt x="982" y="847"/>
                    </a:lnTo>
                    <a:cubicBezTo>
                      <a:pt x="1338" y="220"/>
                      <a:pt x="2117" y="34"/>
                      <a:pt x="2557" y="0"/>
                    </a:cubicBezTo>
                    <a:cubicBezTo>
                      <a:pt x="2608" y="0"/>
                      <a:pt x="2641" y="34"/>
                      <a:pt x="2641" y="68"/>
                    </a:cubicBezTo>
                    <a:cubicBezTo>
                      <a:pt x="2641" y="102"/>
                      <a:pt x="2625" y="136"/>
                      <a:pt x="2574" y="153"/>
                    </a:cubicBezTo>
                    <a:cubicBezTo>
                      <a:pt x="2150" y="187"/>
                      <a:pt x="1389" y="356"/>
                      <a:pt x="1101" y="965"/>
                    </a:cubicBezTo>
                    <a:cubicBezTo>
                      <a:pt x="1084" y="982"/>
                      <a:pt x="1050" y="999"/>
                      <a:pt x="1033" y="999"/>
                    </a:cubicBezTo>
                    <a:lnTo>
                      <a:pt x="102" y="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5" name="Google Shape;6525;p27"/>
              <p:cNvSpPr/>
              <p:nvPr/>
            </p:nvSpPr>
            <p:spPr>
              <a:xfrm>
                <a:off x="905273" y="3744563"/>
                <a:ext cx="1071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1" y="17"/>
                    </a:moveTo>
                    <a:cubicBezTo>
                      <a:pt x="457" y="34"/>
                      <a:pt x="542" y="271"/>
                      <a:pt x="390" y="407"/>
                    </a:cubicBezTo>
                    <a:cubicBezTo>
                      <a:pt x="237" y="542"/>
                      <a:pt x="0" y="441"/>
                      <a:pt x="0" y="238"/>
                    </a:cubicBezTo>
                    <a:cubicBezTo>
                      <a:pt x="17" y="102"/>
                      <a:pt x="136" y="1"/>
                      <a:pt x="271" y="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6" name="Google Shape;6526;p27"/>
              <p:cNvSpPr/>
              <p:nvPr/>
            </p:nvSpPr>
            <p:spPr>
              <a:xfrm>
                <a:off x="950006" y="3764603"/>
                <a:ext cx="5701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43" extrusionOk="0">
                    <a:moveTo>
                      <a:pt x="204" y="1643"/>
                    </a:moveTo>
                    <a:cubicBezTo>
                      <a:pt x="170" y="1643"/>
                      <a:pt x="136" y="1609"/>
                      <a:pt x="136" y="1575"/>
                    </a:cubicBezTo>
                    <a:lnTo>
                      <a:pt x="1" y="85"/>
                    </a:lnTo>
                    <a:cubicBezTo>
                      <a:pt x="1" y="51"/>
                      <a:pt x="35" y="17"/>
                      <a:pt x="69" y="0"/>
                    </a:cubicBezTo>
                    <a:cubicBezTo>
                      <a:pt x="119" y="0"/>
                      <a:pt x="153" y="34"/>
                      <a:pt x="153" y="68"/>
                    </a:cubicBezTo>
                    <a:lnTo>
                      <a:pt x="289" y="1558"/>
                    </a:lnTo>
                    <a:cubicBezTo>
                      <a:pt x="289" y="1592"/>
                      <a:pt x="255" y="1626"/>
                      <a:pt x="221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7" name="Google Shape;6527;p27"/>
              <p:cNvSpPr/>
              <p:nvPr/>
            </p:nvSpPr>
            <p:spPr>
              <a:xfrm>
                <a:off x="919297" y="3817364"/>
                <a:ext cx="469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3" extrusionOk="0">
                    <a:moveTo>
                      <a:pt x="153" y="593"/>
                    </a:moveTo>
                    <a:cubicBezTo>
                      <a:pt x="119" y="593"/>
                      <a:pt x="85" y="576"/>
                      <a:pt x="85" y="542"/>
                    </a:cubicBezTo>
                    <a:lnTo>
                      <a:pt x="17" y="119"/>
                    </a:lnTo>
                    <a:cubicBezTo>
                      <a:pt x="0" y="17"/>
                      <a:pt x="153" y="0"/>
                      <a:pt x="170" y="102"/>
                    </a:cubicBezTo>
                    <a:lnTo>
                      <a:pt x="237" y="508"/>
                    </a:lnTo>
                    <a:cubicBezTo>
                      <a:pt x="237" y="559"/>
                      <a:pt x="204" y="593"/>
                      <a:pt x="170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8" name="Google Shape;6528;p27"/>
              <p:cNvSpPr/>
              <p:nvPr/>
            </p:nvSpPr>
            <p:spPr>
              <a:xfrm>
                <a:off x="913616" y="3793656"/>
                <a:ext cx="42428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97" extrusionOk="0">
                    <a:moveTo>
                      <a:pt x="85" y="1897"/>
                    </a:moveTo>
                    <a:cubicBezTo>
                      <a:pt x="68" y="1897"/>
                      <a:pt x="68" y="1897"/>
                      <a:pt x="51" y="1880"/>
                    </a:cubicBezTo>
                    <a:cubicBezTo>
                      <a:pt x="17" y="1863"/>
                      <a:pt x="1" y="1812"/>
                      <a:pt x="17" y="1778"/>
                    </a:cubicBezTo>
                    <a:lnTo>
                      <a:pt x="475" y="982"/>
                    </a:lnTo>
                    <a:cubicBezTo>
                      <a:pt x="492" y="948"/>
                      <a:pt x="525" y="932"/>
                      <a:pt x="559" y="948"/>
                    </a:cubicBezTo>
                    <a:cubicBezTo>
                      <a:pt x="1236" y="965"/>
                      <a:pt x="1744" y="390"/>
                      <a:pt x="1998" y="51"/>
                    </a:cubicBezTo>
                    <a:cubicBezTo>
                      <a:pt x="2015" y="17"/>
                      <a:pt x="2066" y="0"/>
                      <a:pt x="2100" y="34"/>
                    </a:cubicBezTo>
                    <a:cubicBezTo>
                      <a:pt x="2134" y="51"/>
                      <a:pt x="2151" y="102"/>
                      <a:pt x="2117" y="136"/>
                    </a:cubicBezTo>
                    <a:cubicBezTo>
                      <a:pt x="1863" y="491"/>
                      <a:pt x="1338" y="1084"/>
                      <a:pt x="610" y="1084"/>
                    </a:cubicBezTo>
                    <a:lnTo>
                      <a:pt x="593" y="1084"/>
                    </a:lnTo>
                    <a:lnTo>
                      <a:pt x="153" y="1863"/>
                    </a:lnTo>
                    <a:cubicBezTo>
                      <a:pt x="136" y="1880"/>
                      <a:pt x="119" y="1897"/>
                      <a:pt x="85" y="18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29" name="Google Shape;6529;p27"/>
              <p:cNvSpPr/>
              <p:nvPr/>
            </p:nvSpPr>
            <p:spPr>
              <a:xfrm>
                <a:off x="923636" y="3763932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68" y="830"/>
                    </a:moveTo>
                    <a:cubicBezTo>
                      <a:pt x="34" y="830"/>
                      <a:pt x="0" y="796"/>
                      <a:pt x="0" y="762"/>
                    </a:cubicBezTo>
                    <a:cubicBezTo>
                      <a:pt x="0" y="729"/>
                      <a:pt x="17" y="695"/>
                      <a:pt x="34" y="678"/>
                    </a:cubicBezTo>
                    <a:lnTo>
                      <a:pt x="1389" y="51"/>
                    </a:lnTo>
                    <a:cubicBezTo>
                      <a:pt x="1473" y="1"/>
                      <a:pt x="1541" y="136"/>
                      <a:pt x="1456" y="187"/>
                    </a:cubicBezTo>
                    <a:lnTo>
                      <a:pt x="1355" y="221"/>
                    </a:lnTo>
                    <a:lnTo>
                      <a:pt x="119" y="813"/>
                    </a:lnTo>
                    <a:cubicBezTo>
                      <a:pt x="102" y="830"/>
                      <a:pt x="85" y="830"/>
                      <a:pt x="68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0" name="Google Shape;6530;p27"/>
              <p:cNvSpPr/>
              <p:nvPr/>
            </p:nvSpPr>
            <p:spPr>
              <a:xfrm>
                <a:off x="911604" y="3817364"/>
                <a:ext cx="12052" cy="6687"/>
              </a:xfrm>
              <a:custGeom>
                <a:avLst/>
                <a:gdLst/>
                <a:ahLst/>
                <a:cxnLst/>
                <a:rect l="l" t="t" r="r" b="b"/>
                <a:pathLst>
                  <a:path w="611" h="339" extrusionOk="0">
                    <a:moveTo>
                      <a:pt x="86" y="339"/>
                    </a:moveTo>
                    <a:cubicBezTo>
                      <a:pt x="52" y="339"/>
                      <a:pt x="35" y="322"/>
                      <a:pt x="18" y="288"/>
                    </a:cubicBezTo>
                    <a:cubicBezTo>
                      <a:pt x="1" y="254"/>
                      <a:pt x="18" y="204"/>
                      <a:pt x="69" y="187"/>
                    </a:cubicBezTo>
                    <a:lnTo>
                      <a:pt x="458" y="34"/>
                    </a:lnTo>
                    <a:cubicBezTo>
                      <a:pt x="543" y="0"/>
                      <a:pt x="610" y="153"/>
                      <a:pt x="509" y="187"/>
                    </a:cubicBezTo>
                    <a:lnTo>
                      <a:pt x="119" y="32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1" name="Google Shape;6531;p27"/>
              <p:cNvSpPr/>
              <p:nvPr/>
            </p:nvSpPr>
            <p:spPr>
              <a:xfrm>
                <a:off x="913616" y="3776950"/>
                <a:ext cx="13038" cy="541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744" extrusionOk="0">
                    <a:moveTo>
                      <a:pt x="85" y="2744"/>
                    </a:moveTo>
                    <a:cubicBezTo>
                      <a:pt x="68" y="2744"/>
                      <a:pt x="68" y="2744"/>
                      <a:pt x="51" y="2727"/>
                    </a:cubicBezTo>
                    <a:cubicBezTo>
                      <a:pt x="17" y="2710"/>
                      <a:pt x="1" y="2659"/>
                      <a:pt x="17" y="2625"/>
                    </a:cubicBezTo>
                    <a:lnTo>
                      <a:pt x="458" y="1863"/>
                    </a:lnTo>
                    <a:cubicBezTo>
                      <a:pt x="85" y="1237"/>
                      <a:pt x="322" y="475"/>
                      <a:pt x="508" y="69"/>
                    </a:cubicBezTo>
                    <a:cubicBezTo>
                      <a:pt x="525" y="18"/>
                      <a:pt x="576" y="1"/>
                      <a:pt x="610" y="18"/>
                    </a:cubicBezTo>
                    <a:cubicBezTo>
                      <a:pt x="644" y="35"/>
                      <a:pt x="661" y="85"/>
                      <a:pt x="644" y="119"/>
                    </a:cubicBezTo>
                    <a:cubicBezTo>
                      <a:pt x="475" y="509"/>
                      <a:pt x="221" y="1237"/>
                      <a:pt x="610" y="1812"/>
                    </a:cubicBezTo>
                    <a:cubicBezTo>
                      <a:pt x="627" y="1846"/>
                      <a:pt x="627" y="1863"/>
                      <a:pt x="610" y="1897"/>
                    </a:cubicBezTo>
                    <a:lnTo>
                      <a:pt x="153" y="2693"/>
                    </a:lnTo>
                    <a:cubicBezTo>
                      <a:pt x="136" y="2727"/>
                      <a:pt x="119" y="2744"/>
                      <a:pt x="85" y="27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2" name="Google Shape;6532;p27"/>
              <p:cNvSpPr/>
              <p:nvPr/>
            </p:nvSpPr>
            <p:spPr>
              <a:xfrm>
                <a:off x="928310" y="3784977"/>
                <a:ext cx="15721" cy="16707"/>
              </a:xfrm>
              <a:custGeom>
                <a:avLst/>
                <a:gdLst/>
                <a:ahLst/>
                <a:cxnLst/>
                <a:rect l="l" t="t" r="r" b="b"/>
                <a:pathLst>
                  <a:path w="797" h="847" extrusionOk="0">
                    <a:moveTo>
                      <a:pt x="204" y="305"/>
                    </a:moveTo>
                    <a:cubicBezTo>
                      <a:pt x="339" y="0"/>
                      <a:pt x="796" y="254"/>
                      <a:pt x="593" y="542"/>
                    </a:cubicBezTo>
                    <a:cubicBezTo>
                      <a:pt x="458" y="847"/>
                      <a:pt x="0" y="576"/>
                      <a:pt x="20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3" name="Google Shape;6533;p27"/>
              <p:cNvSpPr/>
              <p:nvPr/>
            </p:nvSpPr>
            <p:spPr>
              <a:xfrm>
                <a:off x="969710" y="3764267"/>
                <a:ext cx="30081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7" extrusionOk="0">
                    <a:moveTo>
                      <a:pt x="1440" y="796"/>
                    </a:moveTo>
                    <a:cubicBezTo>
                      <a:pt x="1423" y="796"/>
                      <a:pt x="1406" y="796"/>
                      <a:pt x="1389" y="779"/>
                    </a:cubicBezTo>
                    <a:lnTo>
                      <a:pt x="52" y="153"/>
                    </a:lnTo>
                    <a:cubicBezTo>
                      <a:pt x="18" y="136"/>
                      <a:pt x="1" y="85"/>
                      <a:pt x="18" y="51"/>
                    </a:cubicBezTo>
                    <a:cubicBezTo>
                      <a:pt x="35" y="17"/>
                      <a:pt x="69" y="0"/>
                      <a:pt x="102" y="17"/>
                    </a:cubicBezTo>
                    <a:lnTo>
                      <a:pt x="1457" y="644"/>
                    </a:lnTo>
                    <a:cubicBezTo>
                      <a:pt x="1525" y="678"/>
                      <a:pt x="1508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4" name="Google Shape;6534;p27"/>
              <p:cNvSpPr/>
              <p:nvPr/>
            </p:nvSpPr>
            <p:spPr>
              <a:xfrm>
                <a:off x="999770" y="3817364"/>
                <a:ext cx="11717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94" h="323" extrusionOk="0">
                    <a:moveTo>
                      <a:pt x="509" y="322"/>
                    </a:moveTo>
                    <a:lnTo>
                      <a:pt x="492" y="322"/>
                    </a:lnTo>
                    <a:lnTo>
                      <a:pt x="85" y="170"/>
                    </a:lnTo>
                    <a:cubicBezTo>
                      <a:pt x="1" y="136"/>
                      <a:pt x="51" y="0"/>
                      <a:pt x="153" y="34"/>
                    </a:cubicBezTo>
                    <a:lnTo>
                      <a:pt x="542" y="187"/>
                    </a:lnTo>
                    <a:cubicBezTo>
                      <a:pt x="576" y="187"/>
                      <a:pt x="593" y="237"/>
                      <a:pt x="576" y="271"/>
                    </a:cubicBezTo>
                    <a:cubicBezTo>
                      <a:pt x="559" y="305"/>
                      <a:pt x="542" y="322"/>
                      <a:pt x="509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5" name="Google Shape;6535;p27"/>
              <p:cNvSpPr/>
              <p:nvPr/>
            </p:nvSpPr>
            <p:spPr>
              <a:xfrm>
                <a:off x="996101" y="3776950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610" y="2727"/>
                    </a:moveTo>
                    <a:cubicBezTo>
                      <a:pt x="576" y="2727"/>
                      <a:pt x="559" y="2710"/>
                      <a:pt x="542" y="2693"/>
                    </a:cubicBezTo>
                    <a:lnTo>
                      <a:pt x="68" y="1880"/>
                    </a:lnTo>
                    <a:cubicBezTo>
                      <a:pt x="51" y="1863"/>
                      <a:pt x="51" y="1829"/>
                      <a:pt x="68" y="1812"/>
                    </a:cubicBezTo>
                    <a:cubicBezTo>
                      <a:pt x="441" y="1237"/>
                      <a:pt x="204" y="492"/>
                      <a:pt x="17" y="119"/>
                    </a:cubicBezTo>
                    <a:cubicBezTo>
                      <a:pt x="0" y="85"/>
                      <a:pt x="17" y="35"/>
                      <a:pt x="68" y="18"/>
                    </a:cubicBezTo>
                    <a:cubicBezTo>
                      <a:pt x="102" y="1"/>
                      <a:pt x="136" y="18"/>
                      <a:pt x="153" y="52"/>
                    </a:cubicBezTo>
                    <a:cubicBezTo>
                      <a:pt x="356" y="458"/>
                      <a:pt x="610" y="1220"/>
                      <a:pt x="220" y="1863"/>
                    </a:cubicBezTo>
                    <a:lnTo>
                      <a:pt x="661" y="2625"/>
                    </a:lnTo>
                    <a:cubicBezTo>
                      <a:pt x="678" y="2659"/>
                      <a:pt x="678" y="2693"/>
                      <a:pt x="644" y="2727"/>
                    </a:cubicBezTo>
                    <a:cubicBezTo>
                      <a:pt x="627" y="2727"/>
                      <a:pt x="610" y="2727"/>
                      <a:pt x="610" y="27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6" name="Google Shape;6536;p27"/>
              <p:cNvSpPr/>
              <p:nvPr/>
            </p:nvSpPr>
            <p:spPr>
              <a:xfrm>
                <a:off x="967383" y="3764267"/>
                <a:ext cx="5701" cy="3274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60" extrusionOk="0">
                    <a:moveTo>
                      <a:pt x="85" y="1660"/>
                    </a:moveTo>
                    <a:lnTo>
                      <a:pt x="85" y="1660"/>
                    </a:lnTo>
                    <a:cubicBezTo>
                      <a:pt x="34" y="1643"/>
                      <a:pt x="0" y="1609"/>
                      <a:pt x="17" y="1575"/>
                    </a:cubicBezTo>
                    <a:lnTo>
                      <a:pt x="136" y="85"/>
                    </a:lnTo>
                    <a:cubicBezTo>
                      <a:pt x="153" y="0"/>
                      <a:pt x="271" y="17"/>
                      <a:pt x="288" y="102"/>
                    </a:cubicBezTo>
                    <a:lnTo>
                      <a:pt x="153" y="1592"/>
                    </a:lnTo>
                    <a:cubicBezTo>
                      <a:pt x="153" y="1626"/>
                      <a:pt x="119" y="1660"/>
                      <a:pt x="85" y="16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7" name="Google Shape;6537;p27"/>
              <p:cNvSpPr/>
              <p:nvPr/>
            </p:nvSpPr>
            <p:spPr>
              <a:xfrm>
                <a:off x="999434" y="3817699"/>
                <a:ext cx="4359" cy="1136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6" extrusionOk="0">
                    <a:moveTo>
                      <a:pt x="85" y="576"/>
                    </a:moveTo>
                    <a:lnTo>
                      <a:pt x="68" y="576"/>
                    </a:lnTo>
                    <a:cubicBezTo>
                      <a:pt x="18" y="559"/>
                      <a:pt x="1" y="525"/>
                      <a:pt x="1" y="491"/>
                    </a:cubicBezTo>
                    <a:lnTo>
                      <a:pt x="68" y="68"/>
                    </a:lnTo>
                    <a:cubicBezTo>
                      <a:pt x="68" y="34"/>
                      <a:pt x="119" y="0"/>
                      <a:pt x="153" y="17"/>
                    </a:cubicBezTo>
                    <a:cubicBezTo>
                      <a:pt x="204" y="17"/>
                      <a:pt x="221" y="51"/>
                      <a:pt x="221" y="102"/>
                    </a:cubicBezTo>
                    <a:lnTo>
                      <a:pt x="153" y="508"/>
                    </a:lnTo>
                    <a:cubicBezTo>
                      <a:pt x="153" y="542"/>
                      <a:pt x="119" y="559"/>
                      <a:pt x="85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8" name="Google Shape;6538;p27"/>
              <p:cNvSpPr/>
              <p:nvPr/>
            </p:nvSpPr>
            <p:spPr>
              <a:xfrm>
                <a:off x="967048" y="3793320"/>
                <a:ext cx="42764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897" extrusionOk="0">
                    <a:moveTo>
                      <a:pt x="2083" y="1897"/>
                    </a:moveTo>
                    <a:cubicBezTo>
                      <a:pt x="2049" y="1897"/>
                      <a:pt x="2032" y="1880"/>
                      <a:pt x="2015" y="1863"/>
                    </a:cubicBezTo>
                    <a:lnTo>
                      <a:pt x="1575" y="1101"/>
                    </a:lnTo>
                    <a:lnTo>
                      <a:pt x="1541" y="1101"/>
                    </a:lnTo>
                    <a:cubicBezTo>
                      <a:pt x="813" y="1101"/>
                      <a:pt x="288" y="508"/>
                      <a:pt x="34" y="153"/>
                    </a:cubicBezTo>
                    <a:cubicBezTo>
                      <a:pt x="0" y="68"/>
                      <a:pt x="102" y="0"/>
                      <a:pt x="153" y="68"/>
                    </a:cubicBezTo>
                    <a:cubicBezTo>
                      <a:pt x="407" y="407"/>
                      <a:pt x="915" y="982"/>
                      <a:pt x="1609" y="949"/>
                    </a:cubicBezTo>
                    <a:cubicBezTo>
                      <a:pt x="1643" y="949"/>
                      <a:pt x="1660" y="965"/>
                      <a:pt x="1677" y="982"/>
                    </a:cubicBezTo>
                    <a:lnTo>
                      <a:pt x="2151" y="1778"/>
                    </a:lnTo>
                    <a:cubicBezTo>
                      <a:pt x="2168" y="1829"/>
                      <a:pt x="2151" y="1863"/>
                      <a:pt x="2117" y="1880"/>
                    </a:cubicBezTo>
                    <a:cubicBezTo>
                      <a:pt x="2100" y="1897"/>
                      <a:pt x="2083" y="1897"/>
                      <a:pt x="2083" y="18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9" name="Google Shape;6539;p27"/>
              <p:cNvSpPr/>
              <p:nvPr/>
            </p:nvSpPr>
            <p:spPr>
              <a:xfrm>
                <a:off x="981742" y="3787975"/>
                <a:ext cx="110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43" extrusionOk="0">
                    <a:moveTo>
                      <a:pt x="68" y="373"/>
                    </a:moveTo>
                    <a:cubicBezTo>
                      <a:pt x="0" y="187"/>
                      <a:pt x="170" y="1"/>
                      <a:pt x="356" y="68"/>
                    </a:cubicBezTo>
                    <a:cubicBezTo>
                      <a:pt x="542" y="136"/>
                      <a:pt x="559" y="390"/>
                      <a:pt x="390" y="491"/>
                    </a:cubicBezTo>
                    <a:cubicBezTo>
                      <a:pt x="271" y="542"/>
                      <a:pt x="136" y="491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0" name="Google Shape;6540;p27"/>
              <p:cNvSpPr/>
              <p:nvPr/>
            </p:nvSpPr>
            <p:spPr>
              <a:xfrm>
                <a:off x="979395" y="3729869"/>
                <a:ext cx="28088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051" extrusionOk="0">
                    <a:moveTo>
                      <a:pt x="86" y="1050"/>
                    </a:moveTo>
                    <a:cubicBezTo>
                      <a:pt x="52" y="1050"/>
                      <a:pt x="35" y="1033"/>
                      <a:pt x="18" y="1016"/>
                    </a:cubicBezTo>
                    <a:cubicBezTo>
                      <a:pt x="1" y="983"/>
                      <a:pt x="1" y="932"/>
                      <a:pt x="35" y="915"/>
                    </a:cubicBezTo>
                    <a:lnTo>
                      <a:pt x="1271" y="68"/>
                    </a:lnTo>
                    <a:cubicBezTo>
                      <a:pt x="1338" y="1"/>
                      <a:pt x="1423" y="136"/>
                      <a:pt x="1355" y="187"/>
                    </a:cubicBezTo>
                    <a:lnTo>
                      <a:pt x="136" y="1033"/>
                    </a:lnTo>
                    <a:cubicBezTo>
                      <a:pt x="119" y="1050"/>
                      <a:pt x="102" y="1050"/>
                      <a:pt x="8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1" name="Google Shape;6541;p27"/>
              <p:cNvSpPr/>
              <p:nvPr/>
            </p:nvSpPr>
            <p:spPr>
              <a:xfrm>
                <a:off x="1040854" y="3741901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85" y="423"/>
                    </a:moveTo>
                    <a:cubicBezTo>
                      <a:pt x="68" y="423"/>
                      <a:pt x="51" y="423"/>
                      <a:pt x="34" y="406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56" y="34"/>
                    </a:lnTo>
                    <a:cubicBezTo>
                      <a:pt x="389" y="0"/>
                      <a:pt x="423" y="0"/>
                      <a:pt x="457" y="34"/>
                    </a:cubicBezTo>
                    <a:cubicBezTo>
                      <a:pt x="491" y="51"/>
                      <a:pt x="491" y="102"/>
                      <a:pt x="457" y="136"/>
                    </a:cubicBezTo>
                    <a:lnTo>
                      <a:pt x="136" y="406"/>
                    </a:lnTo>
                    <a:cubicBezTo>
                      <a:pt x="119" y="406"/>
                      <a:pt x="102" y="423"/>
                      <a:pt x="85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2" name="Google Shape;6542;p27"/>
              <p:cNvSpPr/>
              <p:nvPr/>
            </p:nvSpPr>
            <p:spPr>
              <a:xfrm>
                <a:off x="1003773" y="3730540"/>
                <a:ext cx="517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00" extrusionOk="0">
                    <a:moveTo>
                      <a:pt x="1626" y="999"/>
                    </a:moveTo>
                    <a:cubicBezTo>
                      <a:pt x="1592" y="999"/>
                      <a:pt x="1575" y="982"/>
                      <a:pt x="1558" y="965"/>
                    </a:cubicBezTo>
                    <a:cubicBezTo>
                      <a:pt x="1237" y="356"/>
                      <a:pt x="492" y="204"/>
                      <a:pt x="69" y="153"/>
                    </a:cubicBezTo>
                    <a:cubicBezTo>
                      <a:pt x="18" y="153"/>
                      <a:pt x="1" y="119"/>
                      <a:pt x="1" y="85"/>
                    </a:cubicBezTo>
                    <a:cubicBezTo>
                      <a:pt x="1" y="34"/>
                      <a:pt x="35" y="0"/>
                      <a:pt x="69" y="17"/>
                    </a:cubicBezTo>
                    <a:cubicBezTo>
                      <a:pt x="526" y="51"/>
                      <a:pt x="1304" y="221"/>
                      <a:pt x="1677" y="864"/>
                    </a:cubicBezTo>
                    <a:lnTo>
                      <a:pt x="2557" y="864"/>
                    </a:lnTo>
                    <a:cubicBezTo>
                      <a:pt x="2591" y="864"/>
                      <a:pt x="2625" y="881"/>
                      <a:pt x="2625" y="932"/>
                    </a:cubicBezTo>
                    <a:cubicBezTo>
                      <a:pt x="2625" y="965"/>
                      <a:pt x="2591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3" name="Google Shape;6543;p27"/>
              <p:cNvSpPr/>
              <p:nvPr/>
            </p:nvSpPr>
            <p:spPr>
              <a:xfrm>
                <a:off x="978409" y="3746575"/>
                <a:ext cx="28739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50" extrusionOk="0">
                    <a:moveTo>
                      <a:pt x="1355" y="1050"/>
                    </a:moveTo>
                    <a:cubicBezTo>
                      <a:pt x="1338" y="1050"/>
                      <a:pt x="1338" y="1033"/>
                      <a:pt x="1321" y="1033"/>
                    </a:cubicBezTo>
                    <a:lnTo>
                      <a:pt x="85" y="186"/>
                    </a:lnTo>
                    <a:cubicBezTo>
                      <a:pt x="0" y="136"/>
                      <a:pt x="85" y="0"/>
                      <a:pt x="169" y="68"/>
                    </a:cubicBezTo>
                    <a:lnTo>
                      <a:pt x="1405" y="914"/>
                    </a:lnTo>
                    <a:cubicBezTo>
                      <a:pt x="1456" y="948"/>
                      <a:pt x="1439" y="1050"/>
                      <a:pt x="1355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4" name="Google Shape;6544;p27"/>
              <p:cNvSpPr/>
              <p:nvPr/>
            </p:nvSpPr>
            <p:spPr>
              <a:xfrm>
                <a:off x="1041189" y="3747226"/>
                <a:ext cx="9685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5" extrusionOk="0">
                    <a:moveTo>
                      <a:pt x="406" y="424"/>
                    </a:moveTo>
                    <a:cubicBezTo>
                      <a:pt x="389" y="424"/>
                      <a:pt x="372" y="407"/>
                      <a:pt x="356" y="407"/>
                    </a:cubicBezTo>
                    <a:lnTo>
                      <a:pt x="34" y="136"/>
                    </a:lnTo>
                    <a:cubicBezTo>
                      <a:pt x="0" y="103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5" y="18"/>
                    </a:cubicBezTo>
                    <a:lnTo>
                      <a:pt x="457" y="289"/>
                    </a:lnTo>
                    <a:cubicBezTo>
                      <a:pt x="491" y="306"/>
                      <a:pt x="491" y="357"/>
                      <a:pt x="457" y="390"/>
                    </a:cubicBezTo>
                    <a:cubicBezTo>
                      <a:pt x="440" y="407"/>
                      <a:pt x="423" y="424"/>
                      <a:pt x="40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5" name="Google Shape;6545;p27"/>
              <p:cNvSpPr/>
              <p:nvPr/>
            </p:nvSpPr>
            <p:spPr>
              <a:xfrm>
                <a:off x="1003773" y="3747226"/>
                <a:ext cx="5179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17" extrusionOk="0">
                    <a:moveTo>
                      <a:pt x="69" y="1017"/>
                    </a:moveTo>
                    <a:cubicBezTo>
                      <a:pt x="35" y="1017"/>
                      <a:pt x="1" y="983"/>
                      <a:pt x="1" y="949"/>
                    </a:cubicBezTo>
                    <a:cubicBezTo>
                      <a:pt x="1" y="898"/>
                      <a:pt x="35" y="864"/>
                      <a:pt x="69" y="864"/>
                    </a:cubicBezTo>
                    <a:cubicBezTo>
                      <a:pt x="492" y="831"/>
                      <a:pt x="1254" y="644"/>
                      <a:pt x="1541" y="52"/>
                    </a:cubicBezTo>
                    <a:cubicBezTo>
                      <a:pt x="1558" y="18"/>
                      <a:pt x="1592" y="1"/>
                      <a:pt x="1626" y="1"/>
                    </a:cubicBezTo>
                    <a:lnTo>
                      <a:pt x="2540" y="1"/>
                    </a:lnTo>
                    <a:cubicBezTo>
                      <a:pt x="2591" y="1"/>
                      <a:pt x="2625" y="35"/>
                      <a:pt x="2625" y="86"/>
                    </a:cubicBezTo>
                    <a:cubicBezTo>
                      <a:pt x="2625" y="119"/>
                      <a:pt x="2591" y="153"/>
                      <a:pt x="2540" y="153"/>
                    </a:cubicBezTo>
                    <a:lnTo>
                      <a:pt x="1660" y="153"/>
                    </a:lnTo>
                    <a:cubicBezTo>
                      <a:pt x="1304" y="797"/>
                      <a:pt x="526" y="966"/>
                      <a:pt x="69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6" name="Google Shape;6546;p27"/>
              <p:cNvSpPr/>
              <p:nvPr/>
            </p:nvSpPr>
            <p:spPr>
              <a:xfrm>
                <a:off x="1007126" y="3742887"/>
                <a:ext cx="1035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43" extrusionOk="0">
                    <a:moveTo>
                      <a:pt x="271" y="543"/>
                    </a:moveTo>
                    <a:cubicBezTo>
                      <a:pt x="68" y="509"/>
                      <a:pt x="0" y="272"/>
                      <a:pt x="136" y="136"/>
                    </a:cubicBezTo>
                    <a:cubicBezTo>
                      <a:pt x="288" y="1"/>
                      <a:pt x="525" y="102"/>
                      <a:pt x="525" y="306"/>
                    </a:cubicBezTo>
                    <a:cubicBezTo>
                      <a:pt x="508" y="441"/>
                      <a:pt x="389" y="543"/>
                      <a:pt x="271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7" name="Google Shape;6547;p27"/>
              <p:cNvSpPr/>
              <p:nvPr/>
            </p:nvSpPr>
            <p:spPr>
              <a:xfrm>
                <a:off x="967383" y="3701487"/>
                <a:ext cx="5365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26" extrusionOk="0">
                    <a:moveTo>
                      <a:pt x="204" y="1626"/>
                    </a:moveTo>
                    <a:cubicBezTo>
                      <a:pt x="153" y="1626"/>
                      <a:pt x="119" y="1592"/>
                      <a:pt x="119" y="1558"/>
                    </a:cubicBezTo>
                    <a:lnTo>
                      <a:pt x="0" y="85"/>
                    </a:lnTo>
                    <a:cubicBezTo>
                      <a:pt x="0" y="34"/>
                      <a:pt x="34" y="0"/>
                      <a:pt x="68" y="0"/>
                    </a:cubicBezTo>
                    <a:cubicBezTo>
                      <a:pt x="119" y="0"/>
                      <a:pt x="153" y="17"/>
                      <a:pt x="153" y="68"/>
                    </a:cubicBezTo>
                    <a:lnTo>
                      <a:pt x="271" y="1541"/>
                    </a:lnTo>
                    <a:cubicBezTo>
                      <a:pt x="271" y="1592"/>
                      <a:pt x="237" y="1626"/>
                      <a:pt x="204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8" name="Google Shape;6548;p27"/>
              <p:cNvSpPr/>
              <p:nvPr/>
            </p:nvSpPr>
            <p:spPr>
              <a:xfrm>
                <a:off x="999434" y="3669100"/>
                <a:ext cx="4359" cy="1136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6" extrusionOk="0">
                    <a:moveTo>
                      <a:pt x="136" y="576"/>
                    </a:moveTo>
                    <a:cubicBezTo>
                      <a:pt x="102" y="576"/>
                      <a:pt x="68" y="542"/>
                      <a:pt x="68" y="508"/>
                    </a:cubicBezTo>
                    <a:lnTo>
                      <a:pt x="1" y="102"/>
                    </a:lnTo>
                    <a:cubicBezTo>
                      <a:pt x="1" y="51"/>
                      <a:pt x="18" y="17"/>
                      <a:pt x="68" y="17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204" y="491"/>
                    </a:lnTo>
                    <a:cubicBezTo>
                      <a:pt x="221" y="542"/>
                      <a:pt x="187" y="576"/>
                      <a:pt x="153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9" name="Google Shape;6549;p27"/>
              <p:cNvSpPr/>
              <p:nvPr/>
            </p:nvSpPr>
            <p:spPr>
              <a:xfrm>
                <a:off x="967048" y="3666418"/>
                <a:ext cx="43099" cy="3775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4" extrusionOk="0">
                    <a:moveTo>
                      <a:pt x="102" y="1914"/>
                    </a:moveTo>
                    <a:cubicBezTo>
                      <a:pt x="85" y="1914"/>
                      <a:pt x="68" y="1914"/>
                      <a:pt x="51" y="1897"/>
                    </a:cubicBezTo>
                    <a:cubicBezTo>
                      <a:pt x="17" y="1880"/>
                      <a:pt x="0" y="1829"/>
                      <a:pt x="34" y="1795"/>
                    </a:cubicBezTo>
                    <a:cubicBezTo>
                      <a:pt x="288" y="1440"/>
                      <a:pt x="830" y="830"/>
                      <a:pt x="1558" y="847"/>
                    </a:cubicBezTo>
                    <a:lnTo>
                      <a:pt x="2015" y="85"/>
                    </a:lnTo>
                    <a:cubicBezTo>
                      <a:pt x="2049" y="1"/>
                      <a:pt x="2184" y="85"/>
                      <a:pt x="2134" y="170"/>
                    </a:cubicBezTo>
                    <a:lnTo>
                      <a:pt x="1677" y="983"/>
                    </a:lnTo>
                    <a:cubicBezTo>
                      <a:pt x="1660" y="1000"/>
                      <a:pt x="1626" y="1017"/>
                      <a:pt x="1609" y="1017"/>
                    </a:cubicBezTo>
                    <a:cubicBezTo>
                      <a:pt x="915" y="983"/>
                      <a:pt x="390" y="1541"/>
                      <a:pt x="153" y="1897"/>
                    </a:cubicBezTo>
                    <a:cubicBezTo>
                      <a:pt x="136" y="1914"/>
                      <a:pt x="119" y="1914"/>
                      <a:pt x="102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0" name="Google Shape;6550;p27"/>
              <p:cNvSpPr/>
              <p:nvPr/>
            </p:nvSpPr>
            <p:spPr>
              <a:xfrm>
                <a:off x="969710" y="3717857"/>
                <a:ext cx="29745" cy="15701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796" extrusionOk="0">
                    <a:moveTo>
                      <a:pt x="86" y="796"/>
                    </a:moveTo>
                    <a:cubicBezTo>
                      <a:pt x="52" y="796"/>
                      <a:pt x="18" y="779"/>
                      <a:pt x="18" y="762"/>
                    </a:cubicBezTo>
                    <a:cubicBezTo>
                      <a:pt x="1" y="711"/>
                      <a:pt x="18" y="677"/>
                      <a:pt x="52" y="660"/>
                    </a:cubicBezTo>
                    <a:lnTo>
                      <a:pt x="1389" y="17"/>
                    </a:lnTo>
                    <a:cubicBezTo>
                      <a:pt x="1423" y="0"/>
                      <a:pt x="1457" y="0"/>
                      <a:pt x="1474" y="17"/>
                    </a:cubicBezTo>
                    <a:cubicBezTo>
                      <a:pt x="1508" y="51"/>
                      <a:pt x="1508" y="102"/>
                      <a:pt x="1474" y="119"/>
                    </a:cubicBezTo>
                    <a:cubicBezTo>
                      <a:pt x="1474" y="136"/>
                      <a:pt x="1457" y="136"/>
                      <a:pt x="1457" y="136"/>
                    </a:cubicBezTo>
                    <a:lnTo>
                      <a:pt x="102" y="7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1" name="Google Shape;6551;p27"/>
              <p:cNvSpPr/>
              <p:nvPr/>
            </p:nvSpPr>
            <p:spPr>
              <a:xfrm>
                <a:off x="1000440" y="3674110"/>
                <a:ext cx="11046" cy="635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85" y="322"/>
                    </a:moveTo>
                    <a:cubicBezTo>
                      <a:pt x="51" y="322"/>
                      <a:pt x="34" y="288"/>
                      <a:pt x="17" y="271"/>
                    </a:cubicBezTo>
                    <a:cubicBezTo>
                      <a:pt x="0" y="220"/>
                      <a:pt x="17" y="186"/>
                      <a:pt x="68" y="169"/>
                    </a:cubicBezTo>
                    <a:lnTo>
                      <a:pt x="458" y="17"/>
                    </a:lnTo>
                    <a:cubicBezTo>
                      <a:pt x="491" y="0"/>
                      <a:pt x="525" y="17"/>
                      <a:pt x="542" y="68"/>
                    </a:cubicBezTo>
                    <a:cubicBezTo>
                      <a:pt x="559" y="102"/>
                      <a:pt x="542" y="153"/>
                      <a:pt x="508" y="169"/>
                    </a:cubicBezTo>
                    <a:lnTo>
                      <a:pt x="119" y="3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2" name="Google Shape;6552;p27"/>
              <p:cNvSpPr/>
              <p:nvPr/>
            </p:nvSpPr>
            <p:spPr>
              <a:xfrm>
                <a:off x="996101" y="3667424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85" y="2726"/>
                    </a:moveTo>
                    <a:lnTo>
                      <a:pt x="68" y="2726"/>
                    </a:lnTo>
                    <a:cubicBezTo>
                      <a:pt x="17" y="2709"/>
                      <a:pt x="0" y="2659"/>
                      <a:pt x="17" y="2625"/>
                    </a:cubicBezTo>
                    <a:cubicBezTo>
                      <a:pt x="204" y="2235"/>
                      <a:pt x="441" y="1507"/>
                      <a:pt x="68" y="932"/>
                    </a:cubicBezTo>
                    <a:cubicBezTo>
                      <a:pt x="51" y="898"/>
                      <a:pt x="51" y="881"/>
                      <a:pt x="68" y="847"/>
                    </a:cubicBezTo>
                    <a:lnTo>
                      <a:pt x="542" y="51"/>
                    </a:lnTo>
                    <a:cubicBezTo>
                      <a:pt x="559" y="17"/>
                      <a:pt x="593" y="1"/>
                      <a:pt x="644" y="17"/>
                    </a:cubicBezTo>
                    <a:cubicBezTo>
                      <a:pt x="678" y="34"/>
                      <a:pt x="678" y="85"/>
                      <a:pt x="661" y="119"/>
                    </a:cubicBezTo>
                    <a:lnTo>
                      <a:pt x="220" y="881"/>
                    </a:lnTo>
                    <a:cubicBezTo>
                      <a:pt x="593" y="1524"/>
                      <a:pt x="339" y="2286"/>
                      <a:pt x="153" y="2693"/>
                    </a:cubicBezTo>
                    <a:cubicBezTo>
                      <a:pt x="136" y="2709"/>
                      <a:pt x="119" y="2726"/>
                      <a:pt x="85" y="27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3" name="Google Shape;6553;p27"/>
              <p:cNvSpPr/>
              <p:nvPr/>
            </p:nvSpPr>
            <p:spPr>
              <a:xfrm>
                <a:off x="982077" y="3698824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40" y="423"/>
                    </a:moveTo>
                    <a:cubicBezTo>
                      <a:pt x="322" y="593"/>
                      <a:pt x="85" y="525"/>
                      <a:pt x="34" y="339"/>
                    </a:cubicBezTo>
                    <a:cubicBezTo>
                      <a:pt x="0" y="135"/>
                      <a:pt x="203" y="0"/>
                      <a:pt x="373" y="102"/>
                    </a:cubicBezTo>
                    <a:cubicBezTo>
                      <a:pt x="491" y="169"/>
                      <a:pt x="525" y="322"/>
                      <a:pt x="440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4" name="Google Shape;6554;p27"/>
              <p:cNvSpPr/>
              <p:nvPr/>
            </p:nvSpPr>
            <p:spPr>
              <a:xfrm>
                <a:off x="940322" y="3725530"/>
                <a:ext cx="42448" cy="47774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22" extrusionOk="0">
                    <a:moveTo>
                      <a:pt x="898" y="68"/>
                    </a:moveTo>
                    <a:lnTo>
                      <a:pt x="170" y="491"/>
                    </a:lnTo>
                    <a:cubicBezTo>
                      <a:pt x="69" y="542"/>
                      <a:pt x="1" y="661"/>
                      <a:pt x="1" y="796"/>
                    </a:cubicBezTo>
                    <a:lnTo>
                      <a:pt x="1" y="1643"/>
                    </a:lnTo>
                    <a:cubicBezTo>
                      <a:pt x="1" y="1761"/>
                      <a:pt x="69" y="1880"/>
                      <a:pt x="170" y="1948"/>
                    </a:cubicBezTo>
                    <a:lnTo>
                      <a:pt x="898" y="2371"/>
                    </a:lnTo>
                    <a:cubicBezTo>
                      <a:pt x="1017" y="2422"/>
                      <a:pt x="1135" y="2422"/>
                      <a:pt x="1254" y="2371"/>
                    </a:cubicBezTo>
                    <a:lnTo>
                      <a:pt x="1982" y="1948"/>
                    </a:lnTo>
                    <a:cubicBezTo>
                      <a:pt x="2083" y="1880"/>
                      <a:pt x="2151" y="1761"/>
                      <a:pt x="2151" y="1643"/>
                    </a:cubicBezTo>
                    <a:lnTo>
                      <a:pt x="2151" y="796"/>
                    </a:lnTo>
                    <a:cubicBezTo>
                      <a:pt x="2151" y="661"/>
                      <a:pt x="2083" y="542"/>
                      <a:pt x="1965" y="491"/>
                    </a:cubicBezTo>
                    <a:lnTo>
                      <a:pt x="1254" y="68"/>
                    </a:lnTo>
                    <a:cubicBezTo>
                      <a:pt x="1135" y="0"/>
                      <a:pt x="1000" y="0"/>
                      <a:pt x="898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5" name="Google Shape;6555;p27"/>
              <p:cNvSpPr/>
              <p:nvPr/>
            </p:nvSpPr>
            <p:spPr>
              <a:xfrm>
                <a:off x="956022" y="3654406"/>
                <a:ext cx="6707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37" extrusionOk="0">
                    <a:moveTo>
                      <a:pt x="85" y="2337"/>
                    </a:moveTo>
                    <a:cubicBezTo>
                      <a:pt x="68" y="2337"/>
                      <a:pt x="52" y="2337"/>
                      <a:pt x="35" y="2320"/>
                    </a:cubicBezTo>
                    <a:cubicBezTo>
                      <a:pt x="18" y="2303"/>
                      <a:pt x="1" y="2252"/>
                      <a:pt x="18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0"/>
                      <a:pt x="272" y="0"/>
                    </a:cubicBezTo>
                    <a:cubicBezTo>
                      <a:pt x="305" y="0"/>
                      <a:pt x="339" y="34"/>
                      <a:pt x="339" y="85"/>
                    </a:cubicBezTo>
                    <a:lnTo>
                      <a:pt x="339" y="2015"/>
                    </a:lnTo>
                    <a:cubicBezTo>
                      <a:pt x="339" y="2015"/>
                      <a:pt x="339" y="2032"/>
                      <a:pt x="322" y="2049"/>
                    </a:cubicBezTo>
                    <a:lnTo>
                      <a:pt x="153" y="2303"/>
                    </a:lnTo>
                    <a:cubicBezTo>
                      <a:pt x="136" y="2320"/>
                      <a:pt x="119" y="2337"/>
                      <a:pt x="8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6" name="Google Shape;6556;p27"/>
              <p:cNvSpPr/>
              <p:nvPr/>
            </p:nvSpPr>
            <p:spPr>
              <a:xfrm>
                <a:off x="954701" y="3671092"/>
                <a:ext cx="9034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5" extrusionOk="0">
                    <a:moveTo>
                      <a:pt x="356" y="424"/>
                    </a:moveTo>
                    <a:cubicBezTo>
                      <a:pt x="322" y="424"/>
                      <a:pt x="305" y="424"/>
                      <a:pt x="305" y="407"/>
                    </a:cubicBezTo>
                    <a:lnTo>
                      <a:pt x="34" y="136"/>
                    </a:lnTo>
                    <a:cubicBezTo>
                      <a:pt x="0" y="102"/>
                      <a:pt x="0" y="52"/>
                      <a:pt x="34" y="35"/>
                    </a:cubicBezTo>
                    <a:cubicBezTo>
                      <a:pt x="51" y="1"/>
                      <a:pt x="102" y="1"/>
                      <a:pt x="135" y="35"/>
                    </a:cubicBezTo>
                    <a:lnTo>
                      <a:pt x="406" y="306"/>
                    </a:lnTo>
                    <a:cubicBezTo>
                      <a:pt x="457" y="356"/>
                      <a:pt x="423" y="424"/>
                      <a:pt x="35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7" name="Google Shape;6557;p27"/>
              <p:cNvSpPr/>
              <p:nvPr/>
            </p:nvSpPr>
            <p:spPr>
              <a:xfrm>
                <a:off x="949356" y="3655412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4"/>
                    </a:moveTo>
                    <a:cubicBezTo>
                      <a:pt x="593" y="694"/>
                      <a:pt x="576" y="677"/>
                      <a:pt x="576" y="660"/>
                    </a:cubicBezTo>
                    <a:lnTo>
                      <a:pt x="34" y="119"/>
                    </a:lnTo>
                    <a:cubicBezTo>
                      <a:pt x="0" y="102"/>
                      <a:pt x="0" y="51"/>
                      <a:pt x="34" y="17"/>
                    </a:cubicBezTo>
                    <a:cubicBezTo>
                      <a:pt x="68" y="0"/>
                      <a:pt x="102" y="0"/>
                      <a:pt x="136" y="17"/>
                    </a:cubicBezTo>
                    <a:lnTo>
                      <a:pt x="677" y="559"/>
                    </a:lnTo>
                    <a:cubicBezTo>
                      <a:pt x="728" y="610"/>
                      <a:pt x="694" y="694"/>
                      <a:pt x="627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8" name="Google Shape;6558;p27"/>
              <p:cNvSpPr/>
              <p:nvPr/>
            </p:nvSpPr>
            <p:spPr>
              <a:xfrm>
                <a:off x="948685" y="3642710"/>
                <a:ext cx="1471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6" extrusionOk="0">
                    <a:moveTo>
                      <a:pt x="661" y="746"/>
                    </a:moveTo>
                    <a:cubicBezTo>
                      <a:pt x="627" y="746"/>
                      <a:pt x="610" y="729"/>
                      <a:pt x="610" y="729"/>
                    </a:cubicBezTo>
                    <a:lnTo>
                      <a:pt x="68" y="187"/>
                    </a:lnTo>
                    <a:cubicBezTo>
                      <a:pt x="0" y="102"/>
                      <a:pt x="102" y="1"/>
                      <a:pt x="170" y="68"/>
                    </a:cubicBezTo>
                    <a:lnTo>
                      <a:pt x="711" y="610"/>
                    </a:lnTo>
                    <a:cubicBezTo>
                      <a:pt x="745" y="644"/>
                      <a:pt x="745" y="695"/>
                      <a:pt x="711" y="729"/>
                    </a:cubicBezTo>
                    <a:cubicBezTo>
                      <a:pt x="694" y="729"/>
                      <a:pt x="677" y="746"/>
                      <a:pt x="661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59" name="Google Shape;6559;p27"/>
              <p:cNvSpPr/>
              <p:nvPr/>
            </p:nvSpPr>
            <p:spPr>
              <a:xfrm>
                <a:off x="954701" y="3709494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85" y="492"/>
                    </a:moveTo>
                    <a:cubicBezTo>
                      <a:pt x="68" y="475"/>
                      <a:pt x="34" y="475"/>
                      <a:pt x="34" y="458"/>
                    </a:cubicBezTo>
                    <a:cubicBezTo>
                      <a:pt x="0" y="441"/>
                      <a:pt x="0" y="390"/>
                      <a:pt x="34" y="356"/>
                    </a:cubicBezTo>
                    <a:lnTo>
                      <a:pt x="288" y="69"/>
                    </a:lnTo>
                    <a:cubicBezTo>
                      <a:pt x="356" y="1"/>
                      <a:pt x="474" y="102"/>
                      <a:pt x="406" y="170"/>
                    </a:cubicBezTo>
                    <a:lnTo>
                      <a:pt x="135" y="458"/>
                    </a:lnTo>
                    <a:cubicBezTo>
                      <a:pt x="119" y="475"/>
                      <a:pt x="102" y="492"/>
                      <a:pt x="85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0" name="Google Shape;6560;p27"/>
              <p:cNvSpPr/>
              <p:nvPr/>
            </p:nvSpPr>
            <p:spPr>
              <a:xfrm>
                <a:off x="960026" y="3654406"/>
                <a:ext cx="6707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37" extrusionOk="0">
                    <a:moveTo>
                      <a:pt x="255" y="2337"/>
                    </a:moveTo>
                    <a:cubicBezTo>
                      <a:pt x="221" y="2337"/>
                      <a:pt x="204" y="2320"/>
                      <a:pt x="187" y="2303"/>
                    </a:cubicBezTo>
                    <a:lnTo>
                      <a:pt x="18" y="2049"/>
                    </a:lnTo>
                    <a:cubicBezTo>
                      <a:pt x="1" y="2049"/>
                      <a:pt x="1" y="2032"/>
                      <a:pt x="1" y="2015"/>
                    </a:cubicBezTo>
                    <a:lnTo>
                      <a:pt x="1" y="68"/>
                    </a:lnTo>
                    <a:cubicBezTo>
                      <a:pt x="1" y="34"/>
                      <a:pt x="35" y="0"/>
                      <a:pt x="69" y="0"/>
                    </a:cubicBezTo>
                    <a:cubicBezTo>
                      <a:pt x="102" y="0"/>
                      <a:pt x="136" y="34"/>
                      <a:pt x="136" y="68"/>
                    </a:cubicBezTo>
                    <a:lnTo>
                      <a:pt x="136" y="1981"/>
                    </a:lnTo>
                    <a:lnTo>
                      <a:pt x="306" y="2218"/>
                    </a:lnTo>
                    <a:cubicBezTo>
                      <a:pt x="340" y="2252"/>
                      <a:pt x="323" y="2286"/>
                      <a:pt x="289" y="2320"/>
                    </a:cubicBezTo>
                    <a:cubicBezTo>
                      <a:pt x="289" y="2320"/>
                      <a:pt x="272" y="2337"/>
                      <a:pt x="25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1" name="Google Shape;6561;p27"/>
              <p:cNvSpPr/>
              <p:nvPr/>
            </p:nvSpPr>
            <p:spPr>
              <a:xfrm>
                <a:off x="959040" y="3671092"/>
                <a:ext cx="9034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5" extrusionOk="0">
                    <a:moveTo>
                      <a:pt x="102" y="424"/>
                    </a:moveTo>
                    <a:cubicBezTo>
                      <a:pt x="34" y="424"/>
                      <a:pt x="0" y="356"/>
                      <a:pt x="51" y="306"/>
                    </a:cubicBezTo>
                    <a:lnTo>
                      <a:pt x="322" y="35"/>
                    </a:lnTo>
                    <a:cubicBezTo>
                      <a:pt x="356" y="1"/>
                      <a:pt x="406" y="1"/>
                      <a:pt x="440" y="35"/>
                    </a:cubicBezTo>
                    <a:cubicBezTo>
                      <a:pt x="457" y="69"/>
                      <a:pt x="457" y="102"/>
                      <a:pt x="440" y="136"/>
                    </a:cubicBezTo>
                    <a:lnTo>
                      <a:pt x="169" y="407"/>
                    </a:lnTo>
                    <a:cubicBezTo>
                      <a:pt x="152" y="424"/>
                      <a:pt x="136" y="424"/>
                      <a:pt x="102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2" name="Google Shape;6562;p27"/>
              <p:cNvSpPr/>
              <p:nvPr/>
            </p:nvSpPr>
            <p:spPr>
              <a:xfrm>
                <a:off x="959040" y="3655412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4"/>
                    </a:moveTo>
                    <a:cubicBezTo>
                      <a:pt x="34" y="694"/>
                      <a:pt x="0" y="610"/>
                      <a:pt x="51" y="559"/>
                    </a:cubicBezTo>
                    <a:lnTo>
                      <a:pt x="593" y="17"/>
                    </a:lnTo>
                    <a:cubicBezTo>
                      <a:pt x="627" y="0"/>
                      <a:pt x="660" y="0"/>
                      <a:pt x="694" y="17"/>
                    </a:cubicBezTo>
                    <a:cubicBezTo>
                      <a:pt x="728" y="51"/>
                      <a:pt x="728" y="102"/>
                      <a:pt x="694" y="119"/>
                    </a:cubicBezTo>
                    <a:lnTo>
                      <a:pt x="169" y="660"/>
                    </a:lnTo>
                    <a:cubicBezTo>
                      <a:pt x="152" y="677"/>
                      <a:pt x="136" y="694"/>
                      <a:pt x="102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3" name="Google Shape;6563;p27"/>
              <p:cNvSpPr/>
              <p:nvPr/>
            </p:nvSpPr>
            <p:spPr>
              <a:xfrm>
                <a:off x="959375" y="3642710"/>
                <a:ext cx="1469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746" extrusionOk="0">
                    <a:moveTo>
                      <a:pt x="85" y="746"/>
                    </a:moveTo>
                    <a:cubicBezTo>
                      <a:pt x="68" y="746"/>
                      <a:pt x="51" y="729"/>
                      <a:pt x="34" y="729"/>
                    </a:cubicBezTo>
                    <a:cubicBezTo>
                      <a:pt x="0" y="695"/>
                      <a:pt x="0" y="644"/>
                      <a:pt x="34" y="610"/>
                    </a:cubicBezTo>
                    <a:lnTo>
                      <a:pt x="576" y="68"/>
                    </a:lnTo>
                    <a:cubicBezTo>
                      <a:pt x="643" y="1"/>
                      <a:pt x="745" y="102"/>
                      <a:pt x="677" y="187"/>
                    </a:cubicBezTo>
                    <a:lnTo>
                      <a:pt x="152" y="729"/>
                    </a:lnTo>
                    <a:cubicBezTo>
                      <a:pt x="135" y="729"/>
                      <a:pt x="119" y="746"/>
                      <a:pt x="85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4" name="Google Shape;6564;p27"/>
              <p:cNvSpPr/>
              <p:nvPr/>
            </p:nvSpPr>
            <p:spPr>
              <a:xfrm>
                <a:off x="959040" y="3709494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73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69" y="69"/>
                    </a:cubicBezTo>
                    <a:lnTo>
                      <a:pt x="440" y="356"/>
                    </a:lnTo>
                    <a:cubicBezTo>
                      <a:pt x="457" y="390"/>
                      <a:pt x="457" y="441"/>
                      <a:pt x="440" y="458"/>
                    </a:cubicBezTo>
                    <a:cubicBezTo>
                      <a:pt x="423" y="475"/>
                      <a:pt x="406" y="475"/>
                      <a:pt x="373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5" name="Google Shape;6565;p27"/>
              <p:cNvSpPr/>
              <p:nvPr/>
            </p:nvSpPr>
            <p:spPr>
              <a:xfrm>
                <a:off x="877877" y="3700481"/>
                <a:ext cx="39766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0" extrusionOk="0">
                    <a:moveTo>
                      <a:pt x="1931" y="1440"/>
                    </a:moveTo>
                    <a:cubicBezTo>
                      <a:pt x="1897" y="1440"/>
                      <a:pt x="1880" y="1423"/>
                      <a:pt x="1863" y="1389"/>
                    </a:cubicBezTo>
                    <a:lnTo>
                      <a:pt x="1745" y="1135"/>
                    </a:lnTo>
                    <a:lnTo>
                      <a:pt x="86" y="170"/>
                    </a:lnTo>
                    <a:cubicBezTo>
                      <a:pt x="1" y="119"/>
                      <a:pt x="86" y="1"/>
                      <a:pt x="170" y="51"/>
                    </a:cubicBezTo>
                    <a:lnTo>
                      <a:pt x="1846" y="1017"/>
                    </a:lnTo>
                    <a:cubicBezTo>
                      <a:pt x="1863" y="1017"/>
                      <a:pt x="1863" y="1033"/>
                      <a:pt x="1880" y="1050"/>
                    </a:cubicBezTo>
                    <a:lnTo>
                      <a:pt x="1999" y="1338"/>
                    </a:lnTo>
                    <a:cubicBezTo>
                      <a:pt x="2016" y="1372"/>
                      <a:pt x="1999" y="1423"/>
                      <a:pt x="1965" y="1440"/>
                    </a:cubicBezTo>
                    <a:cubicBezTo>
                      <a:pt x="1948" y="1440"/>
                      <a:pt x="1948" y="1440"/>
                      <a:pt x="1931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6" name="Google Shape;6566;p27"/>
              <p:cNvSpPr/>
              <p:nvPr/>
            </p:nvSpPr>
            <p:spPr>
              <a:xfrm>
                <a:off x="890914" y="3711506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85" y="271"/>
                    </a:moveTo>
                    <a:cubicBezTo>
                      <a:pt x="51" y="271"/>
                      <a:pt x="17" y="254"/>
                      <a:pt x="0" y="220"/>
                    </a:cubicBezTo>
                    <a:cubicBezTo>
                      <a:pt x="0" y="187"/>
                      <a:pt x="17" y="136"/>
                      <a:pt x="51" y="136"/>
                    </a:cubicBezTo>
                    <a:lnTo>
                      <a:pt x="424" y="34"/>
                    </a:lnTo>
                    <a:cubicBezTo>
                      <a:pt x="525" y="0"/>
                      <a:pt x="559" y="153"/>
                      <a:pt x="474" y="170"/>
                    </a:cubicBezTo>
                    <a:lnTo>
                      <a:pt x="102" y="2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7" name="Google Shape;6567;p27"/>
              <p:cNvSpPr/>
              <p:nvPr/>
            </p:nvSpPr>
            <p:spPr>
              <a:xfrm>
                <a:off x="874208" y="3706496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8" y="356"/>
                      <a:pt x="1" y="237"/>
                      <a:pt x="85" y="221"/>
                    </a:cubicBezTo>
                    <a:lnTo>
                      <a:pt x="813" y="17"/>
                    </a:lnTo>
                    <a:cubicBezTo>
                      <a:pt x="864" y="0"/>
                      <a:pt x="898" y="34"/>
                      <a:pt x="915" y="68"/>
                    </a:cubicBezTo>
                    <a:cubicBezTo>
                      <a:pt x="915" y="102"/>
                      <a:pt x="898" y="153"/>
                      <a:pt x="864" y="170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8" name="Google Shape;6568;p27"/>
              <p:cNvSpPr/>
              <p:nvPr/>
            </p:nvSpPr>
            <p:spPr>
              <a:xfrm>
                <a:off x="863853" y="3700481"/>
                <a:ext cx="1905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66" h="374" extrusionOk="0">
                    <a:moveTo>
                      <a:pt x="102" y="373"/>
                    </a:moveTo>
                    <a:cubicBezTo>
                      <a:pt x="18" y="373"/>
                      <a:pt x="1" y="238"/>
                      <a:pt x="86" y="221"/>
                    </a:cubicBezTo>
                    <a:lnTo>
                      <a:pt x="830" y="35"/>
                    </a:lnTo>
                    <a:cubicBezTo>
                      <a:pt x="915" y="1"/>
                      <a:pt x="966" y="153"/>
                      <a:pt x="864" y="170"/>
                    </a:cubicBezTo>
                    <a:lnTo>
                      <a:pt x="119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69" name="Google Shape;6569;p27"/>
              <p:cNvSpPr/>
              <p:nvPr/>
            </p:nvSpPr>
            <p:spPr>
              <a:xfrm>
                <a:off x="927304" y="3728863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204" y="543"/>
                    </a:moveTo>
                    <a:cubicBezTo>
                      <a:pt x="170" y="526"/>
                      <a:pt x="136" y="509"/>
                      <a:pt x="136" y="475"/>
                    </a:cubicBezTo>
                    <a:lnTo>
                      <a:pt x="18" y="102"/>
                    </a:lnTo>
                    <a:cubicBezTo>
                      <a:pt x="1" y="69"/>
                      <a:pt x="18" y="35"/>
                      <a:pt x="68" y="18"/>
                    </a:cubicBezTo>
                    <a:cubicBezTo>
                      <a:pt x="102" y="1"/>
                      <a:pt x="153" y="18"/>
                      <a:pt x="153" y="69"/>
                    </a:cubicBezTo>
                    <a:lnTo>
                      <a:pt x="272" y="441"/>
                    </a:lnTo>
                    <a:cubicBezTo>
                      <a:pt x="289" y="475"/>
                      <a:pt x="255" y="526"/>
                      <a:pt x="221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0" name="Google Shape;6570;p27"/>
              <p:cNvSpPr/>
              <p:nvPr/>
            </p:nvSpPr>
            <p:spPr>
              <a:xfrm>
                <a:off x="877877" y="3700481"/>
                <a:ext cx="43434" cy="22723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52" extrusionOk="0">
                    <a:moveTo>
                      <a:pt x="1813" y="1152"/>
                    </a:moveTo>
                    <a:cubicBezTo>
                      <a:pt x="1796" y="1152"/>
                      <a:pt x="1779" y="1152"/>
                      <a:pt x="1762" y="1152"/>
                    </a:cubicBezTo>
                    <a:lnTo>
                      <a:pt x="86" y="187"/>
                    </a:lnTo>
                    <a:cubicBezTo>
                      <a:pt x="1" y="136"/>
                      <a:pt x="86" y="1"/>
                      <a:pt x="170" y="51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1" y="983"/>
                      <a:pt x="2185" y="1000"/>
                      <a:pt x="2185" y="1050"/>
                    </a:cubicBezTo>
                    <a:cubicBezTo>
                      <a:pt x="2202" y="1084"/>
                      <a:pt x="2168" y="1118"/>
                      <a:pt x="2117" y="1135"/>
                    </a:cubicBezTo>
                    <a:lnTo>
                      <a:pt x="1829" y="11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1" name="Google Shape;6571;p27"/>
              <p:cNvSpPr/>
              <p:nvPr/>
            </p:nvSpPr>
            <p:spPr>
              <a:xfrm>
                <a:off x="895589" y="3704485"/>
                <a:ext cx="570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60" extrusionOk="0">
                    <a:moveTo>
                      <a:pt x="203" y="560"/>
                    </a:moveTo>
                    <a:cubicBezTo>
                      <a:pt x="170" y="560"/>
                      <a:pt x="136" y="526"/>
                      <a:pt x="136" y="492"/>
                    </a:cubicBezTo>
                    <a:lnTo>
                      <a:pt x="34" y="136"/>
                    </a:lnTo>
                    <a:cubicBezTo>
                      <a:pt x="0" y="35"/>
                      <a:pt x="153" y="1"/>
                      <a:pt x="170" y="86"/>
                    </a:cubicBezTo>
                    <a:lnTo>
                      <a:pt x="271" y="458"/>
                    </a:lnTo>
                    <a:cubicBezTo>
                      <a:pt x="288" y="492"/>
                      <a:pt x="254" y="543"/>
                      <a:pt x="220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2" name="Google Shape;6572;p27"/>
              <p:cNvSpPr/>
              <p:nvPr/>
            </p:nvSpPr>
            <p:spPr>
              <a:xfrm>
                <a:off x="884563" y="3691802"/>
                <a:ext cx="737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32" extrusionOk="0">
                    <a:moveTo>
                      <a:pt x="305" y="932"/>
                    </a:moveTo>
                    <a:cubicBezTo>
                      <a:pt x="255" y="932"/>
                      <a:pt x="238" y="898"/>
                      <a:pt x="221" y="881"/>
                    </a:cubicBezTo>
                    <a:lnTo>
                      <a:pt x="18" y="136"/>
                    </a:lnTo>
                    <a:cubicBezTo>
                      <a:pt x="1" y="34"/>
                      <a:pt x="153" y="0"/>
                      <a:pt x="170" y="102"/>
                    </a:cubicBezTo>
                    <a:lnTo>
                      <a:pt x="373" y="830"/>
                    </a:lnTo>
                    <a:cubicBezTo>
                      <a:pt x="373" y="881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3" name="Google Shape;6573;p27"/>
              <p:cNvSpPr/>
              <p:nvPr/>
            </p:nvSpPr>
            <p:spPr>
              <a:xfrm>
                <a:off x="874879" y="3686792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288" y="881"/>
                    </a:moveTo>
                    <a:cubicBezTo>
                      <a:pt x="238" y="881"/>
                      <a:pt x="221" y="864"/>
                      <a:pt x="204" y="830"/>
                    </a:cubicBezTo>
                    <a:lnTo>
                      <a:pt x="18" y="102"/>
                    </a:lnTo>
                    <a:cubicBezTo>
                      <a:pt x="1" y="51"/>
                      <a:pt x="18" y="17"/>
                      <a:pt x="68" y="1"/>
                    </a:cubicBezTo>
                    <a:cubicBezTo>
                      <a:pt x="102" y="1"/>
                      <a:pt x="136" y="17"/>
                      <a:pt x="153" y="51"/>
                    </a:cubicBezTo>
                    <a:lnTo>
                      <a:pt x="356" y="796"/>
                    </a:lnTo>
                    <a:cubicBezTo>
                      <a:pt x="356" y="830"/>
                      <a:pt x="339" y="881"/>
                      <a:pt x="30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4" name="Google Shape;6574;p27"/>
              <p:cNvSpPr/>
              <p:nvPr/>
            </p:nvSpPr>
            <p:spPr>
              <a:xfrm>
                <a:off x="927304" y="3727542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85" y="237"/>
                    </a:moveTo>
                    <a:cubicBezTo>
                      <a:pt x="51" y="237"/>
                      <a:pt x="18" y="220"/>
                      <a:pt x="1" y="186"/>
                    </a:cubicBezTo>
                    <a:cubicBezTo>
                      <a:pt x="1" y="136"/>
                      <a:pt x="18" y="102"/>
                      <a:pt x="68" y="85"/>
                    </a:cubicBezTo>
                    <a:lnTo>
                      <a:pt x="441" y="0"/>
                    </a:lnTo>
                    <a:cubicBezTo>
                      <a:pt x="492" y="0"/>
                      <a:pt x="526" y="17"/>
                      <a:pt x="526" y="68"/>
                    </a:cubicBezTo>
                    <a:cubicBezTo>
                      <a:pt x="542" y="102"/>
                      <a:pt x="526" y="136"/>
                      <a:pt x="475" y="152"/>
                    </a:cubicBezTo>
                    <a:lnTo>
                      <a:pt x="102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5" name="Google Shape;6575;p27"/>
              <p:cNvSpPr/>
              <p:nvPr/>
            </p:nvSpPr>
            <p:spPr>
              <a:xfrm>
                <a:off x="878547" y="3775628"/>
                <a:ext cx="42764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118" extrusionOk="0">
                    <a:moveTo>
                      <a:pt x="102" y="1117"/>
                    </a:moveTo>
                    <a:cubicBezTo>
                      <a:pt x="69" y="1117"/>
                      <a:pt x="35" y="1101"/>
                      <a:pt x="35" y="1084"/>
                    </a:cubicBezTo>
                    <a:cubicBezTo>
                      <a:pt x="1" y="1050"/>
                      <a:pt x="18" y="999"/>
                      <a:pt x="52" y="982"/>
                    </a:cubicBezTo>
                    <a:lnTo>
                      <a:pt x="1728" y="0"/>
                    </a:lnTo>
                    <a:cubicBezTo>
                      <a:pt x="1745" y="0"/>
                      <a:pt x="1762" y="0"/>
                      <a:pt x="1779" y="0"/>
                    </a:cubicBezTo>
                    <a:lnTo>
                      <a:pt x="2083" y="34"/>
                    </a:lnTo>
                    <a:cubicBezTo>
                      <a:pt x="2134" y="51"/>
                      <a:pt x="2168" y="85"/>
                      <a:pt x="2151" y="119"/>
                    </a:cubicBezTo>
                    <a:cubicBezTo>
                      <a:pt x="2151" y="169"/>
                      <a:pt x="2117" y="186"/>
                      <a:pt x="2066" y="186"/>
                    </a:cubicBezTo>
                    <a:lnTo>
                      <a:pt x="1795" y="152"/>
                    </a:lnTo>
                    <a:lnTo>
                      <a:pt x="136" y="1117"/>
                    </a:lnTo>
                    <a:cubicBezTo>
                      <a:pt x="119" y="1117"/>
                      <a:pt x="102" y="1117"/>
                      <a:pt x="102" y="11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6" name="Google Shape;6576;p27"/>
              <p:cNvSpPr/>
              <p:nvPr/>
            </p:nvSpPr>
            <p:spPr>
              <a:xfrm>
                <a:off x="895924" y="3783301"/>
                <a:ext cx="503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526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17" y="508"/>
                      <a:pt x="0" y="475"/>
                      <a:pt x="0" y="424"/>
                    </a:cubicBezTo>
                    <a:lnTo>
                      <a:pt x="102" y="68"/>
                    </a:lnTo>
                    <a:cubicBezTo>
                      <a:pt x="119" y="17"/>
                      <a:pt x="153" y="0"/>
                      <a:pt x="203" y="17"/>
                    </a:cubicBezTo>
                    <a:cubicBezTo>
                      <a:pt x="237" y="17"/>
                      <a:pt x="254" y="68"/>
                      <a:pt x="254" y="102"/>
                    </a:cubicBezTo>
                    <a:lnTo>
                      <a:pt x="153" y="475"/>
                    </a:lnTo>
                    <a:cubicBezTo>
                      <a:pt x="136" y="491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7" name="Google Shape;6577;p27"/>
              <p:cNvSpPr/>
              <p:nvPr/>
            </p:nvSpPr>
            <p:spPr>
              <a:xfrm>
                <a:off x="884898" y="3788646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1" y="830"/>
                      <a:pt x="17" y="796"/>
                    </a:cubicBezTo>
                    <a:lnTo>
                      <a:pt x="204" y="51"/>
                    </a:lnTo>
                    <a:cubicBezTo>
                      <a:pt x="221" y="17"/>
                      <a:pt x="254" y="0"/>
                      <a:pt x="305" y="0"/>
                    </a:cubicBezTo>
                    <a:cubicBezTo>
                      <a:pt x="339" y="17"/>
                      <a:pt x="356" y="51"/>
                      <a:pt x="356" y="102"/>
                    </a:cubicBezTo>
                    <a:lnTo>
                      <a:pt x="153" y="830"/>
                    </a:lnTo>
                    <a:cubicBezTo>
                      <a:pt x="153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8" name="Google Shape;6578;p27"/>
              <p:cNvSpPr/>
              <p:nvPr/>
            </p:nvSpPr>
            <p:spPr>
              <a:xfrm>
                <a:off x="874879" y="3794326"/>
                <a:ext cx="737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898" extrusionOk="0">
                    <a:moveTo>
                      <a:pt x="85" y="898"/>
                    </a:moveTo>
                    <a:lnTo>
                      <a:pt x="68" y="898"/>
                    </a:lnTo>
                    <a:cubicBezTo>
                      <a:pt x="34" y="881"/>
                      <a:pt x="1" y="847"/>
                      <a:pt x="18" y="796"/>
                    </a:cubicBezTo>
                    <a:lnTo>
                      <a:pt x="204" y="68"/>
                    </a:lnTo>
                    <a:cubicBezTo>
                      <a:pt x="221" y="34"/>
                      <a:pt x="271" y="0"/>
                      <a:pt x="305" y="17"/>
                    </a:cubicBezTo>
                    <a:cubicBezTo>
                      <a:pt x="339" y="17"/>
                      <a:pt x="373" y="68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9" name="Google Shape;6579;p27"/>
              <p:cNvSpPr/>
              <p:nvPr/>
            </p:nvSpPr>
            <p:spPr>
              <a:xfrm>
                <a:off x="927304" y="3766595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458" y="238"/>
                    </a:moveTo>
                    <a:lnTo>
                      <a:pt x="441" y="238"/>
                    </a:lnTo>
                    <a:lnTo>
                      <a:pt x="68" y="153"/>
                    </a:lnTo>
                    <a:cubicBezTo>
                      <a:pt x="18" y="136"/>
                      <a:pt x="1" y="103"/>
                      <a:pt x="18" y="52"/>
                    </a:cubicBezTo>
                    <a:cubicBezTo>
                      <a:pt x="18" y="18"/>
                      <a:pt x="51" y="1"/>
                      <a:pt x="102" y="1"/>
                    </a:cubicBezTo>
                    <a:lnTo>
                      <a:pt x="475" y="86"/>
                    </a:lnTo>
                    <a:cubicBezTo>
                      <a:pt x="526" y="103"/>
                      <a:pt x="542" y="136"/>
                      <a:pt x="526" y="187"/>
                    </a:cubicBezTo>
                    <a:cubicBezTo>
                      <a:pt x="526" y="204"/>
                      <a:pt x="492" y="238"/>
                      <a:pt x="458" y="2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0" name="Google Shape;6580;p27"/>
              <p:cNvSpPr/>
              <p:nvPr/>
            </p:nvSpPr>
            <p:spPr>
              <a:xfrm>
                <a:off x="878547" y="3768942"/>
                <a:ext cx="39766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57" extrusionOk="0">
                    <a:moveTo>
                      <a:pt x="102" y="1456"/>
                    </a:moveTo>
                    <a:cubicBezTo>
                      <a:pt x="69" y="1456"/>
                      <a:pt x="35" y="1440"/>
                      <a:pt x="35" y="1423"/>
                    </a:cubicBezTo>
                    <a:cubicBezTo>
                      <a:pt x="1" y="1389"/>
                      <a:pt x="18" y="1338"/>
                      <a:pt x="52" y="1321"/>
                    </a:cubicBezTo>
                    <a:lnTo>
                      <a:pt x="1711" y="356"/>
                    </a:lnTo>
                    <a:lnTo>
                      <a:pt x="1829" y="102"/>
                    </a:lnTo>
                    <a:cubicBezTo>
                      <a:pt x="1863" y="0"/>
                      <a:pt x="2016" y="68"/>
                      <a:pt x="1965" y="153"/>
                    </a:cubicBezTo>
                    <a:lnTo>
                      <a:pt x="1846" y="441"/>
                    </a:lnTo>
                    <a:cubicBezTo>
                      <a:pt x="1829" y="458"/>
                      <a:pt x="1829" y="475"/>
                      <a:pt x="1812" y="475"/>
                    </a:cubicBezTo>
                    <a:lnTo>
                      <a:pt x="136" y="1440"/>
                    </a:lnTo>
                    <a:cubicBezTo>
                      <a:pt x="119" y="1456"/>
                      <a:pt x="102" y="1456"/>
                      <a:pt x="102" y="14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1" name="Google Shape;6581;p27"/>
              <p:cNvSpPr/>
              <p:nvPr/>
            </p:nvSpPr>
            <p:spPr>
              <a:xfrm>
                <a:off x="890243" y="3781289"/>
                <a:ext cx="11697" cy="5701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89" extrusionOk="0">
                    <a:moveTo>
                      <a:pt x="491" y="272"/>
                    </a:moveTo>
                    <a:lnTo>
                      <a:pt x="458" y="272"/>
                    </a:lnTo>
                    <a:lnTo>
                      <a:pt x="102" y="170"/>
                    </a:lnTo>
                    <a:cubicBezTo>
                      <a:pt x="0" y="153"/>
                      <a:pt x="34" y="1"/>
                      <a:pt x="136" y="35"/>
                    </a:cubicBezTo>
                    <a:lnTo>
                      <a:pt x="508" y="136"/>
                    </a:lnTo>
                    <a:cubicBezTo>
                      <a:pt x="593" y="153"/>
                      <a:pt x="576" y="289"/>
                      <a:pt x="474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2" name="Google Shape;6582;p27"/>
              <p:cNvSpPr/>
              <p:nvPr/>
            </p:nvSpPr>
            <p:spPr>
              <a:xfrm>
                <a:off x="873873" y="3784642"/>
                <a:ext cx="18384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3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70"/>
                    </a:lnTo>
                    <a:cubicBezTo>
                      <a:pt x="1" y="153"/>
                      <a:pt x="35" y="0"/>
                      <a:pt x="136" y="34"/>
                    </a:cubicBezTo>
                    <a:lnTo>
                      <a:pt x="864" y="237"/>
                    </a:lnTo>
                    <a:cubicBezTo>
                      <a:pt x="915" y="237"/>
                      <a:pt x="932" y="288"/>
                      <a:pt x="915" y="322"/>
                    </a:cubicBezTo>
                    <a:cubicBezTo>
                      <a:pt x="915" y="356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3" name="Google Shape;6583;p27"/>
              <p:cNvSpPr/>
              <p:nvPr/>
            </p:nvSpPr>
            <p:spPr>
              <a:xfrm>
                <a:off x="864188" y="3790973"/>
                <a:ext cx="17733" cy="6707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40" extrusionOk="0">
                    <a:moveTo>
                      <a:pt x="830" y="339"/>
                    </a:moveTo>
                    <a:lnTo>
                      <a:pt x="797" y="339"/>
                    </a:lnTo>
                    <a:lnTo>
                      <a:pt x="69" y="153"/>
                    </a:lnTo>
                    <a:cubicBezTo>
                      <a:pt x="35" y="136"/>
                      <a:pt x="1" y="102"/>
                      <a:pt x="18" y="52"/>
                    </a:cubicBezTo>
                    <a:cubicBezTo>
                      <a:pt x="18" y="18"/>
                      <a:pt x="69" y="1"/>
                      <a:pt x="102" y="1"/>
                    </a:cubicBezTo>
                    <a:lnTo>
                      <a:pt x="847" y="204"/>
                    </a:lnTo>
                    <a:cubicBezTo>
                      <a:pt x="881" y="204"/>
                      <a:pt x="898" y="255"/>
                      <a:pt x="898" y="289"/>
                    </a:cubicBezTo>
                    <a:cubicBezTo>
                      <a:pt x="881" y="323"/>
                      <a:pt x="847" y="339"/>
                      <a:pt x="830" y="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4" name="Google Shape;6584;p27"/>
              <p:cNvSpPr/>
              <p:nvPr/>
            </p:nvSpPr>
            <p:spPr>
              <a:xfrm>
                <a:off x="927304" y="3759257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18" y="508"/>
                      <a:pt x="1" y="475"/>
                      <a:pt x="18" y="441"/>
                    </a:cubicBezTo>
                    <a:lnTo>
                      <a:pt x="136" y="68"/>
                    </a:lnTo>
                    <a:cubicBezTo>
                      <a:pt x="136" y="17"/>
                      <a:pt x="187" y="0"/>
                      <a:pt x="221" y="17"/>
                    </a:cubicBezTo>
                    <a:cubicBezTo>
                      <a:pt x="272" y="17"/>
                      <a:pt x="289" y="68"/>
                      <a:pt x="272" y="102"/>
                    </a:cubicBezTo>
                    <a:lnTo>
                      <a:pt x="153" y="475"/>
                    </a:lnTo>
                    <a:cubicBezTo>
                      <a:pt x="153" y="508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5" name="Google Shape;6585;p27"/>
              <p:cNvSpPr/>
              <p:nvPr/>
            </p:nvSpPr>
            <p:spPr>
              <a:xfrm>
                <a:off x="960026" y="3797995"/>
                <a:ext cx="6707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54" extrusionOk="0">
                    <a:moveTo>
                      <a:pt x="69" y="2354"/>
                    </a:moveTo>
                    <a:cubicBezTo>
                      <a:pt x="35" y="2354"/>
                      <a:pt x="1" y="2320"/>
                      <a:pt x="1" y="2269"/>
                    </a:cubicBezTo>
                    <a:lnTo>
                      <a:pt x="1" y="339"/>
                    </a:lnTo>
                    <a:cubicBezTo>
                      <a:pt x="1" y="322"/>
                      <a:pt x="1" y="305"/>
                      <a:pt x="18" y="288"/>
                    </a:cubicBezTo>
                    <a:lnTo>
                      <a:pt x="204" y="34"/>
                    </a:lnTo>
                    <a:cubicBezTo>
                      <a:pt x="221" y="0"/>
                      <a:pt x="272" y="0"/>
                      <a:pt x="306" y="17"/>
                    </a:cubicBezTo>
                    <a:cubicBezTo>
                      <a:pt x="340" y="51"/>
                      <a:pt x="340" y="102"/>
                      <a:pt x="323" y="119"/>
                    </a:cubicBezTo>
                    <a:lnTo>
                      <a:pt x="153" y="356"/>
                    </a:lnTo>
                    <a:lnTo>
                      <a:pt x="153" y="2269"/>
                    </a:lnTo>
                    <a:cubicBezTo>
                      <a:pt x="153" y="2303"/>
                      <a:pt x="119" y="2354"/>
                      <a:pt x="69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6" name="Google Shape;6586;p27"/>
              <p:cNvSpPr/>
              <p:nvPr/>
            </p:nvSpPr>
            <p:spPr>
              <a:xfrm>
                <a:off x="958705" y="3818369"/>
                <a:ext cx="9369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75" extrusionOk="0">
                    <a:moveTo>
                      <a:pt x="407" y="474"/>
                    </a:moveTo>
                    <a:cubicBezTo>
                      <a:pt x="373" y="457"/>
                      <a:pt x="356" y="457"/>
                      <a:pt x="339" y="440"/>
                    </a:cubicBezTo>
                    <a:lnTo>
                      <a:pt x="68" y="169"/>
                    </a:lnTo>
                    <a:cubicBezTo>
                      <a:pt x="0" y="102"/>
                      <a:pt x="102" y="0"/>
                      <a:pt x="186" y="68"/>
                    </a:cubicBezTo>
                    <a:lnTo>
                      <a:pt x="457" y="339"/>
                    </a:lnTo>
                    <a:cubicBezTo>
                      <a:pt x="474" y="373"/>
                      <a:pt x="474" y="423"/>
                      <a:pt x="457" y="440"/>
                    </a:cubicBezTo>
                    <a:cubicBezTo>
                      <a:pt x="440" y="457"/>
                      <a:pt x="423" y="457"/>
                      <a:pt x="407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7" name="Google Shape;6587;p27"/>
              <p:cNvSpPr/>
              <p:nvPr/>
            </p:nvSpPr>
            <p:spPr>
              <a:xfrm>
                <a:off x="958705" y="3828724"/>
                <a:ext cx="14715" cy="1469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5" extrusionOk="0">
                    <a:moveTo>
                      <a:pt x="660" y="745"/>
                    </a:moveTo>
                    <a:cubicBezTo>
                      <a:pt x="644" y="745"/>
                      <a:pt x="627" y="728"/>
                      <a:pt x="610" y="711"/>
                    </a:cubicBezTo>
                    <a:lnTo>
                      <a:pt x="68" y="186"/>
                    </a:lnTo>
                    <a:cubicBezTo>
                      <a:pt x="0" y="102"/>
                      <a:pt x="102" y="0"/>
                      <a:pt x="186" y="68"/>
                    </a:cubicBezTo>
                    <a:lnTo>
                      <a:pt x="711" y="610"/>
                    </a:lnTo>
                    <a:cubicBezTo>
                      <a:pt x="745" y="643"/>
                      <a:pt x="745" y="694"/>
                      <a:pt x="711" y="711"/>
                    </a:cubicBezTo>
                    <a:cubicBezTo>
                      <a:pt x="711" y="728"/>
                      <a:pt x="694" y="745"/>
                      <a:pt x="660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8" name="Google Shape;6588;p27"/>
              <p:cNvSpPr/>
              <p:nvPr/>
            </p:nvSpPr>
            <p:spPr>
              <a:xfrm>
                <a:off x="958705" y="3840401"/>
                <a:ext cx="1471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6" extrusionOk="0">
                    <a:moveTo>
                      <a:pt x="660" y="746"/>
                    </a:moveTo>
                    <a:cubicBezTo>
                      <a:pt x="644" y="746"/>
                      <a:pt x="627" y="729"/>
                      <a:pt x="610" y="712"/>
                    </a:cubicBezTo>
                    <a:lnTo>
                      <a:pt x="68" y="187"/>
                    </a:lnTo>
                    <a:cubicBezTo>
                      <a:pt x="0" y="102"/>
                      <a:pt x="102" y="1"/>
                      <a:pt x="186" y="68"/>
                    </a:cubicBezTo>
                    <a:lnTo>
                      <a:pt x="711" y="610"/>
                    </a:lnTo>
                    <a:cubicBezTo>
                      <a:pt x="745" y="644"/>
                      <a:pt x="745" y="695"/>
                      <a:pt x="711" y="712"/>
                    </a:cubicBezTo>
                    <a:cubicBezTo>
                      <a:pt x="711" y="729"/>
                      <a:pt x="694" y="746"/>
                      <a:pt x="660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9" name="Google Shape;6589;p27"/>
              <p:cNvSpPr/>
              <p:nvPr/>
            </p:nvSpPr>
            <p:spPr>
              <a:xfrm>
                <a:off x="959691" y="3778626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86" y="491"/>
                    </a:moveTo>
                    <a:cubicBezTo>
                      <a:pt x="69" y="491"/>
                      <a:pt x="52" y="491"/>
                      <a:pt x="35" y="475"/>
                    </a:cubicBezTo>
                    <a:cubicBezTo>
                      <a:pt x="1" y="441"/>
                      <a:pt x="1" y="390"/>
                      <a:pt x="35" y="373"/>
                    </a:cubicBezTo>
                    <a:lnTo>
                      <a:pt x="306" y="85"/>
                    </a:lnTo>
                    <a:cubicBezTo>
                      <a:pt x="357" y="0"/>
                      <a:pt x="475" y="102"/>
                      <a:pt x="407" y="187"/>
                    </a:cubicBezTo>
                    <a:lnTo>
                      <a:pt x="136" y="475"/>
                    </a:lnTo>
                    <a:cubicBezTo>
                      <a:pt x="119" y="491"/>
                      <a:pt x="103" y="491"/>
                      <a:pt x="86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0" name="Google Shape;6590;p27"/>
              <p:cNvSpPr/>
              <p:nvPr/>
            </p:nvSpPr>
            <p:spPr>
              <a:xfrm>
                <a:off x="955352" y="3797324"/>
                <a:ext cx="771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388" extrusionOk="0">
                    <a:moveTo>
                      <a:pt x="306" y="2388"/>
                    </a:moveTo>
                    <a:cubicBezTo>
                      <a:pt x="272" y="2388"/>
                      <a:pt x="238" y="2354"/>
                      <a:pt x="238" y="2303"/>
                    </a:cubicBezTo>
                    <a:lnTo>
                      <a:pt x="238" y="407"/>
                    </a:lnTo>
                    <a:lnTo>
                      <a:pt x="69" y="170"/>
                    </a:lnTo>
                    <a:cubicBezTo>
                      <a:pt x="1" y="85"/>
                      <a:pt x="119" y="1"/>
                      <a:pt x="187" y="85"/>
                    </a:cubicBezTo>
                    <a:lnTo>
                      <a:pt x="373" y="339"/>
                    </a:lnTo>
                    <a:cubicBezTo>
                      <a:pt x="373" y="339"/>
                      <a:pt x="390" y="356"/>
                      <a:pt x="373" y="373"/>
                    </a:cubicBezTo>
                    <a:lnTo>
                      <a:pt x="373" y="2320"/>
                    </a:lnTo>
                    <a:cubicBezTo>
                      <a:pt x="373" y="2354"/>
                      <a:pt x="339" y="2388"/>
                      <a:pt x="306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1" name="Google Shape;6591;p27"/>
              <p:cNvSpPr/>
              <p:nvPr/>
            </p:nvSpPr>
            <p:spPr>
              <a:xfrm>
                <a:off x="954701" y="3819040"/>
                <a:ext cx="8699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41" extrusionOk="0">
                    <a:moveTo>
                      <a:pt x="85" y="440"/>
                    </a:moveTo>
                    <a:cubicBezTo>
                      <a:pt x="68" y="423"/>
                      <a:pt x="51" y="423"/>
                      <a:pt x="34" y="406"/>
                    </a:cubicBezTo>
                    <a:cubicBezTo>
                      <a:pt x="0" y="389"/>
                      <a:pt x="0" y="339"/>
                      <a:pt x="34" y="305"/>
                    </a:cubicBezTo>
                    <a:lnTo>
                      <a:pt x="305" y="34"/>
                    </a:lnTo>
                    <a:cubicBezTo>
                      <a:pt x="322" y="0"/>
                      <a:pt x="372" y="0"/>
                      <a:pt x="406" y="34"/>
                    </a:cubicBezTo>
                    <a:cubicBezTo>
                      <a:pt x="440" y="68"/>
                      <a:pt x="440" y="119"/>
                      <a:pt x="406" y="135"/>
                    </a:cubicBezTo>
                    <a:lnTo>
                      <a:pt x="135" y="406"/>
                    </a:lnTo>
                    <a:cubicBezTo>
                      <a:pt x="119" y="423"/>
                      <a:pt x="102" y="423"/>
                      <a:pt x="85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2" name="Google Shape;6592;p27"/>
              <p:cNvSpPr/>
              <p:nvPr/>
            </p:nvSpPr>
            <p:spPr>
              <a:xfrm>
                <a:off x="949020" y="3829711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5"/>
                    </a:moveTo>
                    <a:cubicBezTo>
                      <a:pt x="34" y="695"/>
                      <a:pt x="0" y="610"/>
                      <a:pt x="51" y="560"/>
                    </a:cubicBezTo>
                    <a:lnTo>
                      <a:pt x="593" y="18"/>
                    </a:lnTo>
                    <a:cubicBezTo>
                      <a:pt x="610" y="1"/>
                      <a:pt x="660" y="1"/>
                      <a:pt x="694" y="18"/>
                    </a:cubicBezTo>
                    <a:cubicBezTo>
                      <a:pt x="728" y="52"/>
                      <a:pt x="728" y="102"/>
                      <a:pt x="694" y="136"/>
                    </a:cubicBezTo>
                    <a:lnTo>
                      <a:pt x="153" y="661"/>
                    </a:lnTo>
                    <a:cubicBezTo>
                      <a:pt x="136" y="678"/>
                      <a:pt x="119" y="695"/>
                      <a:pt x="102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3" name="Google Shape;6593;p27"/>
              <p:cNvSpPr/>
              <p:nvPr/>
            </p:nvSpPr>
            <p:spPr>
              <a:xfrm>
                <a:off x="949356" y="3841407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5"/>
                    </a:moveTo>
                    <a:cubicBezTo>
                      <a:pt x="68" y="695"/>
                      <a:pt x="51" y="678"/>
                      <a:pt x="34" y="661"/>
                    </a:cubicBezTo>
                    <a:cubicBezTo>
                      <a:pt x="0" y="644"/>
                      <a:pt x="0" y="593"/>
                      <a:pt x="34" y="559"/>
                    </a:cubicBezTo>
                    <a:lnTo>
                      <a:pt x="576" y="17"/>
                    </a:lnTo>
                    <a:cubicBezTo>
                      <a:pt x="593" y="0"/>
                      <a:pt x="643" y="0"/>
                      <a:pt x="677" y="17"/>
                    </a:cubicBezTo>
                    <a:cubicBezTo>
                      <a:pt x="711" y="51"/>
                      <a:pt x="711" y="102"/>
                      <a:pt x="677" y="136"/>
                    </a:cubicBezTo>
                    <a:lnTo>
                      <a:pt x="136" y="661"/>
                    </a:lnTo>
                    <a:cubicBezTo>
                      <a:pt x="119" y="678"/>
                      <a:pt x="102" y="695"/>
                      <a:pt x="85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4" name="Google Shape;6594;p27"/>
              <p:cNvSpPr/>
              <p:nvPr/>
            </p:nvSpPr>
            <p:spPr>
              <a:xfrm>
                <a:off x="954030" y="3778626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90" y="491"/>
                    </a:moveTo>
                    <a:cubicBezTo>
                      <a:pt x="356" y="491"/>
                      <a:pt x="339" y="475"/>
                      <a:pt x="322" y="475"/>
                    </a:cubicBezTo>
                    <a:lnTo>
                      <a:pt x="68" y="187"/>
                    </a:lnTo>
                    <a:cubicBezTo>
                      <a:pt x="0" y="102"/>
                      <a:pt x="102" y="0"/>
                      <a:pt x="169" y="85"/>
                    </a:cubicBezTo>
                    <a:lnTo>
                      <a:pt x="440" y="373"/>
                    </a:lnTo>
                    <a:cubicBezTo>
                      <a:pt x="457" y="390"/>
                      <a:pt x="457" y="441"/>
                      <a:pt x="440" y="475"/>
                    </a:cubicBezTo>
                    <a:cubicBezTo>
                      <a:pt x="423" y="491"/>
                      <a:pt x="406" y="491"/>
                      <a:pt x="390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5" name="Google Shape;6595;p27"/>
              <p:cNvSpPr/>
              <p:nvPr/>
            </p:nvSpPr>
            <p:spPr>
              <a:xfrm>
                <a:off x="1004444" y="3768942"/>
                <a:ext cx="39766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57" extrusionOk="0">
                    <a:moveTo>
                      <a:pt x="1931" y="1456"/>
                    </a:moveTo>
                    <a:cubicBezTo>
                      <a:pt x="1914" y="1456"/>
                      <a:pt x="1897" y="1456"/>
                      <a:pt x="1880" y="1440"/>
                    </a:cubicBezTo>
                    <a:lnTo>
                      <a:pt x="204" y="475"/>
                    </a:lnTo>
                    <a:cubicBezTo>
                      <a:pt x="204" y="458"/>
                      <a:pt x="187" y="458"/>
                      <a:pt x="187" y="441"/>
                    </a:cubicBezTo>
                    <a:lnTo>
                      <a:pt x="51" y="153"/>
                    </a:lnTo>
                    <a:cubicBezTo>
                      <a:pt x="1" y="51"/>
                      <a:pt x="153" y="0"/>
                      <a:pt x="187" y="102"/>
                    </a:cubicBezTo>
                    <a:lnTo>
                      <a:pt x="305" y="356"/>
                    </a:lnTo>
                    <a:lnTo>
                      <a:pt x="1965" y="1321"/>
                    </a:lnTo>
                    <a:cubicBezTo>
                      <a:pt x="1998" y="1338"/>
                      <a:pt x="2015" y="1372"/>
                      <a:pt x="1982" y="1423"/>
                    </a:cubicBezTo>
                    <a:cubicBezTo>
                      <a:pt x="1982" y="1440"/>
                      <a:pt x="1948" y="1456"/>
                      <a:pt x="1931" y="14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6" name="Google Shape;6596;p27"/>
              <p:cNvSpPr/>
              <p:nvPr/>
            </p:nvSpPr>
            <p:spPr>
              <a:xfrm>
                <a:off x="1021485" y="3781289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85" y="272"/>
                    </a:moveTo>
                    <a:cubicBezTo>
                      <a:pt x="51" y="272"/>
                      <a:pt x="17" y="255"/>
                      <a:pt x="0" y="221"/>
                    </a:cubicBezTo>
                    <a:cubicBezTo>
                      <a:pt x="0" y="170"/>
                      <a:pt x="17" y="136"/>
                      <a:pt x="51" y="119"/>
                    </a:cubicBezTo>
                    <a:lnTo>
                      <a:pt x="423" y="35"/>
                    </a:lnTo>
                    <a:cubicBezTo>
                      <a:pt x="525" y="1"/>
                      <a:pt x="559" y="153"/>
                      <a:pt x="474" y="170"/>
                    </a:cubicBezTo>
                    <a:lnTo>
                      <a:pt x="102" y="27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7" name="Google Shape;6597;p27"/>
              <p:cNvSpPr/>
              <p:nvPr/>
            </p:nvSpPr>
            <p:spPr>
              <a:xfrm>
                <a:off x="1030164" y="3784977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7" y="356"/>
                      <a:pt x="0" y="220"/>
                      <a:pt x="85" y="203"/>
                    </a:cubicBezTo>
                    <a:lnTo>
                      <a:pt x="813" y="17"/>
                    </a:lnTo>
                    <a:cubicBezTo>
                      <a:pt x="864" y="0"/>
                      <a:pt x="898" y="17"/>
                      <a:pt x="915" y="68"/>
                    </a:cubicBezTo>
                    <a:cubicBezTo>
                      <a:pt x="915" y="102"/>
                      <a:pt x="898" y="136"/>
                      <a:pt x="864" y="153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8" name="Google Shape;6598;p27"/>
              <p:cNvSpPr/>
              <p:nvPr/>
            </p:nvSpPr>
            <p:spPr>
              <a:xfrm>
                <a:off x="1040184" y="3790638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102" y="356"/>
                    </a:moveTo>
                    <a:cubicBezTo>
                      <a:pt x="17" y="356"/>
                      <a:pt x="0" y="238"/>
                      <a:pt x="85" y="221"/>
                    </a:cubicBezTo>
                    <a:lnTo>
                      <a:pt x="830" y="18"/>
                    </a:lnTo>
                    <a:cubicBezTo>
                      <a:pt x="864" y="1"/>
                      <a:pt x="898" y="35"/>
                      <a:pt x="914" y="69"/>
                    </a:cubicBezTo>
                    <a:cubicBezTo>
                      <a:pt x="931" y="103"/>
                      <a:pt x="898" y="153"/>
                      <a:pt x="864" y="170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9" name="Google Shape;6599;p27"/>
              <p:cNvSpPr/>
              <p:nvPr/>
            </p:nvSpPr>
            <p:spPr>
              <a:xfrm>
                <a:off x="989750" y="3759257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204" y="525"/>
                    </a:moveTo>
                    <a:cubicBezTo>
                      <a:pt x="170" y="525"/>
                      <a:pt x="136" y="508"/>
                      <a:pt x="136" y="475"/>
                    </a:cubicBezTo>
                    <a:lnTo>
                      <a:pt x="18" y="102"/>
                    </a:lnTo>
                    <a:cubicBezTo>
                      <a:pt x="1" y="68"/>
                      <a:pt x="35" y="17"/>
                      <a:pt x="68" y="17"/>
                    </a:cubicBezTo>
                    <a:cubicBezTo>
                      <a:pt x="102" y="0"/>
                      <a:pt x="153" y="17"/>
                      <a:pt x="170" y="51"/>
                    </a:cubicBezTo>
                    <a:lnTo>
                      <a:pt x="272" y="424"/>
                    </a:lnTo>
                    <a:cubicBezTo>
                      <a:pt x="289" y="475"/>
                      <a:pt x="272" y="508"/>
                      <a:pt x="238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0" name="Google Shape;6600;p27"/>
              <p:cNvSpPr/>
              <p:nvPr/>
            </p:nvSpPr>
            <p:spPr>
              <a:xfrm>
                <a:off x="1001781" y="3775293"/>
                <a:ext cx="42428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35" extrusionOk="0">
                    <a:moveTo>
                      <a:pt x="2066" y="1134"/>
                    </a:moveTo>
                    <a:cubicBezTo>
                      <a:pt x="2049" y="1134"/>
                      <a:pt x="2032" y="1134"/>
                      <a:pt x="2015" y="1118"/>
                    </a:cubicBezTo>
                    <a:lnTo>
                      <a:pt x="373" y="169"/>
                    </a:lnTo>
                    <a:lnTo>
                      <a:pt x="85" y="203"/>
                    </a:lnTo>
                    <a:cubicBezTo>
                      <a:pt x="34" y="203"/>
                      <a:pt x="0" y="169"/>
                      <a:pt x="0" y="136"/>
                    </a:cubicBezTo>
                    <a:cubicBezTo>
                      <a:pt x="0" y="85"/>
                      <a:pt x="17" y="51"/>
                      <a:pt x="68" y="51"/>
                    </a:cubicBezTo>
                    <a:lnTo>
                      <a:pt x="373" y="17"/>
                    </a:lnTo>
                    <a:cubicBezTo>
                      <a:pt x="390" y="0"/>
                      <a:pt x="407" y="0"/>
                      <a:pt x="423" y="17"/>
                    </a:cubicBezTo>
                    <a:lnTo>
                      <a:pt x="2100" y="982"/>
                    </a:lnTo>
                    <a:cubicBezTo>
                      <a:pt x="2133" y="999"/>
                      <a:pt x="2150" y="1050"/>
                      <a:pt x="2117" y="1084"/>
                    </a:cubicBezTo>
                    <a:cubicBezTo>
                      <a:pt x="2117" y="1118"/>
                      <a:pt x="2083" y="1134"/>
                      <a:pt x="2066" y="1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1" name="Google Shape;6601;p27"/>
              <p:cNvSpPr/>
              <p:nvPr/>
            </p:nvSpPr>
            <p:spPr>
              <a:xfrm>
                <a:off x="1021485" y="3783301"/>
                <a:ext cx="534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26" extrusionOk="0">
                    <a:moveTo>
                      <a:pt x="186" y="525"/>
                    </a:moveTo>
                    <a:cubicBezTo>
                      <a:pt x="152" y="525"/>
                      <a:pt x="136" y="491"/>
                      <a:pt x="119" y="475"/>
                    </a:cubicBezTo>
                    <a:lnTo>
                      <a:pt x="17" y="102"/>
                    </a:lnTo>
                    <a:cubicBezTo>
                      <a:pt x="0" y="51"/>
                      <a:pt x="34" y="17"/>
                      <a:pt x="68" y="0"/>
                    </a:cubicBezTo>
                    <a:cubicBezTo>
                      <a:pt x="119" y="0"/>
                      <a:pt x="152" y="17"/>
                      <a:pt x="169" y="51"/>
                    </a:cubicBezTo>
                    <a:lnTo>
                      <a:pt x="271" y="424"/>
                    </a:lnTo>
                    <a:cubicBezTo>
                      <a:pt x="271" y="458"/>
                      <a:pt x="254" y="508"/>
                      <a:pt x="203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2" name="Google Shape;6602;p27"/>
              <p:cNvSpPr/>
              <p:nvPr/>
            </p:nvSpPr>
            <p:spPr>
              <a:xfrm>
                <a:off x="1030834" y="3788310"/>
                <a:ext cx="702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8" extrusionOk="0">
                    <a:moveTo>
                      <a:pt x="271" y="898"/>
                    </a:moveTo>
                    <a:cubicBezTo>
                      <a:pt x="237" y="898"/>
                      <a:pt x="220" y="881"/>
                      <a:pt x="203" y="847"/>
                    </a:cubicBezTo>
                    <a:lnTo>
                      <a:pt x="17" y="102"/>
                    </a:lnTo>
                    <a:cubicBezTo>
                      <a:pt x="0" y="68"/>
                      <a:pt x="17" y="34"/>
                      <a:pt x="68" y="17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356" y="813"/>
                    </a:lnTo>
                    <a:cubicBezTo>
                      <a:pt x="356" y="847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3" name="Google Shape;6603;p27"/>
              <p:cNvSpPr/>
              <p:nvPr/>
            </p:nvSpPr>
            <p:spPr>
              <a:xfrm>
                <a:off x="1040854" y="3794326"/>
                <a:ext cx="735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98" extrusionOk="0">
                    <a:moveTo>
                      <a:pt x="288" y="898"/>
                    </a:moveTo>
                    <a:cubicBezTo>
                      <a:pt x="254" y="898"/>
                      <a:pt x="220" y="864"/>
                      <a:pt x="203" y="830"/>
                    </a:cubicBezTo>
                    <a:lnTo>
                      <a:pt x="17" y="102"/>
                    </a:lnTo>
                    <a:cubicBezTo>
                      <a:pt x="0" y="68"/>
                      <a:pt x="34" y="17"/>
                      <a:pt x="68" y="17"/>
                    </a:cubicBezTo>
                    <a:cubicBezTo>
                      <a:pt x="102" y="0"/>
                      <a:pt x="152" y="17"/>
                      <a:pt x="152" y="68"/>
                    </a:cubicBezTo>
                    <a:lnTo>
                      <a:pt x="356" y="796"/>
                    </a:lnTo>
                    <a:cubicBezTo>
                      <a:pt x="373" y="830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4" name="Google Shape;6604;p27"/>
              <p:cNvSpPr/>
              <p:nvPr/>
            </p:nvSpPr>
            <p:spPr>
              <a:xfrm>
                <a:off x="984740" y="3766279"/>
                <a:ext cx="10711" cy="501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4" extrusionOk="0">
                    <a:moveTo>
                      <a:pt x="85" y="254"/>
                    </a:moveTo>
                    <a:cubicBezTo>
                      <a:pt x="52" y="254"/>
                      <a:pt x="18" y="220"/>
                      <a:pt x="18" y="186"/>
                    </a:cubicBezTo>
                    <a:cubicBezTo>
                      <a:pt x="1" y="152"/>
                      <a:pt x="35" y="102"/>
                      <a:pt x="68" y="102"/>
                    </a:cubicBezTo>
                    <a:lnTo>
                      <a:pt x="441" y="17"/>
                    </a:lnTo>
                    <a:cubicBezTo>
                      <a:pt x="492" y="0"/>
                      <a:pt x="526" y="34"/>
                      <a:pt x="543" y="68"/>
                    </a:cubicBezTo>
                    <a:cubicBezTo>
                      <a:pt x="543" y="119"/>
                      <a:pt x="526" y="152"/>
                      <a:pt x="475" y="152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5" name="Google Shape;6605;p27"/>
              <p:cNvSpPr/>
              <p:nvPr/>
            </p:nvSpPr>
            <p:spPr>
              <a:xfrm>
                <a:off x="1001781" y="3700481"/>
                <a:ext cx="43099" cy="2272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52" extrusionOk="0">
                    <a:moveTo>
                      <a:pt x="390" y="1152"/>
                    </a:moveTo>
                    <a:lnTo>
                      <a:pt x="390" y="1152"/>
                    </a:lnTo>
                    <a:lnTo>
                      <a:pt x="68" y="1118"/>
                    </a:lnTo>
                    <a:cubicBezTo>
                      <a:pt x="34" y="1118"/>
                      <a:pt x="0" y="1084"/>
                      <a:pt x="0" y="1033"/>
                    </a:cubicBezTo>
                    <a:cubicBezTo>
                      <a:pt x="0" y="1000"/>
                      <a:pt x="51" y="966"/>
                      <a:pt x="85" y="966"/>
                    </a:cubicBezTo>
                    <a:lnTo>
                      <a:pt x="373" y="1000"/>
                    </a:lnTo>
                    <a:lnTo>
                      <a:pt x="2032" y="51"/>
                    </a:lnTo>
                    <a:cubicBezTo>
                      <a:pt x="2117" y="1"/>
                      <a:pt x="2184" y="119"/>
                      <a:pt x="2100" y="170"/>
                    </a:cubicBezTo>
                    <a:lnTo>
                      <a:pt x="423" y="1135"/>
                    </a:lnTo>
                    <a:cubicBezTo>
                      <a:pt x="407" y="1152"/>
                      <a:pt x="390" y="1152"/>
                      <a:pt x="390" y="11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6" name="Google Shape;6606;p27"/>
              <p:cNvSpPr/>
              <p:nvPr/>
            </p:nvSpPr>
            <p:spPr>
              <a:xfrm>
                <a:off x="1021485" y="3704485"/>
                <a:ext cx="568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4" y="543"/>
                      <a:pt x="0" y="492"/>
                      <a:pt x="17" y="458"/>
                    </a:cubicBezTo>
                    <a:lnTo>
                      <a:pt x="119" y="86"/>
                    </a:lnTo>
                    <a:cubicBezTo>
                      <a:pt x="136" y="1"/>
                      <a:pt x="288" y="35"/>
                      <a:pt x="254" y="136"/>
                    </a:cubicBezTo>
                    <a:lnTo>
                      <a:pt x="152" y="492"/>
                    </a:lnTo>
                    <a:cubicBezTo>
                      <a:pt x="152" y="526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7" name="Google Shape;6607;p27"/>
              <p:cNvSpPr/>
              <p:nvPr/>
            </p:nvSpPr>
            <p:spPr>
              <a:xfrm>
                <a:off x="1030834" y="3692473"/>
                <a:ext cx="702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8" extrusionOk="0">
                    <a:moveTo>
                      <a:pt x="85" y="898"/>
                    </a:moveTo>
                    <a:lnTo>
                      <a:pt x="51" y="898"/>
                    </a:lnTo>
                    <a:cubicBezTo>
                      <a:pt x="17" y="881"/>
                      <a:pt x="0" y="847"/>
                      <a:pt x="0" y="796"/>
                    </a:cubicBezTo>
                    <a:lnTo>
                      <a:pt x="203" y="68"/>
                    </a:lnTo>
                    <a:cubicBezTo>
                      <a:pt x="220" y="34"/>
                      <a:pt x="254" y="0"/>
                      <a:pt x="288" y="17"/>
                    </a:cubicBezTo>
                    <a:cubicBezTo>
                      <a:pt x="339" y="17"/>
                      <a:pt x="356" y="68"/>
                      <a:pt x="339" y="102"/>
                    </a:cubicBezTo>
                    <a:lnTo>
                      <a:pt x="153" y="847"/>
                    </a:lnTo>
                    <a:cubicBezTo>
                      <a:pt x="136" y="864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8" name="Google Shape;6608;p27"/>
              <p:cNvSpPr/>
              <p:nvPr/>
            </p:nvSpPr>
            <p:spPr>
              <a:xfrm>
                <a:off x="1040854" y="3686792"/>
                <a:ext cx="702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0" y="830"/>
                      <a:pt x="17" y="796"/>
                    </a:cubicBezTo>
                    <a:lnTo>
                      <a:pt x="203" y="51"/>
                    </a:lnTo>
                    <a:cubicBezTo>
                      <a:pt x="220" y="17"/>
                      <a:pt x="254" y="1"/>
                      <a:pt x="305" y="1"/>
                    </a:cubicBezTo>
                    <a:cubicBezTo>
                      <a:pt x="339" y="17"/>
                      <a:pt x="356" y="51"/>
                      <a:pt x="356" y="102"/>
                    </a:cubicBezTo>
                    <a:lnTo>
                      <a:pt x="152" y="830"/>
                    </a:lnTo>
                    <a:cubicBezTo>
                      <a:pt x="152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9" name="Google Shape;6609;p27"/>
              <p:cNvSpPr/>
              <p:nvPr/>
            </p:nvSpPr>
            <p:spPr>
              <a:xfrm>
                <a:off x="984069" y="3727206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492" y="254"/>
                    </a:moveTo>
                    <a:lnTo>
                      <a:pt x="475" y="254"/>
                    </a:lnTo>
                    <a:lnTo>
                      <a:pt x="102" y="169"/>
                    </a:lnTo>
                    <a:cubicBezTo>
                      <a:pt x="1" y="153"/>
                      <a:pt x="35" y="0"/>
                      <a:pt x="136" y="17"/>
                    </a:cubicBezTo>
                    <a:lnTo>
                      <a:pt x="509" y="102"/>
                    </a:lnTo>
                    <a:cubicBezTo>
                      <a:pt x="593" y="136"/>
                      <a:pt x="577" y="254"/>
                      <a:pt x="492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0" name="Google Shape;6610;p27"/>
              <p:cNvSpPr/>
              <p:nvPr/>
            </p:nvSpPr>
            <p:spPr>
              <a:xfrm>
                <a:off x="1005115" y="3700481"/>
                <a:ext cx="39766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0" extrusionOk="0">
                    <a:moveTo>
                      <a:pt x="85" y="1440"/>
                    </a:moveTo>
                    <a:cubicBezTo>
                      <a:pt x="85" y="1440"/>
                      <a:pt x="68" y="1440"/>
                      <a:pt x="51" y="1440"/>
                    </a:cubicBezTo>
                    <a:cubicBezTo>
                      <a:pt x="17" y="1423"/>
                      <a:pt x="1" y="1372"/>
                      <a:pt x="17" y="1338"/>
                    </a:cubicBezTo>
                    <a:lnTo>
                      <a:pt x="136" y="1050"/>
                    </a:lnTo>
                    <a:cubicBezTo>
                      <a:pt x="153" y="1033"/>
                      <a:pt x="153" y="1017"/>
                      <a:pt x="170" y="1017"/>
                    </a:cubicBezTo>
                    <a:lnTo>
                      <a:pt x="1846" y="51"/>
                    </a:lnTo>
                    <a:cubicBezTo>
                      <a:pt x="1931" y="1"/>
                      <a:pt x="2015" y="136"/>
                      <a:pt x="1931" y="187"/>
                    </a:cubicBezTo>
                    <a:lnTo>
                      <a:pt x="271" y="1135"/>
                    </a:lnTo>
                    <a:lnTo>
                      <a:pt x="153" y="1406"/>
                    </a:lnTo>
                    <a:cubicBezTo>
                      <a:pt x="136" y="1423"/>
                      <a:pt x="119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1" name="Google Shape;6611;p27"/>
              <p:cNvSpPr/>
              <p:nvPr/>
            </p:nvSpPr>
            <p:spPr>
              <a:xfrm>
                <a:off x="1020815" y="3711506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474" y="271"/>
                    </a:moveTo>
                    <a:lnTo>
                      <a:pt x="457" y="271"/>
                    </a:lnTo>
                    <a:lnTo>
                      <a:pt x="85" y="170"/>
                    </a:lnTo>
                    <a:cubicBezTo>
                      <a:pt x="0" y="153"/>
                      <a:pt x="34" y="0"/>
                      <a:pt x="136" y="34"/>
                    </a:cubicBezTo>
                    <a:lnTo>
                      <a:pt x="508" y="136"/>
                    </a:lnTo>
                    <a:cubicBezTo>
                      <a:pt x="542" y="136"/>
                      <a:pt x="559" y="187"/>
                      <a:pt x="559" y="220"/>
                    </a:cubicBezTo>
                    <a:cubicBezTo>
                      <a:pt x="542" y="254"/>
                      <a:pt x="508" y="271"/>
                      <a:pt x="474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2" name="Google Shape;6612;p27"/>
              <p:cNvSpPr/>
              <p:nvPr/>
            </p:nvSpPr>
            <p:spPr>
              <a:xfrm>
                <a:off x="1030499" y="3706496"/>
                <a:ext cx="1771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56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70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17" y="34"/>
                      <a:pt x="68" y="0"/>
                      <a:pt x="102" y="17"/>
                    </a:cubicBezTo>
                    <a:lnTo>
                      <a:pt x="847" y="221"/>
                    </a:lnTo>
                    <a:cubicBezTo>
                      <a:pt x="881" y="221"/>
                      <a:pt x="898" y="271"/>
                      <a:pt x="898" y="305"/>
                    </a:cubicBezTo>
                    <a:cubicBezTo>
                      <a:pt x="881" y="339"/>
                      <a:pt x="847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3" name="Google Shape;6613;p27"/>
              <p:cNvSpPr/>
              <p:nvPr/>
            </p:nvSpPr>
            <p:spPr>
              <a:xfrm>
                <a:off x="1040519" y="3700816"/>
                <a:ext cx="1804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7" extrusionOk="0">
                    <a:moveTo>
                      <a:pt x="830" y="356"/>
                    </a:moveTo>
                    <a:lnTo>
                      <a:pt x="813" y="356"/>
                    </a:lnTo>
                    <a:lnTo>
                      <a:pt x="68" y="153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34" y="18"/>
                      <a:pt x="68" y="1"/>
                      <a:pt x="102" y="18"/>
                    </a:cubicBezTo>
                    <a:lnTo>
                      <a:pt x="847" y="204"/>
                    </a:lnTo>
                    <a:cubicBezTo>
                      <a:pt x="881" y="221"/>
                      <a:pt x="914" y="255"/>
                      <a:pt x="897" y="305"/>
                    </a:cubicBezTo>
                    <a:cubicBezTo>
                      <a:pt x="881" y="339"/>
                      <a:pt x="864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4" name="Google Shape;6614;p27"/>
              <p:cNvSpPr/>
              <p:nvPr/>
            </p:nvSpPr>
            <p:spPr>
              <a:xfrm>
                <a:off x="989750" y="3728193"/>
                <a:ext cx="6036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5" y="560"/>
                      <a:pt x="1" y="509"/>
                      <a:pt x="18" y="475"/>
                    </a:cubicBezTo>
                    <a:lnTo>
                      <a:pt x="136" y="103"/>
                    </a:lnTo>
                    <a:cubicBezTo>
                      <a:pt x="170" y="1"/>
                      <a:pt x="305" y="52"/>
                      <a:pt x="272" y="153"/>
                    </a:cubicBezTo>
                    <a:lnTo>
                      <a:pt x="153" y="526"/>
                    </a:lnTo>
                    <a:cubicBezTo>
                      <a:pt x="153" y="543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5" name="Google Shape;6615;p27"/>
              <p:cNvSpPr/>
              <p:nvPr/>
            </p:nvSpPr>
            <p:spPr>
              <a:xfrm>
                <a:off x="891585" y="3679120"/>
                <a:ext cx="122571" cy="136260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08" extrusionOk="0">
                    <a:moveTo>
                      <a:pt x="3539" y="6214"/>
                    </a:moveTo>
                    <a:cubicBezTo>
                      <a:pt x="1168" y="6197"/>
                      <a:pt x="0" y="3335"/>
                      <a:pt x="1676" y="1676"/>
                    </a:cubicBezTo>
                    <a:cubicBezTo>
                      <a:pt x="3352" y="0"/>
                      <a:pt x="6197" y="1185"/>
                      <a:pt x="6214" y="3556"/>
                    </a:cubicBezTo>
                    <a:cubicBezTo>
                      <a:pt x="6197" y="5029"/>
                      <a:pt x="5012" y="6214"/>
                      <a:pt x="3539" y="6214"/>
                    </a:cubicBezTo>
                    <a:close/>
                    <a:moveTo>
                      <a:pt x="3539" y="1050"/>
                    </a:moveTo>
                    <a:cubicBezTo>
                      <a:pt x="1304" y="1050"/>
                      <a:pt x="186" y="3742"/>
                      <a:pt x="1761" y="5333"/>
                    </a:cubicBezTo>
                    <a:cubicBezTo>
                      <a:pt x="3352" y="6908"/>
                      <a:pt x="6044" y="5790"/>
                      <a:pt x="6044" y="3556"/>
                    </a:cubicBezTo>
                    <a:cubicBezTo>
                      <a:pt x="6044" y="2167"/>
                      <a:pt x="4927" y="1050"/>
                      <a:pt x="3539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6" name="Google Shape;6616;p27"/>
              <p:cNvSpPr/>
              <p:nvPr/>
            </p:nvSpPr>
            <p:spPr>
              <a:xfrm>
                <a:off x="912945" y="2691671"/>
                <a:ext cx="30751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814" extrusionOk="0">
                    <a:moveTo>
                      <a:pt x="1474" y="813"/>
                    </a:moveTo>
                    <a:lnTo>
                      <a:pt x="1440" y="813"/>
                    </a:lnTo>
                    <a:lnTo>
                      <a:pt x="1372" y="779"/>
                    </a:lnTo>
                    <a:lnTo>
                      <a:pt x="1372" y="779"/>
                    </a:lnTo>
                    <a:lnTo>
                      <a:pt x="102" y="187"/>
                    </a:lnTo>
                    <a:cubicBezTo>
                      <a:pt x="1" y="136"/>
                      <a:pt x="68" y="0"/>
                      <a:pt x="153" y="51"/>
                    </a:cubicBezTo>
                    <a:lnTo>
                      <a:pt x="1423" y="644"/>
                    </a:lnTo>
                    <a:lnTo>
                      <a:pt x="1423" y="644"/>
                    </a:lnTo>
                    <a:lnTo>
                      <a:pt x="1508" y="678"/>
                    </a:lnTo>
                    <a:cubicBezTo>
                      <a:pt x="1541" y="695"/>
                      <a:pt x="1558" y="745"/>
                      <a:pt x="1541" y="779"/>
                    </a:cubicBezTo>
                    <a:cubicBezTo>
                      <a:pt x="1524" y="796"/>
                      <a:pt x="1491" y="813"/>
                      <a:pt x="1474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7" name="Google Shape;6617;p27"/>
              <p:cNvSpPr/>
              <p:nvPr/>
            </p:nvSpPr>
            <p:spPr>
              <a:xfrm>
                <a:off x="901604" y="2648594"/>
                <a:ext cx="1102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06" extrusionOk="0">
                    <a:moveTo>
                      <a:pt x="474" y="305"/>
                    </a:moveTo>
                    <a:lnTo>
                      <a:pt x="457" y="305"/>
                    </a:lnTo>
                    <a:lnTo>
                      <a:pt x="51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34" y="17"/>
                      <a:pt x="68" y="0"/>
                      <a:pt x="119" y="17"/>
                    </a:cubicBezTo>
                    <a:lnTo>
                      <a:pt x="508" y="170"/>
                    </a:lnTo>
                    <a:cubicBezTo>
                      <a:pt x="542" y="187"/>
                      <a:pt x="559" y="220"/>
                      <a:pt x="542" y="254"/>
                    </a:cubicBezTo>
                    <a:cubicBezTo>
                      <a:pt x="525" y="288"/>
                      <a:pt x="508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8" name="Google Shape;6618;p27"/>
              <p:cNvSpPr/>
              <p:nvPr/>
            </p:nvSpPr>
            <p:spPr>
              <a:xfrm>
                <a:off x="903596" y="2641572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593" y="2727"/>
                    </a:moveTo>
                    <a:cubicBezTo>
                      <a:pt x="559" y="2727"/>
                      <a:pt x="542" y="2710"/>
                      <a:pt x="525" y="2676"/>
                    </a:cubicBezTo>
                    <a:cubicBezTo>
                      <a:pt x="339" y="2269"/>
                      <a:pt x="85" y="1508"/>
                      <a:pt x="458" y="881"/>
                    </a:cubicBez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8" y="35"/>
                      <a:pt x="51" y="18"/>
                    </a:cubicBezTo>
                    <a:cubicBezTo>
                      <a:pt x="85" y="1"/>
                      <a:pt x="136" y="18"/>
                      <a:pt x="153" y="52"/>
                    </a:cubicBezTo>
                    <a:lnTo>
                      <a:pt x="441" y="543"/>
                    </a:lnTo>
                    <a:cubicBezTo>
                      <a:pt x="441" y="543"/>
                      <a:pt x="441" y="543"/>
                      <a:pt x="441" y="559"/>
                    </a:cubicBezTo>
                    <a:lnTo>
                      <a:pt x="610" y="847"/>
                    </a:lnTo>
                    <a:cubicBezTo>
                      <a:pt x="610" y="864"/>
                      <a:pt x="610" y="898"/>
                      <a:pt x="610" y="915"/>
                    </a:cubicBezTo>
                    <a:lnTo>
                      <a:pt x="610" y="932"/>
                    </a:lnTo>
                    <a:cubicBezTo>
                      <a:pt x="238" y="1508"/>
                      <a:pt x="492" y="2236"/>
                      <a:pt x="661" y="2625"/>
                    </a:cubicBezTo>
                    <a:cubicBezTo>
                      <a:pt x="678" y="2659"/>
                      <a:pt x="661" y="2710"/>
                      <a:pt x="627" y="2727"/>
                    </a:cubicBezTo>
                    <a:cubicBezTo>
                      <a:pt x="610" y="2727"/>
                      <a:pt x="593" y="2727"/>
                      <a:pt x="593" y="2727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9" name="Google Shape;6619;p27"/>
              <p:cNvSpPr/>
              <p:nvPr/>
            </p:nvSpPr>
            <p:spPr>
              <a:xfrm>
                <a:off x="940322" y="2675300"/>
                <a:ext cx="5365" cy="32428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44" extrusionOk="0">
                    <a:moveTo>
                      <a:pt x="86" y="1643"/>
                    </a:moveTo>
                    <a:lnTo>
                      <a:pt x="86" y="1643"/>
                    </a:lnTo>
                    <a:cubicBezTo>
                      <a:pt x="35" y="1626"/>
                      <a:pt x="1" y="1592"/>
                      <a:pt x="18" y="1558"/>
                    </a:cubicBezTo>
                    <a:lnTo>
                      <a:pt x="18" y="1474"/>
                    </a:lnTo>
                    <a:lnTo>
                      <a:pt x="120" y="68"/>
                    </a:lnTo>
                    <a:cubicBezTo>
                      <a:pt x="136" y="35"/>
                      <a:pt x="170" y="1"/>
                      <a:pt x="204" y="1"/>
                    </a:cubicBezTo>
                    <a:cubicBezTo>
                      <a:pt x="238" y="1"/>
                      <a:pt x="272" y="35"/>
                      <a:pt x="272" y="85"/>
                    </a:cubicBezTo>
                    <a:lnTo>
                      <a:pt x="153" y="1575"/>
                    </a:lnTo>
                    <a:cubicBezTo>
                      <a:pt x="153" y="1609"/>
                      <a:pt x="120" y="1643"/>
                      <a:pt x="86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0" name="Google Shape;6620;p27"/>
              <p:cNvSpPr/>
              <p:nvPr/>
            </p:nvSpPr>
            <p:spPr>
              <a:xfrm>
                <a:off x="909277" y="2643584"/>
                <a:ext cx="4695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60" extrusionOk="0">
                    <a:moveTo>
                      <a:pt x="85" y="559"/>
                    </a:moveTo>
                    <a:lnTo>
                      <a:pt x="68" y="559"/>
                    </a:lnTo>
                    <a:cubicBezTo>
                      <a:pt x="34" y="559"/>
                      <a:pt x="0" y="508"/>
                      <a:pt x="17" y="474"/>
                    </a:cubicBezTo>
                    <a:lnTo>
                      <a:pt x="68" y="68"/>
                    </a:lnTo>
                    <a:cubicBezTo>
                      <a:pt x="85" y="17"/>
                      <a:pt x="119" y="0"/>
                      <a:pt x="170" y="0"/>
                    </a:cubicBezTo>
                    <a:cubicBezTo>
                      <a:pt x="204" y="0"/>
                      <a:pt x="237" y="51"/>
                      <a:pt x="221" y="85"/>
                    </a:cubicBezTo>
                    <a:lnTo>
                      <a:pt x="153" y="491"/>
                    </a:lnTo>
                    <a:cubicBezTo>
                      <a:pt x="153" y="525"/>
                      <a:pt x="119" y="559"/>
                      <a:pt x="85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1" name="Google Shape;6621;p27"/>
              <p:cNvSpPr/>
              <p:nvPr/>
            </p:nvSpPr>
            <p:spPr>
              <a:xfrm>
                <a:off x="903596" y="2641572"/>
                <a:ext cx="42093" cy="36767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864" extrusionOk="0">
                    <a:moveTo>
                      <a:pt x="2066" y="1863"/>
                    </a:moveTo>
                    <a:cubicBezTo>
                      <a:pt x="2032" y="1863"/>
                      <a:pt x="2015" y="1846"/>
                      <a:pt x="1998" y="1829"/>
                    </a:cubicBezTo>
                    <a:cubicBezTo>
                      <a:pt x="1694" y="1406"/>
                      <a:pt x="1203" y="915"/>
                      <a:pt x="559" y="949"/>
                    </a:cubicBezTo>
                    <a:lnTo>
                      <a:pt x="542" y="949"/>
                    </a:lnTo>
                    <a:cubicBezTo>
                      <a:pt x="525" y="949"/>
                      <a:pt x="492" y="932"/>
                      <a:pt x="475" y="915"/>
                    </a:cubicBez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8" y="35"/>
                      <a:pt x="51" y="18"/>
                    </a:cubicBezTo>
                    <a:cubicBezTo>
                      <a:pt x="85" y="1"/>
                      <a:pt x="136" y="18"/>
                      <a:pt x="153" y="52"/>
                    </a:cubicBezTo>
                    <a:lnTo>
                      <a:pt x="441" y="543"/>
                    </a:lnTo>
                    <a:cubicBezTo>
                      <a:pt x="441" y="543"/>
                      <a:pt x="441" y="543"/>
                      <a:pt x="441" y="559"/>
                    </a:cubicBezTo>
                    <a:lnTo>
                      <a:pt x="576" y="813"/>
                    </a:lnTo>
                    <a:cubicBezTo>
                      <a:pt x="1287" y="797"/>
                      <a:pt x="1795" y="1304"/>
                      <a:pt x="2117" y="1745"/>
                    </a:cubicBezTo>
                    <a:cubicBezTo>
                      <a:pt x="2134" y="1762"/>
                      <a:pt x="2134" y="1778"/>
                      <a:pt x="2134" y="1795"/>
                    </a:cubicBezTo>
                    <a:cubicBezTo>
                      <a:pt x="2134" y="1829"/>
                      <a:pt x="2100" y="1863"/>
                      <a:pt x="2066" y="1863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2" name="Google Shape;6622;p27"/>
              <p:cNvSpPr/>
              <p:nvPr/>
            </p:nvSpPr>
            <p:spPr>
              <a:xfrm>
                <a:off x="920302" y="2673643"/>
                <a:ext cx="11362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25" extrusionOk="0">
                    <a:moveTo>
                      <a:pt x="491" y="169"/>
                    </a:moveTo>
                    <a:cubicBezTo>
                      <a:pt x="576" y="339"/>
                      <a:pt x="406" y="525"/>
                      <a:pt x="220" y="474"/>
                    </a:cubicBezTo>
                    <a:cubicBezTo>
                      <a:pt x="34" y="406"/>
                      <a:pt x="0" y="152"/>
                      <a:pt x="169" y="51"/>
                    </a:cubicBezTo>
                    <a:cubicBezTo>
                      <a:pt x="288" y="0"/>
                      <a:pt x="440" y="51"/>
                      <a:pt x="491" y="1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3" name="Google Shape;6623;p27"/>
              <p:cNvSpPr/>
              <p:nvPr/>
            </p:nvSpPr>
            <p:spPr>
              <a:xfrm>
                <a:off x="906614" y="2721730"/>
                <a:ext cx="2706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000" extrusionOk="0">
                    <a:moveTo>
                      <a:pt x="68" y="999"/>
                    </a:moveTo>
                    <a:cubicBezTo>
                      <a:pt x="34" y="999"/>
                      <a:pt x="0" y="965"/>
                      <a:pt x="0" y="931"/>
                    </a:cubicBezTo>
                    <a:cubicBezTo>
                      <a:pt x="0" y="897"/>
                      <a:pt x="17" y="880"/>
                      <a:pt x="34" y="864"/>
                    </a:cubicBezTo>
                    <a:lnTo>
                      <a:pt x="1253" y="17"/>
                    </a:lnTo>
                    <a:cubicBezTo>
                      <a:pt x="1287" y="0"/>
                      <a:pt x="1338" y="0"/>
                      <a:pt x="1354" y="34"/>
                    </a:cubicBezTo>
                    <a:cubicBezTo>
                      <a:pt x="1371" y="68"/>
                      <a:pt x="1371" y="119"/>
                      <a:pt x="1338" y="136"/>
                    </a:cubicBezTo>
                    <a:lnTo>
                      <a:pt x="119" y="982"/>
                    </a:lnTo>
                    <a:cubicBezTo>
                      <a:pt x="102" y="999"/>
                      <a:pt x="85" y="999"/>
                      <a:pt x="68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4" name="Google Shape;6624;p27"/>
              <p:cNvSpPr/>
              <p:nvPr/>
            </p:nvSpPr>
            <p:spPr>
              <a:xfrm>
                <a:off x="862531" y="2721730"/>
                <a:ext cx="9369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24" extrusionOk="0">
                    <a:moveTo>
                      <a:pt x="85" y="423"/>
                    </a:moveTo>
                    <a:cubicBezTo>
                      <a:pt x="68" y="423"/>
                      <a:pt x="34" y="406"/>
                      <a:pt x="34" y="390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39" y="34"/>
                    </a:lnTo>
                    <a:cubicBezTo>
                      <a:pt x="390" y="0"/>
                      <a:pt x="457" y="17"/>
                      <a:pt x="474" y="85"/>
                    </a:cubicBezTo>
                    <a:cubicBezTo>
                      <a:pt x="474" y="102"/>
                      <a:pt x="457" y="119"/>
                      <a:pt x="457" y="136"/>
                    </a:cubicBezTo>
                    <a:lnTo>
                      <a:pt x="457" y="152"/>
                    </a:lnTo>
                    <a:lnTo>
                      <a:pt x="136" y="406"/>
                    </a:lnTo>
                    <a:cubicBezTo>
                      <a:pt x="119" y="423"/>
                      <a:pt x="102" y="423"/>
                      <a:pt x="85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5" name="Google Shape;6625;p27"/>
              <p:cNvSpPr/>
              <p:nvPr/>
            </p:nvSpPr>
            <p:spPr>
              <a:xfrm>
                <a:off x="857522" y="2721730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2557" y="999"/>
                    </a:moveTo>
                    <a:cubicBezTo>
                      <a:pt x="2117" y="965"/>
                      <a:pt x="1321" y="796"/>
                      <a:pt x="965" y="152"/>
                    </a:cubicBezTo>
                    <a:lnTo>
                      <a:pt x="85" y="152"/>
                    </a:lnTo>
                    <a:cubicBezTo>
                      <a:pt x="34" y="152"/>
                      <a:pt x="0" y="119"/>
                      <a:pt x="0" y="85"/>
                    </a:cubicBezTo>
                    <a:cubicBezTo>
                      <a:pt x="0" y="34"/>
                      <a:pt x="34" y="0"/>
                      <a:pt x="85" y="0"/>
                    </a:cubicBezTo>
                    <a:lnTo>
                      <a:pt x="999" y="0"/>
                    </a:lnTo>
                    <a:cubicBezTo>
                      <a:pt x="1033" y="0"/>
                      <a:pt x="1067" y="17"/>
                      <a:pt x="1067" y="51"/>
                    </a:cubicBezTo>
                    <a:cubicBezTo>
                      <a:pt x="1389" y="660"/>
                      <a:pt x="2150" y="813"/>
                      <a:pt x="2574" y="847"/>
                    </a:cubicBezTo>
                    <a:cubicBezTo>
                      <a:pt x="2608" y="864"/>
                      <a:pt x="2641" y="897"/>
                      <a:pt x="2641" y="931"/>
                    </a:cubicBezTo>
                    <a:cubicBezTo>
                      <a:pt x="2641" y="965"/>
                      <a:pt x="2608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6" name="Google Shape;6626;p27"/>
              <p:cNvSpPr/>
              <p:nvPr/>
            </p:nvSpPr>
            <p:spPr>
              <a:xfrm>
                <a:off x="905608" y="2704018"/>
                <a:ext cx="28069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51" extrusionOk="0">
                    <a:moveTo>
                      <a:pt x="1338" y="1050"/>
                    </a:moveTo>
                    <a:cubicBezTo>
                      <a:pt x="1321" y="1050"/>
                      <a:pt x="1321" y="1034"/>
                      <a:pt x="1304" y="1034"/>
                    </a:cubicBezTo>
                    <a:lnTo>
                      <a:pt x="68" y="187"/>
                    </a:lnTo>
                    <a:cubicBezTo>
                      <a:pt x="0" y="136"/>
                      <a:pt x="85" y="1"/>
                      <a:pt x="153" y="69"/>
                    </a:cubicBezTo>
                    <a:lnTo>
                      <a:pt x="1389" y="915"/>
                    </a:lnTo>
                    <a:cubicBezTo>
                      <a:pt x="1422" y="932"/>
                      <a:pt x="1422" y="983"/>
                      <a:pt x="1405" y="1017"/>
                    </a:cubicBezTo>
                    <a:cubicBezTo>
                      <a:pt x="1389" y="1034"/>
                      <a:pt x="1372" y="1050"/>
                      <a:pt x="1338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7" name="Google Shape;6627;p27"/>
              <p:cNvSpPr/>
              <p:nvPr/>
            </p:nvSpPr>
            <p:spPr>
              <a:xfrm>
                <a:off x="861861" y="2715714"/>
                <a:ext cx="10040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75" extrusionOk="0">
                    <a:moveTo>
                      <a:pt x="441" y="474"/>
                    </a:moveTo>
                    <a:lnTo>
                      <a:pt x="441" y="474"/>
                    </a:lnTo>
                    <a:cubicBezTo>
                      <a:pt x="424" y="457"/>
                      <a:pt x="407" y="457"/>
                      <a:pt x="390" y="441"/>
                    </a:cubicBezTo>
                    <a:lnTo>
                      <a:pt x="68" y="187"/>
                    </a:lnTo>
                    <a:cubicBezTo>
                      <a:pt x="0" y="136"/>
                      <a:pt x="102" y="0"/>
                      <a:pt x="170" y="68"/>
                    </a:cubicBezTo>
                    <a:lnTo>
                      <a:pt x="491" y="339"/>
                    </a:lnTo>
                    <a:cubicBezTo>
                      <a:pt x="491" y="339"/>
                      <a:pt x="508" y="356"/>
                      <a:pt x="508" y="356"/>
                    </a:cubicBezTo>
                    <a:cubicBezTo>
                      <a:pt x="508" y="373"/>
                      <a:pt x="508" y="373"/>
                      <a:pt x="508" y="390"/>
                    </a:cubicBezTo>
                    <a:cubicBezTo>
                      <a:pt x="508" y="424"/>
                      <a:pt x="474" y="457"/>
                      <a:pt x="441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8" name="Google Shape;6628;p27"/>
              <p:cNvSpPr/>
              <p:nvPr/>
            </p:nvSpPr>
            <p:spPr>
              <a:xfrm>
                <a:off x="857522" y="2705024"/>
                <a:ext cx="5177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17" extrusionOk="0">
                    <a:moveTo>
                      <a:pt x="85" y="1016"/>
                    </a:moveTo>
                    <a:cubicBezTo>
                      <a:pt x="34" y="1016"/>
                      <a:pt x="0" y="983"/>
                      <a:pt x="0" y="932"/>
                    </a:cubicBezTo>
                    <a:cubicBezTo>
                      <a:pt x="0" y="898"/>
                      <a:pt x="34" y="864"/>
                      <a:pt x="85" y="864"/>
                    </a:cubicBezTo>
                    <a:lnTo>
                      <a:pt x="965" y="864"/>
                    </a:lnTo>
                    <a:cubicBezTo>
                      <a:pt x="1321" y="221"/>
                      <a:pt x="2100" y="51"/>
                      <a:pt x="2540" y="1"/>
                    </a:cubicBezTo>
                    <a:cubicBezTo>
                      <a:pt x="2591" y="1"/>
                      <a:pt x="2624" y="34"/>
                      <a:pt x="2624" y="68"/>
                    </a:cubicBezTo>
                    <a:cubicBezTo>
                      <a:pt x="2624" y="102"/>
                      <a:pt x="2608" y="153"/>
                      <a:pt x="2557" y="153"/>
                    </a:cubicBezTo>
                    <a:cubicBezTo>
                      <a:pt x="2133" y="187"/>
                      <a:pt x="1389" y="356"/>
                      <a:pt x="1084" y="966"/>
                    </a:cubicBezTo>
                    <a:cubicBezTo>
                      <a:pt x="1067" y="999"/>
                      <a:pt x="1050" y="1016"/>
                      <a:pt x="1016" y="999"/>
                    </a:cubicBezTo>
                    <a:lnTo>
                      <a:pt x="85" y="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9" name="Google Shape;6629;p27"/>
              <p:cNvSpPr/>
              <p:nvPr/>
            </p:nvSpPr>
            <p:spPr>
              <a:xfrm>
                <a:off x="895924" y="2718712"/>
                <a:ext cx="1037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54" y="1"/>
                    </a:moveTo>
                    <a:cubicBezTo>
                      <a:pt x="440" y="35"/>
                      <a:pt x="525" y="272"/>
                      <a:pt x="373" y="407"/>
                    </a:cubicBezTo>
                    <a:cubicBezTo>
                      <a:pt x="220" y="526"/>
                      <a:pt x="0" y="424"/>
                      <a:pt x="0" y="238"/>
                    </a:cubicBezTo>
                    <a:cubicBezTo>
                      <a:pt x="0" y="102"/>
                      <a:pt x="119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0" name="Google Shape;6630;p27"/>
              <p:cNvSpPr/>
              <p:nvPr/>
            </p:nvSpPr>
            <p:spPr>
              <a:xfrm>
                <a:off x="940322" y="2738751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221" y="1626"/>
                    </a:moveTo>
                    <a:cubicBezTo>
                      <a:pt x="170" y="1626"/>
                      <a:pt x="153" y="1609"/>
                      <a:pt x="136" y="1558"/>
                    </a:cubicBezTo>
                    <a:lnTo>
                      <a:pt x="18" y="85"/>
                    </a:lnTo>
                    <a:cubicBezTo>
                      <a:pt x="1" y="34"/>
                      <a:pt x="35" y="1"/>
                      <a:pt x="86" y="1"/>
                    </a:cubicBezTo>
                    <a:cubicBezTo>
                      <a:pt x="120" y="1"/>
                      <a:pt x="153" y="34"/>
                      <a:pt x="153" y="68"/>
                    </a:cubicBezTo>
                    <a:lnTo>
                      <a:pt x="289" y="1558"/>
                    </a:lnTo>
                    <a:cubicBezTo>
                      <a:pt x="289" y="1592"/>
                      <a:pt x="255" y="1626"/>
                      <a:pt x="221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1" name="Google Shape;6631;p27"/>
              <p:cNvSpPr/>
              <p:nvPr/>
            </p:nvSpPr>
            <p:spPr>
              <a:xfrm>
                <a:off x="909947" y="2791848"/>
                <a:ext cx="4359" cy="11381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7" extrusionOk="0">
                    <a:moveTo>
                      <a:pt x="136" y="576"/>
                    </a:moveTo>
                    <a:cubicBezTo>
                      <a:pt x="102" y="576"/>
                      <a:pt x="68" y="542"/>
                      <a:pt x="68" y="508"/>
                    </a:cubicBezTo>
                    <a:lnTo>
                      <a:pt x="0" y="102"/>
                    </a:lnTo>
                    <a:cubicBezTo>
                      <a:pt x="0" y="68"/>
                      <a:pt x="17" y="17"/>
                      <a:pt x="68" y="17"/>
                    </a:cubicBezTo>
                    <a:cubicBezTo>
                      <a:pt x="102" y="1"/>
                      <a:pt x="136" y="34"/>
                      <a:pt x="153" y="68"/>
                    </a:cubicBezTo>
                    <a:lnTo>
                      <a:pt x="220" y="492"/>
                    </a:lnTo>
                    <a:cubicBezTo>
                      <a:pt x="220" y="525"/>
                      <a:pt x="187" y="576"/>
                      <a:pt x="153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2" name="Google Shape;6632;p27"/>
              <p:cNvSpPr/>
              <p:nvPr/>
            </p:nvSpPr>
            <p:spPr>
              <a:xfrm>
                <a:off x="903932" y="2767134"/>
                <a:ext cx="43099" cy="3775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4" extrusionOk="0">
                    <a:moveTo>
                      <a:pt x="85" y="1914"/>
                    </a:moveTo>
                    <a:cubicBezTo>
                      <a:pt x="85" y="1914"/>
                      <a:pt x="68" y="1914"/>
                      <a:pt x="51" y="1914"/>
                    </a:cubicBezTo>
                    <a:cubicBezTo>
                      <a:pt x="17" y="1897"/>
                      <a:pt x="1" y="1846"/>
                      <a:pt x="34" y="1812"/>
                    </a:cubicBezTo>
                    <a:lnTo>
                      <a:pt x="492" y="1017"/>
                    </a:lnTo>
                    <a:cubicBezTo>
                      <a:pt x="492" y="983"/>
                      <a:pt x="525" y="966"/>
                      <a:pt x="559" y="966"/>
                    </a:cubicBezTo>
                    <a:cubicBezTo>
                      <a:pt x="1236" y="1000"/>
                      <a:pt x="1761" y="424"/>
                      <a:pt x="1998" y="85"/>
                    </a:cubicBezTo>
                    <a:cubicBezTo>
                      <a:pt x="2049" y="1"/>
                      <a:pt x="2185" y="85"/>
                      <a:pt x="2117" y="170"/>
                    </a:cubicBezTo>
                    <a:cubicBezTo>
                      <a:pt x="1863" y="526"/>
                      <a:pt x="1338" y="1118"/>
                      <a:pt x="610" y="1118"/>
                    </a:cubicBezTo>
                    <a:lnTo>
                      <a:pt x="593" y="1118"/>
                    </a:lnTo>
                    <a:lnTo>
                      <a:pt x="153" y="1880"/>
                    </a:lnTo>
                    <a:cubicBezTo>
                      <a:pt x="136" y="1914"/>
                      <a:pt x="119" y="1914"/>
                      <a:pt x="85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3" name="Google Shape;6633;p27"/>
              <p:cNvSpPr/>
              <p:nvPr/>
            </p:nvSpPr>
            <p:spPr>
              <a:xfrm>
                <a:off x="913951" y="2738081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85" y="830"/>
                    </a:moveTo>
                    <a:cubicBezTo>
                      <a:pt x="34" y="830"/>
                      <a:pt x="0" y="796"/>
                      <a:pt x="0" y="746"/>
                    </a:cubicBezTo>
                    <a:cubicBezTo>
                      <a:pt x="0" y="712"/>
                      <a:pt x="17" y="695"/>
                      <a:pt x="51" y="678"/>
                    </a:cubicBezTo>
                    <a:lnTo>
                      <a:pt x="1389" y="51"/>
                    </a:lnTo>
                    <a:cubicBezTo>
                      <a:pt x="1473" y="1"/>
                      <a:pt x="1541" y="136"/>
                      <a:pt x="1457" y="187"/>
                    </a:cubicBezTo>
                    <a:lnTo>
                      <a:pt x="1372" y="221"/>
                    </a:lnTo>
                    <a:lnTo>
                      <a:pt x="119" y="813"/>
                    </a:lnTo>
                    <a:cubicBezTo>
                      <a:pt x="102" y="813"/>
                      <a:pt x="85" y="830"/>
                      <a:pt x="85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4" name="Google Shape;6634;p27"/>
              <p:cNvSpPr/>
              <p:nvPr/>
            </p:nvSpPr>
            <p:spPr>
              <a:xfrm>
                <a:off x="902255" y="2791848"/>
                <a:ext cx="10711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43" h="323" extrusionOk="0">
                    <a:moveTo>
                      <a:pt x="86" y="322"/>
                    </a:moveTo>
                    <a:cubicBezTo>
                      <a:pt x="52" y="322"/>
                      <a:pt x="18" y="288"/>
                      <a:pt x="1" y="271"/>
                    </a:cubicBezTo>
                    <a:cubicBezTo>
                      <a:pt x="1" y="221"/>
                      <a:pt x="18" y="187"/>
                      <a:pt x="52" y="170"/>
                    </a:cubicBezTo>
                    <a:lnTo>
                      <a:pt x="441" y="17"/>
                    </a:lnTo>
                    <a:cubicBezTo>
                      <a:pt x="475" y="1"/>
                      <a:pt x="526" y="17"/>
                      <a:pt x="543" y="68"/>
                    </a:cubicBezTo>
                    <a:cubicBezTo>
                      <a:pt x="543" y="102"/>
                      <a:pt x="526" y="136"/>
                      <a:pt x="492" y="153"/>
                    </a:cubicBezTo>
                    <a:lnTo>
                      <a:pt x="102" y="305"/>
                    </a:lnTo>
                    <a:cubicBezTo>
                      <a:pt x="102" y="305"/>
                      <a:pt x="86" y="322"/>
                      <a:pt x="86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5" name="Google Shape;6635;p27"/>
              <p:cNvSpPr/>
              <p:nvPr/>
            </p:nvSpPr>
            <p:spPr>
              <a:xfrm>
                <a:off x="903932" y="2751098"/>
                <a:ext cx="13038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727" extrusionOk="0">
                    <a:moveTo>
                      <a:pt x="85" y="2727"/>
                    </a:moveTo>
                    <a:cubicBezTo>
                      <a:pt x="85" y="2727"/>
                      <a:pt x="68" y="2727"/>
                      <a:pt x="51" y="2727"/>
                    </a:cubicBezTo>
                    <a:cubicBezTo>
                      <a:pt x="17" y="2710"/>
                      <a:pt x="1" y="2659"/>
                      <a:pt x="34" y="2625"/>
                    </a:cubicBezTo>
                    <a:lnTo>
                      <a:pt x="458" y="1863"/>
                    </a:lnTo>
                    <a:cubicBezTo>
                      <a:pt x="85" y="1220"/>
                      <a:pt x="339" y="458"/>
                      <a:pt x="525" y="52"/>
                    </a:cubicBezTo>
                    <a:cubicBezTo>
                      <a:pt x="525" y="18"/>
                      <a:pt x="576" y="1"/>
                      <a:pt x="610" y="18"/>
                    </a:cubicBezTo>
                    <a:cubicBezTo>
                      <a:pt x="644" y="35"/>
                      <a:pt x="661" y="86"/>
                      <a:pt x="661" y="120"/>
                    </a:cubicBezTo>
                    <a:cubicBezTo>
                      <a:pt x="475" y="509"/>
                      <a:pt x="238" y="1237"/>
                      <a:pt x="610" y="1813"/>
                    </a:cubicBezTo>
                    <a:cubicBezTo>
                      <a:pt x="627" y="1830"/>
                      <a:pt x="627" y="1863"/>
                      <a:pt x="610" y="1897"/>
                    </a:cubicBezTo>
                    <a:lnTo>
                      <a:pt x="153" y="2693"/>
                    </a:lnTo>
                    <a:cubicBezTo>
                      <a:pt x="136" y="2710"/>
                      <a:pt x="119" y="2727"/>
                      <a:pt x="85" y="27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6" name="Google Shape;6636;p27"/>
              <p:cNvSpPr/>
              <p:nvPr/>
            </p:nvSpPr>
            <p:spPr>
              <a:xfrm>
                <a:off x="920973" y="2761789"/>
                <a:ext cx="10356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525" h="611" extrusionOk="0">
                    <a:moveTo>
                      <a:pt x="85" y="170"/>
                    </a:moveTo>
                    <a:cubicBezTo>
                      <a:pt x="203" y="1"/>
                      <a:pt x="457" y="69"/>
                      <a:pt x="491" y="255"/>
                    </a:cubicBezTo>
                    <a:cubicBezTo>
                      <a:pt x="525" y="458"/>
                      <a:pt x="322" y="610"/>
                      <a:pt x="152" y="509"/>
                    </a:cubicBezTo>
                    <a:cubicBezTo>
                      <a:pt x="34" y="424"/>
                      <a:pt x="0" y="289"/>
                      <a:pt x="85" y="1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7" name="Google Shape;6637;p27"/>
              <p:cNvSpPr/>
              <p:nvPr/>
            </p:nvSpPr>
            <p:spPr>
              <a:xfrm>
                <a:off x="959375" y="2738081"/>
                <a:ext cx="31067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14" extrusionOk="0">
                    <a:moveTo>
                      <a:pt x="1473" y="813"/>
                    </a:moveTo>
                    <a:cubicBezTo>
                      <a:pt x="1456" y="813"/>
                      <a:pt x="1439" y="813"/>
                      <a:pt x="1422" y="796"/>
                    </a:cubicBezTo>
                    <a:lnTo>
                      <a:pt x="85" y="170"/>
                    </a:lnTo>
                    <a:cubicBezTo>
                      <a:pt x="0" y="136"/>
                      <a:pt x="51" y="1"/>
                      <a:pt x="152" y="35"/>
                    </a:cubicBezTo>
                    <a:lnTo>
                      <a:pt x="1507" y="678"/>
                    </a:lnTo>
                    <a:cubicBezTo>
                      <a:pt x="1575" y="712"/>
                      <a:pt x="1558" y="813"/>
                      <a:pt x="1473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8" name="Google Shape;6638;p27"/>
              <p:cNvSpPr/>
              <p:nvPr/>
            </p:nvSpPr>
            <p:spPr>
              <a:xfrm>
                <a:off x="991091" y="2791848"/>
                <a:ext cx="1104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06" extrusionOk="0">
                    <a:moveTo>
                      <a:pt x="474" y="305"/>
                    </a:moveTo>
                    <a:cubicBezTo>
                      <a:pt x="458" y="305"/>
                      <a:pt x="458" y="305"/>
                      <a:pt x="441" y="305"/>
                    </a:cubicBezTo>
                    <a:lnTo>
                      <a:pt x="51" y="153"/>
                    </a:lnTo>
                    <a:cubicBezTo>
                      <a:pt x="17" y="136"/>
                      <a:pt x="0" y="102"/>
                      <a:pt x="0" y="51"/>
                    </a:cubicBezTo>
                    <a:cubicBezTo>
                      <a:pt x="17" y="17"/>
                      <a:pt x="68" y="1"/>
                      <a:pt x="102" y="17"/>
                    </a:cubicBezTo>
                    <a:lnTo>
                      <a:pt x="491" y="153"/>
                    </a:lnTo>
                    <a:cubicBezTo>
                      <a:pt x="559" y="187"/>
                      <a:pt x="542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9" name="Google Shape;6639;p27"/>
              <p:cNvSpPr/>
              <p:nvPr/>
            </p:nvSpPr>
            <p:spPr>
              <a:xfrm>
                <a:off x="986081" y="2750112"/>
                <a:ext cx="14044" cy="54776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77" extrusionOk="0">
                    <a:moveTo>
                      <a:pt x="627" y="2777"/>
                    </a:moveTo>
                    <a:cubicBezTo>
                      <a:pt x="593" y="2777"/>
                      <a:pt x="576" y="2760"/>
                      <a:pt x="559" y="2743"/>
                    </a:cubicBezTo>
                    <a:lnTo>
                      <a:pt x="102" y="1930"/>
                    </a:lnTo>
                    <a:cubicBezTo>
                      <a:pt x="85" y="1913"/>
                      <a:pt x="85" y="1880"/>
                      <a:pt x="102" y="1846"/>
                    </a:cubicBezTo>
                    <a:cubicBezTo>
                      <a:pt x="475" y="1270"/>
                      <a:pt x="221" y="542"/>
                      <a:pt x="51" y="153"/>
                    </a:cubicBezTo>
                    <a:cubicBezTo>
                      <a:pt x="0" y="68"/>
                      <a:pt x="136" y="0"/>
                      <a:pt x="187" y="102"/>
                    </a:cubicBezTo>
                    <a:cubicBezTo>
                      <a:pt x="373" y="508"/>
                      <a:pt x="627" y="1270"/>
                      <a:pt x="237" y="1896"/>
                    </a:cubicBezTo>
                    <a:lnTo>
                      <a:pt x="695" y="2658"/>
                    </a:lnTo>
                    <a:cubicBezTo>
                      <a:pt x="712" y="2692"/>
                      <a:pt x="695" y="2743"/>
                      <a:pt x="661" y="2760"/>
                    </a:cubicBezTo>
                    <a:cubicBezTo>
                      <a:pt x="644" y="2777"/>
                      <a:pt x="644" y="2777"/>
                      <a:pt x="627" y="2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0" name="Google Shape;6640;p27"/>
              <p:cNvSpPr/>
              <p:nvPr/>
            </p:nvSpPr>
            <p:spPr>
              <a:xfrm>
                <a:off x="958034" y="2738751"/>
                <a:ext cx="5365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26" extrusionOk="0">
                    <a:moveTo>
                      <a:pt x="68" y="1626"/>
                    </a:moveTo>
                    <a:lnTo>
                      <a:pt x="68" y="1626"/>
                    </a:lnTo>
                    <a:cubicBezTo>
                      <a:pt x="17" y="1626"/>
                      <a:pt x="0" y="1592"/>
                      <a:pt x="0" y="1558"/>
                    </a:cubicBezTo>
                    <a:lnTo>
                      <a:pt x="119" y="68"/>
                    </a:lnTo>
                    <a:cubicBezTo>
                      <a:pt x="119" y="34"/>
                      <a:pt x="153" y="1"/>
                      <a:pt x="203" y="1"/>
                    </a:cubicBezTo>
                    <a:cubicBezTo>
                      <a:pt x="237" y="1"/>
                      <a:pt x="271" y="34"/>
                      <a:pt x="271" y="85"/>
                    </a:cubicBezTo>
                    <a:lnTo>
                      <a:pt x="153" y="1558"/>
                    </a:lnTo>
                    <a:cubicBezTo>
                      <a:pt x="136" y="1609"/>
                      <a:pt x="102" y="1626"/>
                      <a:pt x="68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1" name="Google Shape;6641;p27"/>
              <p:cNvSpPr/>
              <p:nvPr/>
            </p:nvSpPr>
            <p:spPr>
              <a:xfrm>
                <a:off x="989750" y="2791177"/>
                <a:ext cx="4695" cy="117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4" extrusionOk="0">
                    <a:moveTo>
                      <a:pt x="85" y="593"/>
                    </a:moveTo>
                    <a:lnTo>
                      <a:pt x="68" y="593"/>
                    </a:lnTo>
                    <a:cubicBezTo>
                      <a:pt x="35" y="593"/>
                      <a:pt x="1" y="559"/>
                      <a:pt x="18" y="509"/>
                    </a:cubicBezTo>
                    <a:lnTo>
                      <a:pt x="68" y="102"/>
                    </a:lnTo>
                    <a:cubicBezTo>
                      <a:pt x="85" y="1"/>
                      <a:pt x="238" y="18"/>
                      <a:pt x="221" y="119"/>
                    </a:cubicBezTo>
                    <a:lnTo>
                      <a:pt x="153" y="526"/>
                    </a:lnTo>
                    <a:cubicBezTo>
                      <a:pt x="153" y="576"/>
                      <a:pt x="119" y="593"/>
                      <a:pt x="85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2" name="Google Shape;6642;p27"/>
              <p:cNvSpPr/>
              <p:nvPr/>
            </p:nvSpPr>
            <p:spPr>
              <a:xfrm>
                <a:off x="957699" y="2767804"/>
                <a:ext cx="42428" cy="3708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0" extrusionOk="0">
                    <a:moveTo>
                      <a:pt x="2066" y="1880"/>
                    </a:moveTo>
                    <a:cubicBezTo>
                      <a:pt x="2032" y="1880"/>
                      <a:pt x="2015" y="1863"/>
                      <a:pt x="1998" y="1846"/>
                    </a:cubicBezTo>
                    <a:lnTo>
                      <a:pt x="1558" y="1084"/>
                    </a:lnTo>
                    <a:lnTo>
                      <a:pt x="1524" y="1084"/>
                    </a:lnTo>
                    <a:cubicBezTo>
                      <a:pt x="813" y="1084"/>
                      <a:pt x="271" y="492"/>
                      <a:pt x="17" y="136"/>
                    </a:cubicBezTo>
                    <a:cubicBezTo>
                      <a:pt x="0" y="102"/>
                      <a:pt x="0" y="51"/>
                      <a:pt x="34" y="34"/>
                    </a:cubicBezTo>
                    <a:cubicBezTo>
                      <a:pt x="68" y="1"/>
                      <a:pt x="119" y="17"/>
                      <a:pt x="153" y="51"/>
                    </a:cubicBezTo>
                    <a:cubicBezTo>
                      <a:pt x="390" y="390"/>
                      <a:pt x="915" y="966"/>
                      <a:pt x="1592" y="932"/>
                    </a:cubicBezTo>
                    <a:cubicBezTo>
                      <a:pt x="1626" y="932"/>
                      <a:pt x="1643" y="949"/>
                      <a:pt x="1660" y="966"/>
                    </a:cubicBezTo>
                    <a:lnTo>
                      <a:pt x="2134" y="1761"/>
                    </a:lnTo>
                    <a:cubicBezTo>
                      <a:pt x="2151" y="1795"/>
                      <a:pt x="2134" y="1846"/>
                      <a:pt x="2100" y="1863"/>
                    </a:cubicBezTo>
                    <a:cubicBezTo>
                      <a:pt x="2083" y="1880"/>
                      <a:pt x="2083" y="1880"/>
                      <a:pt x="2066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3" name="Google Shape;6643;p27"/>
              <p:cNvSpPr/>
              <p:nvPr/>
            </p:nvSpPr>
            <p:spPr>
              <a:xfrm>
                <a:off x="972058" y="2762124"/>
                <a:ext cx="1138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3" extrusionOk="0">
                    <a:moveTo>
                      <a:pt x="68" y="373"/>
                    </a:moveTo>
                    <a:cubicBezTo>
                      <a:pt x="0" y="187"/>
                      <a:pt x="170" y="1"/>
                      <a:pt x="356" y="52"/>
                    </a:cubicBezTo>
                    <a:cubicBezTo>
                      <a:pt x="542" y="119"/>
                      <a:pt x="576" y="373"/>
                      <a:pt x="407" y="475"/>
                    </a:cubicBezTo>
                    <a:cubicBezTo>
                      <a:pt x="288" y="542"/>
                      <a:pt x="136" y="492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4" name="Google Shape;6644;p27"/>
              <p:cNvSpPr/>
              <p:nvPr/>
            </p:nvSpPr>
            <p:spPr>
              <a:xfrm>
                <a:off x="969375" y="2704018"/>
                <a:ext cx="2873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34" extrusionOk="0">
                    <a:moveTo>
                      <a:pt x="103" y="1034"/>
                    </a:moveTo>
                    <a:cubicBezTo>
                      <a:pt x="35" y="1034"/>
                      <a:pt x="1" y="949"/>
                      <a:pt x="69" y="898"/>
                    </a:cubicBezTo>
                    <a:lnTo>
                      <a:pt x="1288" y="52"/>
                    </a:lnTo>
                    <a:cubicBezTo>
                      <a:pt x="1372" y="1"/>
                      <a:pt x="1457" y="119"/>
                      <a:pt x="1372" y="187"/>
                    </a:cubicBezTo>
                    <a:lnTo>
                      <a:pt x="153" y="1034"/>
                    </a:lnTo>
                    <a:cubicBezTo>
                      <a:pt x="136" y="1034"/>
                      <a:pt x="119" y="1034"/>
                      <a:pt x="103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5" name="Google Shape;6645;p27"/>
              <p:cNvSpPr/>
              <p:nvPr/>
            </p:nvSpPr>
            <p:spPr>
              <a:xfrm>
                <a:off x="1031505" y="2716049"/>
                <a:ext cx="968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4" extrusionOk="0">
                    <a:moveTo>
                      <a:pt x="85" y="424"/>
                    </a:moveTo>
                    <a:cubicBezTo>
                      <a:pt x="51" y="424"/>
                      <a:pt x="34" y="407"/>
                      <a:pt x="17" y="390"/>
                    </a:cubicBezTo>
                    <a:cubicBezTo>
                      <a:pt x="0" y="356"/>
                      <a:pt x="0" y="322"/>
                      <a:pt x="34" y="288"/>
                    </a:cubicBezTo>
                    <a:lnTo>
                      <a:pt x="356" y="34"/>
                    </a:lnTo>
                    <a:cubicBezTo>
                      <a:pt x="389" y="0"/>
                      <a:pt x="440" y="0"/>
                      <a:pt x="457" y="34"/>
                    </a:cubicBezTo>
                    <a:cubicBezTo>
                      <a:pt x="491" y="68"/>
                      <a:pt x="474" y="119"/>
                      <a:pt x="440" y="136"/>
                    </a:cubicBezTo>
                    <a:lnTo>
                      <a:pt x="119" y="407"/>
                    </a:lnTo>
                    <a:cubicBezTo>
                      <a:pt x="102" y="424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6" name="Google Shape;6646;p27"/>
              <p:cNvSpPr/>
              <p:nvPr/>
            </p:nvSpPr>
            <p:spPr>
              <a:xfrm>
                <a:off x="994089" y="2704688"/>
                <a:ext cx="52113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17" extrusionOk="0">
                    <a:moveTo>
                      <a:pt x="1626" y="1000"/>
                    </a:moveTo>
                    <a:cubicBezTo>
                      <a:pt x="1609" y="1000"/>
                      <a:pt x="1575" y="983"/>
                      <a:pt x="1558" y="966"/>
                    </a:cubicBezTo>
                    <a:cubicBezTo>
                      <a:pt x="1254" y="339"/>
                      <a:pt x="492" y="187"/>
                      <a:pt x="69" y="153"/>
                    </a:cubicBezTo>
                    <a:cubicBezTo>
                      <a:pt x="18" y="153"/>
                      <a:pt x="1" y="119"/>
                      <a:pt x="1" y="68"/>
                    </a:cubicBezTo>
                    <a:cubicBezTo>
                      <a:pt x="1" y="35"/>
                      <a:pt x="35" y="1"/>
                      <a:pt x="85" y="1"/>
                    </a:cubicBezTo>
                    <a:cubicBezTo>
                      <a:pt x="526" y="51"/>
                      <a:pt x="1321" y="221"/>
                      <a:pt x="1677" y="847"/>
                    </a:cubicBezTo>
                    <a:lnTo>
                      <a:pt x="2557" y="847"/>
                    </a:lnTo>
                    <a:lnTo>
                      <a:pt x="2557" y="847"/>
                    </a:lnTo>
                    <a:cubicBezTo>
                      <a:pt x="2642" y="830"/>
                      <a:pt x="2642" y="1016"/>
                      <a:pt x="2557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7" name="Google Shape;6647;p27"/>
              <p:cNvSpPr/>
              <p:nvPr/>
            </p:nvSpPr>
            <p:spPr>
              <a:xfrm>
                <a:off x="969060" y="2720724"/>
                <a:ext cx="2873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34" extrusionOk="0">
                    <a:moveTo>
                      <a:pt x="1354" y="1033"/>
                    </a:moveTo>
                    <a:cubicBezTo>
                      <a:pt x="1338" y="1033"/>
                      <a:pt x="1321" y="1033"/>
                      <a:pt x="1304" y="1033"/>
                    </a:cubicBezTo>
                    <a:lnTo>
                      <a:pt x="85" y="187"/>
                    </a:lnTo>
                    <a:cubicBezTo>
                      <a:pt x="0" y="119"/>
                      <a:pt x="85" y="0"/>
                      <a:pt x="169" y="51"/>
                    </a:cubicBezTo>
                    <a:lnTo>
                      <a:pt x="1388" y="898"/>
                    </a:lnTo>
                    <a:cubicBezTo>
                      <a:pt x="1456" y="948"/>
                      <a:pt x="1422" y="1033"/>
                      <a:pt x="1354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8" name="Google Shape;6648;p27"/>
              <p:cNvSpPr/>
              <p:nvPr/>
            </p:nvSpPr>
            <p:spPr>
              <a:xfrm>
                <a:off x="1031505" y="2721059"/>
                <a:ext cx="968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4" extrusionOk="0">
                    <a:moveTo>
                      <a:pt x="406" y="424"/>
                    </a:moveTo>
                    <a:cubicBezTo>
                      <a:pt x="389" y="424"/>
                      <a:pt x="372" y="424"/>
                      <a:pt x="356" y="407"/>
                    </a:cubicBezTo>
                    <a:lnTo>
                      <a:pt x="34" y="153"/>
                    </a:lnTo>
                    <a:cubicBezTo>
                      <a:pt x="0" y="119"/>
                      <a:pt x="0" y="85"/>
                      <a:pt x="17" y="51"/>
                    </a:cubicBezTo>
                    <a:cubicBezTo>
                      <a:pt x="51" y="17"/>
                      <a:pt x="85" y="0"/>
                      <a:pt x="119" y="34"/>
                    </a:cubicBezTo>
                    <a:lnTo>
                      <a:pt x="440" y="288"/>
                    </a:lnTo>
                    <a:cubicBezTo>
                      <a:pt x="474" y="322"/>
                      <a:pt x="491" y="373"/>
                      <a:pt x="457" y="407"/>
                    </a:cubicBezTo>
                    <a:cubicBezTo>
                      <a:pt x="440" y="424"/>
                      <a:pt x="423" y="424"/>
                      <a:pt x="40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9" name="Google Shape;6649;p27"/>
              <p:cNvSpPr/>
              <p:nvPr/>
            </p:nvSpPr>
            <p:spPr>
              <a:xfrm>
                <a:off x="994089" y="2721394"/>
                <a:ext cx="517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00" extrusionOk="0">
                    <a:moveTo>
                      <a:pt x="85" y="999"/>
                    </a:moveTo>
                    <a:cubicBezTo>
                      <a:pt x="35" y="999"/>
                      <a:pt x="18" y="982"/>
                      <a:pt x="1" y="948"/>
                    </a:cubicBezTo>
                    <a:cubicBezTo>
                      <a:pt x="1" y="897"/>
                      <a:pt x="35" y="864"/>
                      <a:pt x="69" y="864"/>
                    </a:cubicBezTo>
                    <a:cubicBezTo>
                      <a:pt x="492" y="813"/>
                      <a:pt x="1254" y="660"/>
                      <a:pt x="1558" y="51"/>
                    </a:cubicBezTo>
                    <a:cubicBezTo>
                      <a:pt x="1575" y="17"/>
                      <a:pt x="1592" y="0"/>
                      <a:pt x="1626" y="0"/>
                    </a:cubicBezTo>
                    <a:lnTo>
                      <a:pt x="2540" y="0"/>
                    </a:lnTo>
                    <a:lnTo>
                      <a:pt x="2540" y="0"/>
                    </a:lnTo>
                    <a:cubicBezTo>
                      <a:pt x="2591" y="0"/>
                      <a:pt x="2625" y="34"/>
                      <a:pt x="2625" y="85"/>
                    </a:cubicBezTo>
                    <a:cubicBezTo>
                      <a:pt x="2625" y="119"/>
                      <a:pt x="2591" y="153"/>
                      <a:pt x="2540" y="153"/>
                    </a:cubicBezTo>
                    <a:lnTo>
                      <a:pt x="1660" y="153"/>
                    </a:lnTo>
                    <a:cubicBezTo>
                      <a:pt x="1304" y="796"/>
                      <a:pt x="526" y="965"/>
                      <a:pt x="85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0" name="Google Shape;6650;p27"/>
              <p:cNvSpPr/>
              <p:nvPr/>
            </p:nvSpPr>
            <p:spPr>
              <a:xfrm>
                <a:off x="997442" y="2717055"/>
                <a:ext cx="10356" cy="1069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42" extrusionOk="0">
                    <a:moveTo>
                      <a:pt x="271" y="525"/>
                    </a:moveTo>
                    <a:cubicBezTo>
                      <a:pt x="68" y="508"/>
                      <a:pt x="0" y="254"/>
                      <a:pt x="136" y="136"/>
                    </a:cubicBezTo>
                    <a:cubicBezTo>
                      <a:pt x="288" y="0"/>
                      <a:pt x="525" y="102"/>
                      <a:pt x="525" y="305"/>
                    </a:cubicBezTo>
                    <a:cubicBezTo>
                      <a:pt x="508" y="440"/>
                      <a:pt x="406" y="542"/>
                      <a:pt x="271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1" name="Google Shape;6651;p27"/>
              <p:cNvSpPr/>
              <p:nvPr/>
            </p:nvSpPr>
            <p:spPr>
              <a:xfrm>
                <a:off x="957363" y="2674965"/>
                <a:ext cx="5701" cy="3276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61" extrusionOk="0">
                    <a:moveTo>
                      <a:pt x="221" y="1660"/>
                    </a:moveTo>
                    <a:cubicBezTo>
                      <a:pt x="187" y="1660"/>
                      <a:pt x="153" y="1626"/>
                      <a:pt x="153" y="1592"/>
                    </a:cubicBezTo>
                    <a:lnTo>
                      <a:pt x="17" y="102"/>
                    </a:lnTo>
                    <a:cubicBezTo>
                      <a:pt x="0" y="18"/>
                      <a:pt x="187" y="1"/>
                      <a:pt x="170" y="102"/>
                    </a:cubicBezTo>
                    <a:lnTo>
                      <a:pt x="288" y="1575"/>
                    </a:lnTo>
                    <a:cubicBezTo>
                      <a:pt x="288" y="1609"/>
                      <a:pt x="271" y="1660"/>
                      <a:pt x="221" y="16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2" name="Google Shape;6652;p27"/>
              <p:cNvSpPr/>
              <p:nvPr/>
            </p:nvSpPr>
            <p:spPr>
              <a:xfrm>
                <a:off x="989750" y="2643249"/>
                <a:ext cx="4359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60" extrusionOk="0">
                    <a:moveTo>
                      <a:pt x="136" y="559"/>
                    </a:moveTo>
                    <a:cubicBezTo>
                      <a:pt x="102" y="559"/>
                      <a:pt x="68" y="542"/>
                      <a:pt x="68" y="508"/>
                    </a:cubicBezTo>
                    <a:lnTo>
                      <a:pt x="1" y="85"/>
                    </a:lnTo>
                    <a:cubicBezTo>
                      <a:pt x="1" y="51"/>
                      <a:pt x="18" y="0"/>
                      <a:pt x="68" y="0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221" y="474"/>
                    </a:lnTo>
                    <a:cubicBezTo>
                      <a:pt x="221" y="525"/>
                      <a:pt x="187" y="559"/>
                      <a:pt x="153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3" name="Google Shape;6653;p27"/>
              <p:cNvSpPr/>
              <p:nvPr/>
            </p:nvSpPr>
            <p:spPr>
              <a:xfrm>
                <a:off x="957699" y="2641237"/>
                <a:ext cx="42428" cy="3710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1" extrusionOk="0">
                    <a:moveTo>
                      <a:pt x="85" y="1880"/>
                    </a:moveTo>
                    <a:cubicBezTo>
                      <a:pt x="68" y="1880"/>
                      <a:pt x="51" y="1880"/>
                      <a:pt x="34" y="1863"/>
                    </a:cubicBezTo>
                    <a:cubicBezTo>
                      <a:pt x="0" y="1846"/>
                      <a:pt x="0" y="1795"/>
                      <a:pt x="17" y="1762"/>
                    </a:cubicBezTo>
                    <a:cubicBezTo>
                      <a:pt x="271" y="1406"/>
                      <a:pt x="813" y="797"/>
                      <a:pt x="1558" y="814"/>
                    </a:cubicBezTo>
                    <a:lnTo>
                      <a:pt x="1998" y="52"/>
                    </a:lnTo>
                    <a:cubicBezTo>
                      <a:pt x="2015" y="18"/>
                      <a:pt x="2066" y="1"/>
                      <a:pt x="2100" y="18"/>
                    </a:cubicBezTo>
                    <a:cubicBezTo>
                      <a:pt x="2134" y="52"/>
                      <a:pt x="2151" y="85"/>
                      <a:pt x="2117" y="119"/>
                    </a:cubicBezTo>
                    <a:lnTo>
                      <a:pt x="1660" y="932"/>
                    </a:lnTo>
                    <a:cubicBezTo>
                      <a:pt x="1643" y="949"/>
                      <a:pt x="1626" y="966"/>
                      <a:pt x="1592" y="966"/>
                    </a:cubicBezTo>
                    <a:cubicBezTo>
                      <a:pt x="898" y="932"/>
                      <a:pt x="390" y="1508"/>
                      <a:pt x="136" y="1846"/>
                    </a:cubicBezTo>
                    <a:cubicBezTo>
                      <a:pt x="119" y="1863"/>
                      <a:pt x="102" y="1880"/>
                      <a:pt x="85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4" name="Google Shape;6654;p27"/>
              <p:cNvSpPr/>
              <p:nvPr/>
            </p:nvSpPr>
            <p:spPr>
              <a:xfrm>
                <a:off x="960026" y="2691335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86" y="830"/>
                    </a:moveTo>
                    <a:cubicBezTo>
                      <a:pt x="52" y="830"/>
                      <a:pt x="35" y="813"/>
                      <a:pt x="18" y="779"/>
                    </a:cubicBezTo>
                    <a:cubicBezTo>
                      <a:pt x="1" y="745"/>
                      <a:pt x="18" y="695"/>
                      <a:pt x="52" y="678"/>
                    </a:cubicBezTo>
                    <a:lnTo>
                      <a:pt x="1406" y="51"/>
                    </a:lnTo>
                    <a:cubicBezTo>
                      <a:pt x="1474" y="0"/>
                      <a:pt x="1542" y="102"/>
                      <a:pt x="1491" y="170"/>
                    </a:cubicBezTo>
                    <a:cubicBezTo>
                      <a:pt x="1491" y="170"/>
                      <a:pt x="1474" y="170"/>
                      <a:pt x="1457" y="187"/>
                    </a:cubicBezTo>
                    <a:lnTo>
                      <a:pt x="119" y="813"/>
                    </a:lnTo>
                    <a:cubicBezTo>
                      <a:pt x="102" y="813"/>
                      <a:pt x="86" y="830"/>
                      <a:pt x="86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5" name="Google Shape;6655;p27"/>
              <p:cNvSpPr/>
              <p:nvPr/>
            </p:nvSpPr>
            <p:spPr>
              <a:xfrm>
                <a:off x="990756" y="2648259"/>
                <a:ext cx="11717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94" h="306" extrusionOk="0">
                    <a:moveTo>
                      <a:pt x="85" y="305"/>
                    </a:moveTo>
                    <a:cubicBezTo>
                      <a:pt x="51" y="305"/>
                      <a:pt x="34" y="288"/>
                      <a:pt x="17" y="254"/>
                    </a:cubicBezTo>
                    <a:cubicBezTo>
                      <a:pt x="0" y="220"/>
                      <a:pt x="17" y="187"/>
                      <a:pt x="68" y="170"/>
                    </a:cubicBezTo>
                    <a:lnTo>
                      <a:pt x="458" y="17"/>
                    </a:lnTo>
                    <a:cubicBezTo>
                      <a:pt x="542" y="0"/>
                      <a:pt x="593" y="119"/>
                      <a:pt x="508" y="153"/>
                    </a:cubicBezTo>
                    <a:lnTo>
                      <a:pt x="119" y="305"/>
                    </a:lnTo>
                    <a:cubicBezTo>
                      <a:pt x="102" y="305"/>
                      <a:pt x="102" y="305"/>
                      <a:pt x="85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6" name="Google Shape;6656;p27"/>
              <p:cNvSpPr/>
              <p:nvPr/>
            </p:nvSpPr>
            <p:spPr>
              <a:xfrm>
                <a:off x="986752" y="2641572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85" y="2710"/>
                    </a:moveTo>
                    <a:cubicBezTo>
                      <a:pt x="68" y="2727"/>
                      <a:pt x="51" y="2727"/>
                      <a:pt x="51" y="2710"/>
                    </a:cubicBezTo>
                    <a:cubicBezTo>
                      <a:pt x="17" y="2693"/>
                      <a:pt x="0" y="2659"/>
                      <a:pt x="17" y="2625"/>
                    </a:cubicBezTo>
                    <a:cubicBezTo>
                      <a:pt x="187" y="2236"/>
                      <a:pt x="441" y="1508"/>
                      <a:pt x="51" y="932"/>
                    </a:cubicBezTo>
                    <a:cubicBezTo>
                      <a:pt x="51" y="898"/>
                      <a:pt x="51" y="864"/>
                      <a:pt x="51" y="847"/>
                    </a:cubicBezTo>
                    <a:lnTo>
                      <a:pt x="525" y="52"/>
                    </a:lnTo>
                    <a:cubicBezTo>
                      <a:pt x="542" y="18"/>
                      <a:pt x="593" y="1"/>
                      <a:pt x="627" y="18"/>
                    </a:cubicBezTo>
                    <a:cubicBezTo>
                      <a:pt x="661" y="35"/>
                      <a:pt x="678" y="85"/>
                      <a:pt x="644" y="119"/>
                    </a:cubicBezTo>
                    <a:lnTo>
                      <a:pt x="203" y="881"/>
                    </a:lnTo>
                    <a:cubicBezTo>
                      <a:pt x="593" y="1508"/>
                      <a:pt x="339" y="2269"/>
                      <a:pt x="153" y="2676"/>
                    </a:cubicBezTo>
                    <a:cubicBezTo>
                      <a:pt x="136" y="2693"/>
                      <a:pt x="102" y="2710"/>
                      <a:pt x="85" y="27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7" name="Google Shape;6657;p27"/>
              <p:cNvSpPr/>
              <p:nvPr/>
            </p:nvSpPr>
            <p:spPr>
              <a:xfrm>
                <a:off x="972393" y="2672637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57" y="441"/>
                    </a:moveTo>
                    <a:cubicBezTo>
                      <a:pt x="322" y="593"/>
                      <a:pt x="85" y="542"/>
                      <a:pt x="34" y="356"/>
                    </a:cubicBezTo>
                    <a:cubicBezTo>
                      <a:pt x="0" y="153"/>
                      <a:pt x="203" y="0"/>
                      <a:pt x="373" y="102"/>
                    </a:cubicBezTo>
                    <a:cubicBezTo>
                      <a:pt x="491" y="187"/>
                      <a:pt x="525" y="322"/>
                      <a:pt x="457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8" name="Google Shape;6658;p27"/>
              <p:cNvSpPr/>
              <p:nvPr/>
            </p:nvSpPr>
            <p:spPr>
              <a:xfrm>
                <a:off x="930657" y="2699343"/>
                <a:ext cx="42428" cy="48109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439" extrusionOk="0">
                    <a:moveTo>
                      <a:pt x="897" y="68"/>
                    </a:moveTo>
                    <a:lnTo>
                      <a:pt x="169" y="492"/>
                    </a:lnTo>
                    <a:cubicBezTo>
                      <a:pt x="68" y="559"/>
                      <a:pt x="0" y="678"/>
                      <a:pt x="0" y="813"/>
                    </a:cubicBezTo>
                    <a:lnTo>
                      <a:pt x="0" y="1643"/>
                    </a:lnTo>
                    <a:cubicBezTo>
                      <a:pt x="0" y="1762"/>
                      <a:pt x="68" y="1880"/>
                      <a:pt x="186" y="1948"/>
                    </a:cubicBezTo>
                    <a:lnTo>
                      <a:pt x="897" y="2371"/>
                    </a:lnTo>
                    <a:cubicBezTo>
                      <a:pt x="1016" y="2439"/>
                      <a:pt x="1151" y="2439"/>
                      <a:pt x="1253" y="2371"/>
                    </a:cubicBezTo>
                    <a:lnTo>
                      <a:pt x="1981" y="1948"/>
                    </a:lnTo>
                    <a:cubicBezTo>
                      <a:pt x="2082" y="1880"/>
                      <a:pt x="2150" y="1762"/>
                      <a:pt x="2150" y="1643"/>
                    </a:cubicBezTo>
                    <a:lnTo>
                      <a:pt x="2150" y="796"/>
                    </a:lnTo>
                    <a:cubicBezTo>
                      <a:pt x="2150" y="661"/>
                      <a:pt x="2082" y="543"/>
                      <a:pt x="1981" y="492"/>
                    </a:cubicBezTo>
                    <a:lnTo>
                      <a:pt x="1253" y="68"/>
                    </a:lnTo>
                    <a:cubicBezTo>
                      <a:pt x="1134" y="1"/>
                      <a:pt x="999" y="1"/>
                      <a:pt x="897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9" name="Google Shape;6659;p27"/>
              <p:cNvSpPr/>
              <p:nvPr/>
            </p:nvSpPr>
            <p:spPr>
              <a:xfrm>
                <a:off x="946338" y="2628555"/>
                <a:ext cx="704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37" extrusionOk="0">
                    <a:moveTo>
                      <a:pt x="85" y="2337"/>
                    </a:moveTo>
                    <a:cubicBezTo>
                      <a:pt x="68" y="2337"/>
                      <a:pt x="68" y="2320"/>
                      <a:pt x="52" y="2320"/>
                    </a:cubicBezTo>
                    <a:cubicBezTo>
                      <a:pt x="18" y="2286"/>
                      <a:pt x="1" y="2252"/>
                      <a:pt x="35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0"/>
                      <a:pt x="272" y="0"/>
                    </a:cubicBezTo>
                    <a:cubicBezTo>
                      <a:pt x="322" y="0"/>
                      <a:pt x="356" y="34"/>
                      <a:pt x="356" y="85"/>
                    </a:cubicBezTo>
                    <a:lnTo>
                      <a:pt x="356" y="2015"/>
                    </a:lnTo>
                    <a:cubicBezTo>
                      <a:pt x="356" y="2032"/>
                      <a:pt x="339" y="2049"/>
                      <a:pt x="339" y="2066"/>
                    </a:cubicBezTo>
                    <a:lnTo>
                      <a:pt x="153" y="2303"/>
                    </a:lnTo>
                    <a:cubicBezTo>
                      <a:pt x="136" y="2320"/>
                      <a:pt x="119" y="2337"/>
                      <a:pt x="8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0" name="Google Shape;6660;p27"/>
              <p:cNvSpPr/>
              <p:nvPr/>
            </p:nvSpPr>
            <p:spPr>
              <a:xfrm>
                <a:off x="945016" y="2645241"/>
                <a:ext cx="8699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25" extrusionOk="0">
                    <a:moveTo>
                      <a:pt x="356" y="424"/>
                    </a:moveTo>
                    <a:cubicBezTo>
                      <a:pt x="339" y="424"/>
                      <a:pt x="322" y="407"/>
                      <a:pt x="305" y="407"/>
                    </a:cubicBezTo>
                    <a:lnTo>
                      <a:pt x="34" y="136"/>
                    </a:lnTo>
                    <a:cubicBezTo>
                      <a:pt x="0" y="103"/>
                      <a:pt x="0" y="52"/>
                      <a:pt x="34" y="35"/>
                    </a:cubicBezTo>
                    <a:cubicBezTo>
                      <a:pt x="51" y="1"/>
                      <a:pt x="102" y="1"/>
                      <a:pt x="135" y="35"/>
                    </a:cubicBezTo>
                    <a:lnTo>
                      <a:pt x="406" y="289"/>
                    </a:lnTo>
                    <a:cubicBezTo>
                      <a:pt x="440" y="323"/>
                      <a:pt x="440" y="373"/>
                      <a:pt x="406" y="407"/>
                    </a:cubicBezTo>
                    <a:cubicBezTo>
                      <a:pt x="389" y="407"/>
                      <a:pt x="372" y="424"/>
                      <a:pt x="35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1" name="Google Shape;6661;p27"/>
              <p:cNvSpPr/>
              <p:nvPr/>
            </p:nvSpPr>
            <p:spPr>
              <a:xfrm>
                <a:off x="939671" y="2629225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627" y="694"/>
                    </a:moveTo>
                    <a:cubicBezTo>
                      <a:pt x="610" y="694"/>
                      <a:pt x="593" y="694"/>
                      <a:pt x="576" y="678"/>
                    </a:cubicBezTo>
                    <a:lnTo>
                      <a:pt x="34" y="136"/>
                    </a:lnTo>
                    <a:cubicBezTo>
                      <a:pt x="0" y="119"/>
                      <a:pt x="0" y="68"/>
                      <a:pt x="34" y="34"/>
                    </a:cubicBezTo>
                    <a:cubicBezTo>
                      <a:pt x="68" y="0"/>
                      <a:pt x="102" y="0"/>
                      <a:pt x="136" y="34"/>
                    </a:cubicBezTo>
                    <a:lnTo>
                      <a:pt x="677" y="576"/>
                    </a:lnTo>
                    <a:cubicBezTo>
                      <a:pt x="711" y="610"/>
                      <a:pt x="711" y="644"/>
                      <a:pt x="677" y="678"/>
                    </a:cubicBezTo>
                    <a:cubicBezTo>
                      <a:pt x="660" y="694"/>
                      <a:pt x="643" y="694"/>
                      <a:pt x="627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2" name="Google Shape;6662;p27"/>
              <p:cNvSpPr/>
              <p:nvPr/>
            </p:nvSpPr>
            <p:spPr>
              <a:xfrm>
                <a:off x="939671" y="2617529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5"/>
                    </a:moveTo>
                    <a:cubicBezTo>
                      <a:pt x="610" y="695"/>
                      <a:pt x="593" y="695"/>
                      <a:pt x="576" y="678"/>
                    </a:cubicBezTo>
                    <a:lnTo>
                      <a:pt x="34" y="136"/>
                    </a:lnTo>
                    <a:cubicBezTo>
                      <a:pt x="0" y="119"/>
                      <a:pt x="0" y="68"/>
                      <a:pt x="34" y="35"/>
                    </a:cubicBezTo>
                    <a:cubicBezTo>
                      <a:pt x="68" y="1"/>
                      <a:pt x="102" y="1"/>
                      <a:pt x="136" y="35"/>
                    </a:cubicBezTo>
                    <a:lnTo>
                      <a:pt x="677" y="576"/>
                    </a:lnTo>
                    <a:cubicBezTo>
                      <a:pt x="728" y="627"/>
                      <a:pt x="694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3" name="Google Shape;6663;p27"/>
              <p:cNvSpPr/>
              <p:nvPr/>
            </p:nvSpPr>
            <p:spPr>
              <a:xfrm>
                <a:off x="945016" y="2684314"/>
                <a:ext cx="8363" cy="8718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42" extrusionOk="0">
                    <a:moveTo>
                      <a:pt x="85" y="441"/>
                    </a:moveTo>
                    <a:cubicBezTo>
                      <a:pt x="68" y="441"/>
                      <a:pt x="51" y="441"/>
                      <a:pt x="34" y="424"/>
                    </a:cubicBezTo>
                    <a:cubicBezTo>
                      <a:pt x="0" y="390"/>
                      <a:pt x="0" y="339"/>
                      <a:pt x="34" y="323"/>
                    </a:cubicBezTo>
                    <a:lnTo>
                      <a:pt x="305" y="35"/>
                    </a:lnTo>
                    <a:cubicBezTo>
                      <a:pt x="322" y="1"/>
                      <a:pt x="372" y="1"/>
                      <a:pt x="406" y="35"/>
                    </a:cubicBezTo>
                    <a:cubicBezTo>
                      <a:pt x="423" y="69"/>
                      <a:pt x="423" y="102"/>
                      <a:pt x="406" y="136"/>
                    </a:cubicBezTo>
                    <a:lnTo>
                      <a:pt x="135" y="424"/>
                    </a:lnTo>
                    <a:cubicBezTo>
                      <a:pt x="119" y="441"/>
                      <a:pt x="102" y="441"/>
                      <a:pt x="85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4" name="Google Shape;6664;p27"/>
              <p:cNvSpPr/>
              <p:nvPr/>
            </p:nvSpPr>
            <p:spPr>
              <a:xfrm>
                <a:off x="950342" y="2628555"/>
                <a:ext cx="704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37" extrusionOk="0">
                    <a:moveTo>
                      <a:pt x="272" y="2337"/>
                    </a:moveTo>
                    <a:cubicBezTo>
                      <a:pt x="238" y="2337"/>
                      <a:pt x="221" y="2320"/>
                      <a:pt x="204" y="2303"/>
                    </a:cubicBezTo>
                    <a:lnTo>
                      <a:pt x="18" y="2049"/>
                    </a:lnTo>
                    <a:cubicBezTo>
                      <a:pt x="18" y="2032"/>
                      <a:pt x="1" y="2015"/>
                      <a:pt x="1" y="2015"/>
                    </a:cubicBezTo>
                    <a:lnTo>
                      <a:pt x="1" y="68"/>
                    </a:lnTo>
                    <a:cubicBezTo>
                      <a:pt x="1" y="34"/>
                      <a:pt x="35" y="0"/>
                      <a:pt x="86" y="0"/>
                    </a:cubicBezTo>
                    <a:cubicBezTo>
                      <a:pt x="119" y="0"/>
                      <a:pt x="153" y="34"/>
                      <a:pt x="153" y="68"/>
                    </a:cubicBezTo>
                    <a:lnTo>
                      <a:pt x="153" y="1981"/>
                    </a:lnTo>
                    <a:lnTo>
                      <a:pt x="323" y="2201"/>
                    </a:lnTo>
                    <a:cubicBezTo>
                      <a:pt x="356" y="2235"/>
                      <a:pt x="340" y="2286"/>
                      <a:pt x="306" y="2303"/>
                    </a:cubicBezTo>
                    <a:cubicBezTo>
                      <a:pt x="289" y="2320"/>
                      <a:pt x="272" y="2320"/>
                      <a:pt x="272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5" name="Google Shape;6665;p27"/>
              <p:cNvSpPr/>
              <p:nvPr/>
            </p:nvSpPr>
            <p:spPr>
              <a:xfrm>
                <a:off x="950006" y="2644590"/>
                <a:ext cx="9054" cy="903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58" extrusionOk="0">
                    <a:moveTo>
                      <a:pt x="86" y="457"/>
                    </a:moveTo>
                    <a:cubicBezTo>
                      <a:pt x="52" y="457"/>
                      <a:pt x="35" y="440"/>
                      <a:pt x="18" y="440"/>
                    </a:cubicBezTo>
                    <a:cubicBezTo>
                      <a:pt x="1" y="406"/>
                      <a:pt x="1" y="356"/>
                      <a:pt x="18" y="322"/>
                    </a:cubicBezTo>
                    <a:lnTo>
                      <a:pt x="289" y="68"/>
                    </a:lnTo>
                    <a:cubicBezTo>
                      <a:pt x="373" y="0"/>
                      <a:pt x="458" y="102"/>
                      <a:pt x="407" y="169"/>
                    </a:cubicBezTo>
                    <a:lnTo>
                      <a:pt x="136" y="440"/>
                    </a:lnTo>
                    <a:cubicBezTo>
                      <a:pt x="119" y="440"/>
                      <a:pt x="103" y="457"/>
                      <a:pt x="86" y="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6" name="Google Shape;6666;p27"/>
              <p:cNvSpPr/>
              <p:nvPr/>
            </p:nvSpPr>
            <p:spPr>
              <a:xfrm>
                <a:off x="950006" y="2628555"/>
                <a:ext cx="14715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29" extrusionOk="0">
                    <a:moveTo>
                      <a:pt x="86" y="728"/>
                    </a:moveTo>
                    <a:cubicBezTo>
                      <a:pt x="52" y="728"/>
                      <a:pt x="35" y="728"/>
                      <a:pt x="18" y="712"/>
                    </a:cubicBezTo>
                    <a:cubicBezTo>
                      <a:pt x="1" y="678"/>
                      <a:pt x="1" y="644"/>
                      <a:pt x="18" y="610"/>
                    </a:cubicBezTo>
                    <a:lnTo>
                      <a:pt x="560" y="68"/>
                    </a:lnTo>
                    <a:cubicBezTo>
                      <a:pt x="627" y="0"/>
                      <a:pt x="746" y="102"/>
                      <a:pt x="661" y="170"/>
                    </a:cubicBezTo>
                    <a:lnTo>
                      <a:pt x="136" y="712"/>
                    </a:lnTo>
                    <a:cubicBezTo>
                      <a:pt x="119" y="728"/>
                      <a:pt x="103" y="728"/>
                      <a:pt x="86" y="7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7" name="Google Shape;6667;p27"/>
              <p:cNvSpPr/>
              <p:nvPr/>
            </p:nvSpPr>
            <p:spPr>
              <a:xfrm>
                <a:off x="949691" y="2616859"/>
                <a:ext cx="1503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729" extrusionOk="0">
                    <a:moveTo>
                      <a:pt x="102" y="729"/>
                    </a:moveTo>
                    <a:cubicBezTo>
                      <a:pt x="34" y="729"/>
                      <a:pt x="0" y="661"/>
                      <a:pt x="34" y="610"/>
                    </a:cubicBezTo>
                    <a:lnTo>
                      <a:pt x="576" y="69"/>
                    </a:lnTo>
                    <a:cubicBezTo>
                      <a:pt x="643" y="1"/>
                      <a:pt x="762" y="102"/>
                      <a:pt x="677" y="170"/>
                    </a:cubicBezTo>
                    <a:lnTo>
                      <a:pt x="152" y="712"/>
                    </a:lnTo>
                    <a:cubicBezTo>
                      <a:pt x="135" y="729"/>
                      <a:pt x="119" y="729"/>
                      <a:pt x="102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8" name="Google Shape;6668;p27"/>
              <p:cNvSpPr/>
              <p:nvPr/>
            </p:nvSpPr>
            <p:spPr>
              <a:xfrm>
                <a:off x="949356" y="2683663"/>
                <a:ext cx="9369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75" extrusionOk="0">
                    <a:moveTo>
                      <a:pt x="390" y="474"/>
                    </a:moveTo>
                    <a:cubicBezTo>
                      <a:pt x="356" y="474"/>
                      <a:pt x="339" y="474"/>
                      <a:pt x="322" y="457"/>
                    </a:cubicBezTo>
                    <a:lnTo>
                      <a:pt x="68" y="169"/>
                    </a:lnTo>
                    <a:cubicBezTo>
                      <a:pt x="0" y="102"/>
                      <a:pt x="102" y="0"/>
                      <a:pt x="169" y="68"/>
                    </a:cubicBezTo>
                    <a:lnTo>
                      <a:pt x="440" y="356"/>
                    </a:lnTo>
                    <a:cubicBezTo>
                      <a:pt x="474" y="406"/>
                      <a:pt x="440" y="474"/>
                      <a:pt x="390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9" name="Google Shape;6669;p27"/>
              <p:cNvSpPr/>
              <p:nvPr/>
            </p:nvSpPr>
            <p:spPr>
              <a:xfrm>
                <a:off x="868192" y="2674294"/>
                <a:ext cx="40101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457" extrusionOk="0">
                    <a:moveTo>
                      <a:pt x="1931" y="1457"/>
                    </a:moveTo>
                    <a:cubicBezTo>
                      <a:pt x="1897" y="1457"/>
                      <a:pt x="1880" y="1440"/>
                      <a:pt x="1863" y="1406"/>
                    </a:cubicBezTo>
                    <a:lnTo>
                      <a:pt x="1745" y="1135"/>
                    </a:lnTo>
                    <a:lnTo>
                      <a:pt x="103" y="187"/>
                    </a:lnTo>
                    <a:cubicBezTo>
                      <a:pt x="1" y="136"/>
                      <a:pt x="86" y="1"/>
                      <a:pt x="170" y="52"/>
                    </a:cubicBezTo>
                    <a:lnTo>
                      <a:pt x="1846" y="1017"/>
                    </a:lnTo>
                    <a:cubicBezTo>
                      <a:pt x="1863" y="1034"/>
                      <a:pt x="1863" y="1051"/>
                      <a:pt x="1880" y="1068"/>
                    </a:cubicBezTo>
                    <a:lnTo>
                      <a:pt x="1999" y="1338"/>
                    </a:lnTo>
                    <a:cubicBezTo>
                      <a:pt x="2033" y="1389"/>
                      <a:pt x="1982" y="1457"/>
                      <a:pt x="1931" y="1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0" name="Google Shape;6670;p27"/>
              <p:cNvSpPr/>
              <p:nvPr/>
            </p:nvSpPr>
            <p:spPr>
              <a:xfrm>
                <a:off x="881230" y="2685990"/>
                <a:ext cx="1071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5" extrusionOk="0">
                    <a:moveTo>
                      <a:pt x="85" y="254"/>
                    </a:moveTo>
                    <a:cubicBezTo>
                      <a:pt x="51" y="254"/>
                      <a:pt x="17" y="238"/>
                      <a:pt x="17" y="204"/>
                    </a:cubicBezTo>
                    <a:cubicBezTo>
                      <a:pt x="0" y="153"/>
                      <a:pt x="17" y="119"/>
                      <a:pt x="68" y="102"/>
                    </a:cubicBezTo>
                    <a:lnTo>
                      <a:pt x="440" y="17"/>
                    </a:lnTo>
                    <a:cubicBezTo>
                      <a:pt x="474" y="1"/>
                      <a:pt x="508" y="17"/>
                      <a:pt x="525" y="68"/>
                    </a:cubicBezTo>
                    <a:cubicBezTo>
                      <a:pt x="542" y="102"/>
                      <a:pt x="508" y="136"/>
                      <a:pt x="474" y="153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1" name="Google Shape;6671;p27"/>
              <p:cNvSpPr/>
              <p:nvPr/>
            </p:nvSpPr>
            <p:spPr>
              <a:xfrm>
                <a:off x="864859" y="2680310"/>
                <a:ext cx="1838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4" extrusionOk="0">
                    <a:moveTo>
                      <a:pt x="85" y="373"/>
                    </a:moveTo>
                    <a:cubicBezTo>
                      <a:pt x="51" y="373"/>
                      <a:pt x="18" y="356"/>
                      <a:pt x="18" y="322"/>
                    </a:cubicBezTo>
                    <a:cubicBezTo>
                      <a:pt x="1" y="272"/>
                      <a:pt x="18" y="238"/>
                      <a:pt x="68" y="221"/>
                    </a:cubicBezTo>
                    <a:lnTo>
                      <a:pt x="796" y="35"/>
                    </a:lnTo>
                    <a:cubicBezTo>
                      <a:pt x="898" y="1"/>
                      <a:pt x="932" y="153"/>
                      <a:pt x="847" y="170"/>
                    </a:cubicBezTo>
                    <a:lnTo>
                      <a:pt x="102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2" name="Google Shape;6672;p27"/>
              <p:cNvSpPr/>
              <p:nvPr/>
            </p:nvSpPr>
            <p:spPr>
              <a:xfrm>
                <a:off x="854504" y="2674965"/>
                <a:ext cx="1806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6" h="357" extrusionOk="0">
                    <a:moveTo>
                      <a:pt x="102" y="356"/>
                    </a:moveTo>
                    <a:cubicBezTo>
                      <a:pt x="18" y="339"/>
                      <a:pt x="1" y="221"/>
                      <a:pt x="85" y="204"/>
                    </a:cubicBezTo>
                    <a:lnTo>
                      <a:pt x="814" y="1"/>
                    </a:lnTo>
                    <a:cubicBezTo>
                      <a:pt x="847" y="1"/>
                      <a:pt x="898" y="18"/>
                      <a:pt x="898" y="52"/>
                    </a:cubicBezTo>
                    <a:cubicBezTo>
                      <a:pt x="915" y="102"/>
                      <a:pt x="898" y="136"/>
                      <a:pt x="847" y="153"/>
                    </a:cubicBezTo>
                    <a:lnTo>
                      <a:pt x="119" y="33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3" name="Google Shape;6673;p27"/>
              <p:cNvSpPr/>
              <p:nvPr/>
            </p:nvSpPr>
            <p:spPr>
              <a:xfrm>
                <a:off x="917620" y="2703012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204" y="526"/>
                    </a:moveTo>
                    <a:cubicBezTo>
                      <a:pt x="170" y="526"/>
                      <a:pt x="136" y="509"/>
                      <a:pt x="136" y="475"/>
                    </a:cubicBezTo>
                    <a:lnTo>
                      <a:pt x="18" y="103"/>
                    </a:lnTo>
                    <a:cubicBezTo>
                      <a:pt x="1" y="69"/>
                      <a:pt x="35" y="18"/>
                      <a:pt x="68" y="18"/>
                    </a:cubicBezTo>
                    <a:cubicBezTo>
                      <a:pt x="102" y="1"/>
                      <a:pt x="153" y="18"/>
                      <a:pt x="170" y="69"/>
                    </a:cubicBezTo>
                    <a:lnTo>
                      <a:pt x="272" y="424"/>
                    </a:lnTo>
                    <a:cubicBezTo>
                      <a:pt x="289" y="475"/>
                      <a:pt x="272" y="509"/>
                      <a:pt x="221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4" name="Google Shape;6674;p27"/>
              <p:cNvSpPr/>
              <p:nvPr/>
            </p:nvSpPr>
            <p:spPr>
              <a:xfrm>
                <a:off x="868192" y="2674294"/>
                <a:ext cx="43434" cy="2307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70" extrusionOk="0">
                    <a:moveTo>
                      <a:pt x="1813" y="1169"/>
                    </a:moveTo>
                    <a:cubicBezTo>
                      <a:pt x="1796" y="1169"/>
                      <a:pt x="1779" y="1169"/>
                      <a:pt x="1779" y="1152"/>
                    </a:cubicBezTo>
                    <a:lnTo>
                      <a:pt x="103" y="187"/>
                    </a:lnTo>
                    <a:cubicBezTo>
                      <a:pt x="1" y="136"/>
                      <a:pt x="86" y="1"/>
                      <a:pt x="170" y="52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1" y="983"/>
                      <a:pt x="2185" y="1000"/>
                      <a:pt x="2202" y="1051"/>
                    </a:cubicBezTo>
                    <a:cubicBezTo>
                      <a:pt x="2202" y="1085"/>
                      <a:pt x="2168" y="1118"/>
                      <a:pt x="2134" y="1135"/>
                    </a:cubicBezTo>
                    <a:lnTo>
                      <a:pt x="1813" y="11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5" name="Google Shape;6675;p27"/>
              <p:cNvSpPr/>
              <p:nvPr/>
            </p:nvSpPr>
            <p:spPr>
              <a:xfrm>
                <a:off x="886239" y="2678969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186" y="526"/>
                    </a:moveTo>
                    <a:cubicBezTo>
                      <a:pt x="153" y="526"/>
                      <a:pt x="119" y="509"/>
                      <a:pt x="119" y="475"/>
                    </a:cubicBezTo>
                    <a:lnTo>
                      <a:pt x="17" y="103"/>
                    </a:lnTo>
                    <a:cubicBezTo>
                      <a:pt x="0" y="69"/>
                      <a:pt x="34" y="35"/>
                      <a:pt x="68" y="18"/>
                    </a:cubicBezTo>
                    <a:cubicBezTo>
                      <a:pt x="102" y="1"/>
                      <a:pt x="153" y="35"/>
                      <a:pt x="170" y="69"/>
                    </a:cubicBezTo>
                    <a:lnTo>
                      <a:pt x="254" y="441"/>
                    </a:lnTo>
                    <a:cubicBezTo>
                      <a:pt x="271" y="475"/>
                      <a:pt x="237" y="526"/>
                      <a:pt x="203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6" name="Google Shape;6676;p27"/>
              <p:cNvSpPr/>
              <p:nvPr/>
            </p:nvSpPr>
            <p:spPr>
              <a:xfrm>
                <a:off x="874879" y="2665951"/>
                <a:ext cx="7693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32" extrusionOk="0">
                    <a:moveTo>
                      <a:pt x="305" y="932"/>
                    </a:moveTo>
                    <a:cubicBezTo>
                      <a:pt x="271" y="915"/>
                      <a:pt x="238" y="898"/>
                      <a:pt x="221" y="864"/>
                    </a:cubicBezTo>
                    <a:lnTo>
                      <a:pt x="34" y="136"/>
                    </a:lnTo>
                    <a:cubicBezTo>
                      <a:pt x="1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90" y="864"/>
                      <a:pt x="356" y="915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7" name="Google Shape;6677;p27"/>
              <p:cNvSpPr/>
              <p:nvPr/>
            </p:nvSpPr>
            <p:spPr>
              <a:xfrm>
                <a:off x="864859" y="2660270"/>
                <a:ext cx="7377" cy="1840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33" extrusionOk="0">
                    <a:moveTo>
                      <a:pt x="289" y="915"/>
                    </a:moveTo>
                    <a:cubicBezTo>
                      <a:pt x="255" y="915"/>
                      <a:pt x="238" y="898"/>
                      <a:pt x="221" y="864"/>
                    </a:cubicBezTo>
                    <a:lnTo>
                      <a:pt x="35" y="136"/>
                    </a:lnTo>
                    <a:cubicBezTo>
                      <a:pt x="1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73" y="864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8" name="Google Shape;6678;p27"/>
              <p:cNvSpPr/>
              <p:nvPr/>
            </p:nvSpPr>
            <p:spPr>
              <a:xfrm>
                <a:off x="917285" y="2701355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102" y="254"/>
                    </a:moveTo>
                    <a:cubicBezTo>
                      <a:pt x="18" y="254"/>
                      <a:pt x="1" y="119"/>
                      <a:pt x="85" y="102"/>
                    </a:cubicBezTo>
                    <a:lnTo>
                      <a:pt x="458" y="17"/>
                    </a:lnTo>
                    <a:cubicBezTo>
                      <a:pt x="559" y="0"/>
                      <a:pt x="593" y="136"/>
                      <a:pt x="492" y="170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79" name="Google Shape;6679;p27"/>
              <p:cNvSpPr/>
              <p:nvPr/>
            </p:nvSpPr>
            <p:spPr>
              <a:xfrm>
                <a:off x="869198" y="2749442"/>
                <a:ext cx="42428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18" extrusionOk="0">
                    <a:moveTo>
                      <a:pt x="85" y="1118"/>
                    </a:moveTo>
                    <a:cubicBezTo>
                      <a:pt x="52" y="1118"/>
                      <a:pt x="35" y="1101"/>
                      <a:pt x="18" y="1084"/>
                    </a:cubicBezTo>
                    <a:cubicBezTo>
                      <a:pt x="1" y="1050"/>
                      <a:pt x="1" y="999"/>
                      <a:pt x="52" y="982"/>
                    </a:cubicBezTo>
                    <a:lnTo>
                      <a:pt x="1728" y="17"/>
                    </a:lnTo>
                    <a:cubicBezTo>
                      <a:pt x="1745" y="0"/>
                      <a:pt x="1745" y="0"/>
                      <a:pt x="1762" y="0"/>
                    </a:cubicBezTo>
                    <a:lnTo>
                      <a:pt x="2083" y="34"/>
                    </a:lnTo>
                    <a:cubicBezTo>
                      <a:pt x="2117" y="34"/>
                      <a:pt x="2151" y="68"/>
                      <a:pt x="2151" y="119"/>
                    </a:cubicBezTo>
                    <a:cubicBezTo>
                      <a:pt x="2134" y="153"/>
                      <a:pt x="2100" y="187"/>
                      <a:pt x="2066" y="187"/>
                    </a:cubicBezTo>
                    <a:lnTo>
                      <a:pt x="1778" y="153"/>
                    </a:lnTo>
                    <a:lnTo>
                      <a:pt x="119" y="1118"/>
                    </a:lnTo>
                    <a:cubicBezTo>
                      <a:pt x="102" y="1118"/>
                      <a:pt x="102" y="1118"/>
                      <a:pt x="85" y="11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0" name="Google Shape;6680;p27"/>
              <p:cNvSpPr/>
              <p:nvPr/>
            </p:nvSpPr>
            <p:spPr>
              <a:xfrm>
                <a:off x="886239" y="2756779"/>
                <a:ext cx="570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4" y="543"/>
                      <a:pt x="0" y="492"/>
                      <a:pt x="17" y="458"/>
                    </a:cubicBezTo>
                    <a:lnTo>
                      <a:pt x="119" y="85"/>
                    </a:lnTo>
                    <a:cubicBezTo>
                      <a:pt x="136" y="1"/>
                      <a:pt x="288" y="35"/>
                      <a:pt x="254" y="136"/>
                    </a:cubicBezTo>
                    <a:lnTo>
                      <a:pt x="170" y="492"/>
                    </a:lnTo>
                    <a:cubicBezTo>
                      <a:pt x="153" y="526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1" name="Google Shape;6681;p27"/>
              <p:cNvSpPr/>
              <p:nvPr/>
            </p:nvSpPr>
            <p:spPr>
              <a:xfrm>
                <a:off x="875214" y="2761789"/>
                <a:ext cx="735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932" extrusionOk="0">
                    <a:moveTo>
                      <a:pt x="85" y="932"/>
                    </a:moveTo>
                    <a:lnTo>
                      <a:pt x="68" y="932"/>
                    </a:lnTo>
                    <a:cubicBezTo>
                      <a:pt x="34" y="915"/>
                      <a:pt x="1" y="881"/>
                      <a:pt x="17" y="847"/>
                    </a:cubicBezTo>
                    <a:lnTo>
                      <a:pt x="204" y="102"/>
                    </a:lnTo>
                    <a:cubicBezTo>
                      <a:pt x="238" y="1"/>
                      <a:pt x="373" y="52"/>
                      <a:pt x="356" y="136"/>
                    </a:cubicBezTo>
                    <a:lnTo>
                      <a:pt x="153" y="881"/>
                    </a:lnTo>
                    <a:cubicBezTo>
                      <a:pt x="153" y="915"/>
                      <a:pt x="119" y="932"/>
                      <a:pt x="85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2" name="Google Shape;6682;p27"/>
              <p:cNvSpPr/>
              <p:nvPr/>
            </p:nvSpPr>
            <p:spPr>
              <a:xfrm>
                <a:off x="865194" y="2767804"/>
                <a:ext cx="7377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15" extrusionOk="0">
                    <a:moveTo>
                      <a:pt x="85" y="915"/>
                    </a:moveTo>
                    <a:lnTo>
                      <a:pt x="68" y="915"/>
                    </a:lnTo>
                    <a:cubicBezTo>
                      <a:pt x="18" y="915"/>
                      <a:pt x="1" y="864"/>
                      <a:pt x="18" y="830"/>
                    </a:cubicBezTo>
                    <a:lnTo>
                      <a:pt x="204" y="102"/>
                    </a:lnTo>
                    <a:cubicBezTo>
                      <a:pt x="238" y="1"/>
                      <a:pt x="373" y="34"/>
                      <a:pt x="356" y="136"/>
                    </a:cubicBezTo>
                    <a:lnTo>
                      <a:pt x="153" y="864"/>
                    </a:lnTo>
                    <a:cubicBezTo>
                      <a:pt x="153" y="898"/>
                      <a:pt x="119" y="915"/>
                      <a:pt x="85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3" name="Google Shape;6683;p27"/>
              <p:cNvSpPr/>
              <p:nvPr/>
            </p:nvSpPr>
            <p:spPr>
              <a:xfrm>
                <a:off x="917620" y="2740428"/>
                <a:ext cx="1071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5" extrusionOk="0">
                    <a:moveTo>
                      <a:pt x="475" y="254"/>
                    </a:moveTo>
                    <a:lnTo>
                      <a:pt x="441" y="254"/>
                    </a:lnTo>
                    <a:lnTo>
                      <a:pt x="68" y="153"/>
                    </a:lnTo>
                    <a:cubicBezTo>
                      <a:pt x="18" y="153"/>
                      <a:pt x="1" y="102"/>
                      <a:pt x="1" y="68"/>
                    </a:cubicBezTo>
                    <a:cubicBezTo>
                      <a:pt x="18" y="34"/>
                      <a:pt x="52" y="0"/>
                      <a:pt x="102" y="17"/>
                    </a:cubicBezTo>
                    <a:lnTo>
                      <a:pt x="475" y="102"/>
                    </a:lnTo>
                    <a:cubicBezTo>
                      <a:pt x="509" y="102"/>
                      <a:pt x="542" y="153"/>
                      <a:pt x="526" y="186"/>
                    </a:cubicBezTo>
                    <a:cubicBezTo>
                      <a:pt x="526" y="220"/>
                      <a:pt x="492" y="237"/>
                      <a:pt x="475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4" name="Google Shape;6684;p27"/>
              <p:cNvSpPr/>
              <p:nvPr/>
            </p:nvSpPr>
            <p:spPr>
              <a:xfrm>
                <a:off x="869198" y="274309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85" y="1440"/>
                    </a:moveTo>
                    <a:cubicBezTo>
                      <a:pt x="52" y="1440"/>
                      <a:pt x="35" y="1423"/>
                      <a:pt x="18" y="1406"/>
                    </a:cubicBezTo>
                    <a:cubicBezTo>
                      <a:pt x="1" y="1372"/>
                      <a:pt x="1" y="1321"/>
                      <a:pt x="52" y="1304"/>
                    </a:cubicBezTo>
                    <a:lnTo>
                      <a:pt x="1711" y="339"/>
                    </a:lnTo>
                    <a:lnTo>
                      <a:pt x="1812" y="85"/>
                    </a:lnTo>
                    <a:cubicBezTo>
                      <a:pt x="1846" y="1"/>
                      <a:pt x="1999" y="68"/>
                      <a:pt x="1948" y="136"/>
                    </a:cubicBezTo>
                    <a:lnTo>
                      <a:pt x="1829" y="424"/>
                    </a:lnTo>
                    <a:cubicBezTo>
                      <a:pt x="1829" y="441"/>
                      <a:pt x="1812" y="458"/>
                      <a:pt x="1795" y="458"/>
                    </a:cubicBezTo>
                    <a:lnTo>
                      <a:pt x="119" y="1440"/>
                    </a:lnTo>
                    <a:cubicBezTo>
                      <a:pt x="102" y="1440"/>
                      <a:pt x="102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5" name="Google Shape;6685;p27"/>
              <p:cNvSpPr/>
              <p:nvPr/>
            </p:nvSpPr>
            <p:spPr>
              <a:xfrm>
                <a:off x="880559" y="2755457"/>
                <a:ext cx="11697" cy="534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71" extrusionOk="0">
                    <a:moveTo>
                      <a:pt x="491" y="271"/>
                    </a:moveTo>
                    <a:lnTo>
                      <a:pt x="474" y="271"/>
                    </a:lnTo>
                    <a:lnTo>
                      <a:pt x="102" y="186"/>
                    </a:lnTo>
                    <a:cubicBezTo>
                      <a:pt x="0" y="152"/>
                      <a:pt x="34" y="0"/>
                      <a:pt x="136" y="34"/>
                    </a:cubicBezTo>
                    <a:lnTo>
                      <a:pt x="508" y="136"/>
                    </a:lnTo>
                    <a:cubicBezTo>
                      <a:pt x="593" y="152"/>
                      <a:pt x="576" y="271"/>
                      <a:pt x="491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6" name="Google Shape;6686;p27"/>
              <p:cNvSpPr/>
              <p:nvPr/>
            </p:nvSpPr>
            <p:spPr>
              <a:xfrm>
                <a:off x="864188" y="2758791"/>
                <a:ext cx="18384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3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70"/>
                    </a:lnTo>
                    <a:cubicBezTo>
                      <a:pt x="1" y="136"/>
                      <a:pt x="35" y="0"/>
                      <a:pt x="136" y="34"/>
                    </a:cubicBezTo>
                    <a:lnTo>
                      <a:pt x="881" y="221"/>
                    </a:lnTo>
                    <a:cubicBezTo>
                      <a:pt x="915" y="237"/>
                      <a:pt x="932" y="271"/>
                      <a:pt x="932" y="322"/>
                    </a:cubicBezTo>
                    <a:cubicBezTo>
                      <a:pt x="915" y="339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7" name="Google Shape;6687;p27"/>
              <p:cNvSpPr/>
              <p:nvPr/>
            </p:nvSpPr>
            <p:spPr>
              <a:xfrm>
                <a:off x="854839" y="2764806"/>
                <a:ext cx="1773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56" extrusionOk="0">
                    <a:moveTo>
                      <a:pt x="813" y="356"/>
                    </a:moveTo>
                    <a:lnTo>
                      <a:pt x="797" y="356"/>
                    </a:lnTo>
                    <a:lnTo>
                      <a:pt x="68" y="169"/>
                    </a:lnTo>
                    <a:cubicBezTo>
                      <a:pt x="18" y="153"/>
                      <a:pt x="1" y="102"/>
                      <a:pt x="1" y="68"/>
                    </a:cubicBezTo>
                    <a:cubicBezTo>
                      <a:pt x="18" y="34"/>
                      <a:pt x="68" y="0"/>
                      <a:pt x="102" y="17"/>
                    </a:cubicBezTo>
                    <a:lnTo>
                      <a:pt x="830" y="220"/>
                    </a:lnTo>
                    <a:cubicBezTo>
                      <a:pt x="881" y="220"/>
                      <a:pt x="898" y="271"/>
                      <a:pt x="881" y="305"/>
                    </a:cubicBezTo>
                    <a:cubicBezTo>
                      <a:pt x="881" y="339"/>
                      <a:pt x="847" y="356"/>
                      <a:pt x="813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8" name="Google Shape;6688;p27"/>
              <p:cNvSpPr/>
              <p:nvPr/>
            </p:nvSpPr>
            <p:spPr>
              <a:xfrm>
                <a:off x="917620" y="2733071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85" y="543"/>
                    </a:moveTo>
                    <a:lnTo>
                      <a:pt x="68" y="543"/>
                    </a:lnTo>
                    <a:cubicBezTo>
                      <a:pt x="35" y="526"/>
                      <a:pt x="1" y="492"/>
                      <a:pt x="18" y="441"/>
                    </a:cubicBezTo>
                    <a:lnTo>
                      <a:pt x="136" y="68"/>
                    </a:lnTo>
                    <a:cubicBezTo>
                      <a:pt x="170" y="1"/>
                      <a:pt x="289" y="35"/>
                      <a:pt x="272" y="119"/>
                    </a:cubicBezTo>
                    <a:lnTo>
                      <a:pt x="153" y="492"/>
                    </a:lnTo>
                    <a:cubicBezTo>
                      <a:pt x="153" y="526"/>
                      <a:pt x="119" y="543"/>
                      <a:pt x="85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9" name="Google Shape;6689;p27"/>
              <p:cNvSpPr/>
              <p:nvPr/>
            </p:nvSpPr>
            <p:spPr>
              <a:xfrm>
                <a:off x="950342" y="2771473"/>
                <a:ext cx="7377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388" extrusionOk="0">
                    <a:moveTo>
                      <a:pt x="69" y="2388"/>
                    </a:moveTo>
                    <a:cubicBezTo>
                      <a:pt x="35" y="2388"/>
                      <a:pt x="1" y="2337"/>
                      <a:pt x="1" y="2303"/>
                    </a:cubicBezTo>
                    <a:lnTo>
                      <a:pt x="1" y="373"/>
                    </a:lnTo>
                    <a:cubicBezTo>
                      <a:pt x="1" y="356"/>
                      <a:pt x="1" y="339"/>
                      <a:pt x="18" y="322"/>
                    </a:cubicBezTo>
                    <a:lnTo>
                      <a:pt x="204" y="68"/>
                    </a:lnTo>
                    <a:cubicBezTo>
                      <a:pt x="255" y="1"/>
                      <a:pt x="373" y="85"/>
                      <a:pt x="323" y="153"/>
                    </a:cubicBezTo>
                    <a:lnTo>
                      <a:pt x="153" y="390"/>
                    </a:lnTo>
                    <a:lnTo>
                      <a:pt x="153" y="2303"/>
                    </a:lnTo>
                    <a:cubicBezTo>
                      <a:pt x="153" y="2337"/>
                      <a:pt x="119" y="2371"/>
                      <a:pt x="69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0" name="Google Shape;6690;p27"/>
              <p:cNvSpPr/>
              <p:nvPr/>
            </p:nvSpPr>
            <p:spPr>
              <a:xfrm>
                <a:off x="950006" y="2793189"/>
                <a:ext cx="8383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4" extrusionOk="0">
                    <a:moveTo>
                      <a:pt x="357" y="424"/>
                    </a:moveTo>
                    <a:cubicBezTo>
                      <a:pt x="340" y="424"/>
                      <a:pt x="306" y="407"/>
                      <a:pt x="306" y="407"/>
                    </a:cubicBezTo>
                    <a:lnTo>
                      <a:pt x="35" y="136"/>
                    </a:lnTo>
                    <a:cubicBezTo>
                      <a:pt x="1" y="102"/>
                      <a:pt x="1" y="51"/>
                      <a:pt x="35" y="17"/>
                    </a:cubicBezTo>
                    <a:cubicBezTo>
                      <a:pt x="52" y="0"/>
                      <a:pt x="103" y="0"/>
                      <a:pt x="136" y="17"/>
                    </a:cubicBezTo>
                    <a:lnTo>
                      <a:pt x="407" y="288"/>
                    </a:lnTo>
                    <a:cubicBezTo>
                      <a:pt x="424" y="322"/>
                      <a:pt x="424" y="373"/>
                      <a:pt x="407" y="407"/>
                    </a:cubicBezTo>
                    <a:cubicBezTo>
                      <a:pt x="390" y="407"/>
                      <a:pt x="373" y="424"/>
                      <a:pt x="357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1" name="Google Shape;6691;p27"/>
              <p:cNvSpPr/>
              <p:nvPr/>
            </p:nvSpPr>
            <p:spPr>
              <a:xfrm>
                <a:off x="949020" y="2802873"/>
                <a:ext cx="15050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46" extrusionOk="0">
                    <a:moveTo>
                      <a:pt x="677" y="745"/>
                    </a:moveTo>
                    <a:cubicBezTo>
                      <a:pt x="644" y="745"/>
                      <a:pt x="627" y="728"/>
                      <a:pt x="610" y="711"/>
                    </a:cubicBezTo>
                    <a:lnTo>
                      <a:pt x="85" y="170"/>
                    </a:lnTo>
                    <a:cubicBezTo>
                      <a:pt x="0" y="102"/>
                      <a:pt x="119" y="0"/>
                      <a:pt x="186" y="68"/>
                    </a:cubicBezTo>
                    <a:lnTo>
                      <a:pt x="728" y="610"/>
                    </a:lnTo>
                    <a:cubicBezTo>
                      <a:pt x="762" y="661"/>
                      <a:pt x="728" y="745"/>
                      <a:pt x="677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2" name="Google Shape;6692;p27"/>
              <p:cNvSpPr/>
              <p:nvPr/>
            </p:nvSpPr>
            <p:spPr>
              <a:xfrm>
                <a:off x="950006" y="2815220"/>
                <a:ext cx="1406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95" extrusionOk="0">
                    <a:moveTo>
                      <a:pt x="627" y="695"/>
                    </a:moveTo>
                    <a:cubicBezTo>
                      <a:pt x="594" y="695"/>
                      <a:pt x="577" y="695"/>
                      <a:pt x="560" y="678"/>
                    </a:cubicBezTo>
                    <a:lnTo>
                      <a:pt x="35" y="136"/>
                    </a:lnTo>
                    <a:cubicBezTo>
                      <a:pt x="1" y="102"/>
                      <a:pt x="1" y="68"/>
                      <a:pt x="35" y="35"/>
                    </a:cubicBezTo>
                    <a:cubicBezTo>
                      <a:pt x="52" y="1"/>
                      <a:pt x="103" y="1"/>
                      <a:pt x="136" y="35"/>
                    </a:cubicBezTo>
                    <a:lnTo>
                      <a:pt x="678" y="576"/>
                    </a:lnTo>
                    <a:cubicBezTo>
                      <a:pt x="712" y="627"/>
                      <a:pt x="678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3" name="Google Shape;6693;p27"/>
              <p:cNvSpPr/>
              <p:nvPr/>
            </p:nvSpPr>
            <p:spPr>
              <a:xfrm>
                <a:off x="950006" y="2752775"/>
                <a:ext cx="938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92" extrusionOk="0">
                    <a:moveTo>
                      <a:pt x="86" y="492"/>
                    </a:moveTo>
                    <a:cubicBezTo>
                      <a:pt x="69" y="492"/>
                      <a:pt x="52" y="475"/>
                      <a:pt x="35" y="475"/>
                    </a:cubicBezTo>
                    <a:cubicBezTo>
                      <a:pt x="1" y="441"/>
                      <a:pt x="1" y="390"/>
                      <a:pt x="35" y="356"/>
                    </a:cubicBezTo>
                    <a:lnTo>
                      <a:pt x="306" y="68"/>
                    </a:lnTo>
                    <a:cubicBezTo>
                      <a:pt x="373" y="1"/>
                      <a:pt x="475" y="102"/>
                      <a:pt x="407" y="170"/>
                    </a:cubicBezTo>
                    <a:lnTo>
                      <a:pt x="153" y="458"/>
                    </a:lnTo>
                    <a:cubicBezTo>
                      <a:pt x="136" y="475"/>
                      <a:pt x="103" y="492"/>
                      <a:pt x="86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4" name="Google Shape;6694;p27"/>
              <p:cNvSpPr/>
              <p:nvPr/>
            </p:nvSpPr>
            <p:spPr>
              <a:xfrm>
                <a:off x="945667" y="2771473"/>
                <a:ext cx="771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388" extrusionOk="0">
                    <a:moveTo>
                      <a:pt x="306" y="2388"/>
                    </a:moveTo>
                    <a:cubicBezTo>
                      <a:pt x="272" y="2388"/>
                      <a:pt x="238" y="2337"/>
                      <a:pt x="238" y="2303"/>
                    </a:cubicBezTo>
                    <a:lnTo>
                      <a:pt x="238" y="407"/>
                    </a:lnTo>
                    <a:lnTo>
                      <a:pt x="69" y="170"/>
                    </a:lnTo>
                    <a:cubicBezTo>
                      <a:pt x="1" y="85"/>
                      <a:pt x="136" y="1"/>
                      <a:pt x="187" y="85"/>
                    </a:cubicBezTo>
                    <a:lnTo>
                      <a:pt x="373" y="322"/>
                    </a:lnTo>
                    <a:cubicBezTo>
                      <a:pt x="373" y="339"/>
                      <a:pt x="390" y="356"/>
                      <a:pt x="390" y="373"/>
                    </a:cubicBezTo>
                    <a:lnTo>
                      <a:pt x="390" y="2303"/>
                    </a:lnTo>
                    <a:cubicBezTo>
                      <a:pt x="390" y="2354"/>
                      <a:pt x="356" y="2371"/>
                      <a:pt x="306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5" name="Google Shape;6695;p27"/>
              <p:cNvSpPr/>
              <p:nvPr/>
            </p:nvSpPr>
            <p:spPr>
              <a:xfrm>
                <a:off x="945016" y="2793189"/>
                <a:ext cx="8699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24" extrusionOk="0">
                    <a:moveTo>
                      <a:pt x="85" y="424"/>
                    </a:moveTo>
                    <a:cubicBezTo>
                      <a:pt x="68" y="424"/>
                      <a:pt x="51" y="407"/>
                      <a:pt x="34" y="407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05" y="17"/>
                    </a:lnTo>
                    <a:cubicBezTo>
                      <a:pt x="339" y="0"/>
                      <a:pt x="372" y="0"/>
                      <a:pt x="406" y="17"/>
                    </a:cubicBezTo>
                    <a:cubicBezTo>
                      <a:pt x="440" y="51"/>
                      <a:pt x="440" y="102"/>
                      <a:pt x="406" y="136"/>
                    </a:cubicBezTo>
                    <a:lnTo>
                      <a:pt x="135" y="407"/>
                    </a:lnTo>
                    <a:cubicBezTo>
                      <a:pt x="119" y="407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6" name="Google Shape;6696;p27"/>
              <p:cNvSpPr/>
              <p:nvPr/>
            </p:nvSpPr>
            <p:spPr>
              <a:xfrm>
                <a:off x="939336" y="2802873"/>
                <a:ext cx="15050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46" extrusionOk="0">
                    <a:moveTo>
                      <a:pt x="102" y="745"/>
                    </a:moveTo>
                    <a:cubicBezTo>
                      <a:pt x="34" y="745"/>
                      <a:pt x="0" y="661"/>
                      <a:pt x="51" y="610"/>
                    </a:cubicBezTo>
                    <a:lnTo>
                      <a:pt x="593" y="68"/>
                    </a:lnTo>
                    <a:cubicBezTo>
                      <a:pt x="660" y="0"/>
                      <a:pt x="762" y="102"/>
                      <a:pt x="694" y="170"/>
                    </a:cubicBezTo>
                    <a:lnTo>
                      <a:pt x="153" y="711"/>
                    </a:lnTo>
                    <a:cubicBezTo>
                      <a:pt x="153" y="728"/>
                      <a:pt x="119" y="745"/>
                      <a:pt x="102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7" name="Google Shape;6697;p27"/>
              <p:cNvSpPr/>
              <p:nvPr/>
            </p:nvSpPr>
            <p:spPr>
              <a:xfrm>
                <a:off x="939336" y="2815220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5"/>
                    </a:moveTo>
                    <a:cubicBezTo>
                      <a:pt x="34" y="695"/>
                      <a:pt x="0" y="627"/>
                      <a:pt x="51" y="576"/>
                    </a:cubicBezTo>
                    <a:lnTo>
                      <a:pt x="593" y="35"/>
                    </a:lnTo>
                    <a:cubicBezTo>
                      <a:pt x="627" y="1"/>
                      <a:pt x="660" y="1"/>
                      <a:pt x="694" y="35"/>
                    </a:cubicBezTo>
                    <a:cubicBezTo>
                      <a:pt x="728" y="68"/>
                      <a:pt x="728" y="102"/>
                      <a:pt x="694" y="136"/>
                    </a:cubicBezTo>
                    <a:lnTo>
                      <a:pt x="153" y="678"/>
                    </a:lnTo>
                    <a:cubicBezTo>
                      <a:pt x="153" y="695"/>
                      <a:pt x="119" y="695"/>
                      <a:pt x="102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8" name="Google Shape;6698;p27"/>
              <p:cNvSpPr/>
              <p:nvPr/>
            </p:nvSpPr>
            <p:spPr>
              <a:xfrm>
                <a:off x="944346" y="2752775"/>
                <a:ext cx="9705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2" extrusionOk="0">
                    <a:moveTo>
                      <a:pt x="390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69" y="68"/>
                    </a:cubicBezTo>
                    <a:lnTo>
                      <a:pt x="440" y="356"/>
                    </a:lnTo>
                    <a:cubicBezTo>
                      <a:pt x="491" y="407"/>
                      <a:pt x="440" y="492"/>
                      <a:pt x="390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9" name="Google Shape;6699;p27"/>
              <p:cNvSpPr/>
              <p:nvPr/>
            </p:nvSpPr>
            <p:spPr>
              <a:xfrm>
                <a:off x="995095" y="274309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1914" y="1440"/>
                    </a:moveTo>
                    <a:cubicBezTo>
                      <a:pt x="1897" y="1440"/>
                      <a:pt x="1880" y="1440"/>
                      <a:pt x="1880" y="1440"/>
                    </a:cubicBezTo>
                    <a:lnTo>
                      <a:pt x="204" y="475"/>
                    </a:lnTo>
                    <a:cubicBezTo>
                      <a:pt x="187" y="458"/>
                      <a:pt x="170" y="458"/>
                      <a:pt x="170" y="441"/>
                    </a:cubicBezTo>
                    <a:lnTo>
                      <a:pt x="34" y="153"/>
                    </a:lnTo>
                    <a:cubicBezTo>
                      <a:pt x="1" y="51"/>
                      <a:pt x="136" y="1"/>
                      <a:pt x="170" y="85"/>
                    </a:cubicBezTo>
                    <a:lnTo>
                      <a:pt x="288" y="356"/>
                    </a:lnTo>
                    <a:lnTo>
                      <a:pt x="1948" y="1304"/>
                    </a:lnTo>
                    <a:cubicBezTo>
                      <a:pt x="1981" y="1338"/>
                      <a:pt x="1998" y="1372"/>
                      <a:pt x="1981" y="1406"/>
                    </a:cubicBezTo>
                    <a:cubicBezTo>
                      <a:pt x="1965" y="1440"/>
                      <a:pt x="1931" y="1440"/>
                      <a:pt x="1914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0" name="Google Shape;6700;p27"/>
              <p:cNvSpPr/>
              <p:nvPr/>
            </p:nvSpPr>
            <p:spPr>
              <a:xfrm>
                <a:off x="1011801" y="2755793"/>
                <a:ext cx="10691" cy="501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54" extrusionOk="0">
                    <a:moveTo>
                      <a:pt x="85" y="254"/>
                    </a:moveTo>
                    <a:cubicBezTo>
                      <a:pt x="51" y="254"/>
                      <a:pt x="17" y="220"/>
                      <a:pt x="17" y="186"/>
                    </a:cubicBezTo>
                    <a:cubicBezTo>
                      <a:pt x="0" y="152"/>
                      <a:pt x="17" y="119"/>
                      <a:pt x="68" y="102"/>
                    </a:cubicBezTo>
                    <a:lnTo>
                      <a:pt x="440" y="0"/>
                    </a:lnTo>
                    <a:cubicBezTo>
                      <a:pt x="474" y="0"/>
                      <a:pt x="508" y="17"/>
                      <a:pt x="525" y="51"/>
                    </a:cubicBezTo>
                    <a:cubicBezTo>
                      <a:pt x="542" y="102"/>
                      <a:pt x="508" y="135"/>
                      <a:pt x="474" y="152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1" name="Google Shape;6701;p27"/>
              <p:cNvSpPr/>
              <p:nvPr/>
            </p:nvSpPr>
            <p:spPr>
              <a:xfrm>
                <a:off x="1020815" y="2758791"/>
                <a:ext cx="18719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73" extrusionOk="0">
                    <a:moveTo>
                      <a:pt x="85" y="373"/>
                    </a:moveTo>
                    <a:cubicBezTo>
                      <a:pt x="17" y="356"/>
                      <a:pt x="0" y="237"/>
                      <a:pt x="85" y="221"/>
                    </a:cubicBezTo>
                    <a:lnTo>
                      <a:pt x="813" y="17"/>
                    </a:lnTo>
                    <a:cubicBezTo>
                      <a:pt x="914" y="0"/>
                      <a:pt x="948" y="136"/>
                      <a:pt x="847" y="170"/>
                    </a:cubicBezTo>
                    <a:lnTo>
                      <a:pt x="119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2" name="Google Shape;6702;p27"/>
              <p:cNvSpPr/>
              <p:nvPr/>
            </p:nvSpPr>
            <p:spPr>
              <a:xfrm>
                <a:off x="1030834" y="2764806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7" y="356"/>
                      <a:pt x="0" y="237"/>
                      <a:pt x="68" y="203"/>
                    </a:cubicBezTo>
                    <a:lnTo>
                      <a:pt x="813" y="17"/>
                    </a:lnTo>
                    <a:cubicBezTo>
                      <a:pt x="847" y="0"/>
                      <a:pt x="897" y="17"/>
                      <a:pt x="897" y="68"/>
                    </a:cubicBezTo>
                    <a:cubicBezTo>
                      <a:pt x="914" y="102"/>
                      <a:pt x="881" y="153"/>
                      <a:pt x="847" y="153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3" name="Google Shape;6703;p27"/>
              <p:cNvSpPr/>
              <p:nvPr/>
            </p:nvSpPr>
            <p:spPr>
              <a:xfrm>
                <a:off x="980401" y="2733071"/>
                <a:ext cx="5365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43" extrusionOk="0">
                    <a:moveTo>
                      <a:pt x="187" y="543"/>
                    </a:moveTo>
                    <a:cubicBezTo>
                      <a:pt x="153" y="543"/>
                      <a:pt x="136" y="509"/>
                      <a:pt x="119" y="492"/>
                    </a:cubicBezTo>
                    <a:lnTo>
                      <a:pt x="1" y="119"/>
                    </a:lnTo>
                    <a:cubicBezTo>
                      <a:pt x="1" y="68"/>
                      <a:pt x="18" y="35"/>
                      <a:pt x="51" y="18"/>
                    </a:cubicBezTo>
                    <a:cubicBezTo>
                      <a:pt x="102" y="1"/>
                      <a:pt x="136" y="35"/>
                      <a:pt x="153" y="68"/>
                    </a:cubicBezTo>
                    <a:lnTo>
                      <a:pt x="272" y="441"/>
                    </a:lnTo>
                    <a:cubicBezTo>
                      <a:pt x="272" y="475"/>
                      <a:pt x="255" y="526"/>
                      <a:pt x="221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4" name="Google Shape;6704;p27"/>
              <p:cNvSpPr/>
              <p:nvPr/>
            </p:nvSpPr>
            <p:spPr>
              <a:xfrm>
                <a:off x="992097" y="2749777"/>
                <a:ext cx="42428" cy="21717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01" extrusionOk="0">
                    <a:moveTo>
                      <a:pt x="2066" y="1101"/>
                    </a:moveTo>
                    <a:cubicBezTo>
                      <a:pt x="2049" y="1101"/>
                      <a:pt x="2032" y="1101"/>
                      <a:pt x="2032" y="1101"/>
                    </a:cubicBezTo>
                    <a:lnTo>
                      <a:pt x="373" y="153"/>
                    </a:lnTo>
                    <a:lnTo>
                      <a:pt x="85" y="170"/>
                    </a:lnTo>
                    <a:cubicBezTo>
                      <a:pt x="34" y="187"/>
                      <a:pt x="0" y="153"/>
                      <a:pt x="0" y="119"/>
                    </a:cubicBezTo>
                    <a:cubicBezTo>
                      <a:pt x="0" y="68"/>
                      <a:pt x="34" y="34"/>
                      <a:pt x="68" y="34"/>
                    </a:cubicBezTo>
                    <a:lnTo>
                      <a:pt x="373" y="0"/>
                    </a:lnTo>
                    <a:cubicBezTo>
                      <a:pt x="390" y="0"/>
                      <a:pt x="407" y="0"/>
                      <a:pt x="423" y="0"/>
                    </a:cubicBezTo>
                    <a:lnTo>
                      <a:pt x="2100" y="965"/>
                    </a:lnTo>
                    <a:cubicBezTo>
                      <a:pt x="2133" y="999"/>
                      <a:pt x="2150" y="1033"/>
                      <a:pt x="2133" y="1067"/>
                    </a:cubicBezTo>
                    <a:cubicBezTo>
                      <a:pt x="2117" y="1101"/>
                      <a:pt x="2083" y="1101"/>
                      <a:pt x="2066" y="11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5" name="Google Shape;6705;p27"/>
              <p:cNvSpPr/>
              <p:nvPr/>
            </p:nvSpPr>
            <p:spPr>
              <a:xfrm>
                <a:off x="1012136" y="2757114"/>
                <a:ext cx="501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526" extrusionOk="0">
                    <a:moveTo>
                      <a:pt x="169" y="526"/>
                    </a:moveTo>
                    <a:cubicBezTo>
                      <a:pt x="135" y="526"/>
                      <a:pt x="119" y="509"/>
                      <a:pt x="102" y="475"/>
                    </a:cubicBezTo>
                    <a:lnTo>
                      <a:pt x="0" y="102"/>
                    </a:lnTo>
                    <a:cubicBezTo>
                      <a:pt x="0" y="68"/>
                      <a:pt x="17" y="35"/>
                      <a:pt x="51" y="18"/>
                    </a:cubicBezTo>
                    <a:cubicBezTo>
                      <a:pt x="102" y="1"/>
                      <a:pt x="135" y="35"/>
                      <a:pt x="152" y="68"/>
                    </a:cubicBezTo>
                    <a:lnTo>
                      <a:pt x="254" y="441"/>
                    </a:lnTo>
                    <a:cubicBezTo>
                      <a:pt x="254" y="475"/>
                      <a:pt x="237" y="526"/>
                      <a:pt x="203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6" name="Google Shape;6706;p27"/>
              <p:cNvSpPr/>
              <p:nvPr/>
            </p:nvSpPr>
            <p:spPr>
              <a:xfrm>
                <a:off x="1020815" y="2761789"/>
                <a:ext cx="7693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32" extrusionOk="0">
                    <a:moveTo>
                      <a:pt x="305" y="932"/>
                    </a:moveTo>
                    <a:cubicBezTo>
                      <a:pt x="271" y="932"/>
                      <a:pt x="237" y="915"/>
                      <a:pt x="220" y="881"/>
                    </a:cubicBezTo>
                    <a:lnTo>
                      <a:pt x="34" y="136"/>
                    </a:lnTo>
                    <a:cubicBezTo>
                      <a:pt x="0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90" y="881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7" name="Google Shape;6707;p27"/>
              <p:cNvSpPr/>
              <p:nvPr/>
            </p:nvSpPr>
            <p:spPr>
              <a:xfrm>
                <a:off x="1030834" y="2767804"/>
                <a:ext cx="7693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15" extrusionOk="0">
                    <a:moveTo>
                      <a:pt x="305" y="915"/>
                    </a:moveTo>
                    <a:cubicBezTo>
                      <a:pt x="271" y="915"/>
                      <a:pt x="237" y="898"/>
                      <a:pt x="237" y="864"/>
                    </a:cubicBezTo>
                    <a:lnTo>
                      <a:pt x="34" y="136"/>
                    </a:lnTo>
                    <a:cubicBezTo>
                      <a:pt x="0" y="34"/>
                      <a:pt x="153" y="1"/>
                      <a:pt x="169" y="85"/>
                    </a:cubicBezTo>
                    <a:lnTo>
                      <a:pt x="373" y="830"/>
                    </a:lnTo>
                    <a:cubicBezTo>
                      <a:pt x="390" y="864"/>
                      <a:pt x="356" y="898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8" name="Google Shape;6708;p27"/>
              <p:cNvSpPr/>
              <p:nvPr/>
            </p:nvSpPr>
            <p:spPr>
              <a:xfrm>
                <a:off x="975056" y="2740428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85" y="237"/>
                    </a:moveTo>
                    <a:cubicBezTo>
                      <a:pt x="52" y="237"/>
                      <a:pt x="18" y="220"/>
                      <a:pt x="18" y="186"/>
                    </a:cubicBezTo>
                    <a:cubicBezTo>
                      <a:pt x="1" y="153"/>
                      <a:pt x="35" y="102"/>
                      <a:pt x="68" y="102"/>
                    </a:cubicBezTo>
                    <a:lnTo>
                      <a:pt x="441" y="0"/>
                    </a:lnTo>
                    <a:cubicBezTo>
                      <a:pt x="492" y="0"/>
                      <a:pt x="526" y="17"/>
                      <a:pt x="543" y="68"/>
                    </a:cubicBezTo>
                    <a:cubicBezTo>
                      <a:pt x="543" y="102"/>
                      <a:pt x="526" y="153"/>
                      <a:pt x="475" y="153"/>
                    </a:cubicBezTo>
                    <a:lnTo>
                      <a:pt x="102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09" name="Google Shape;6709;p27"/>
              <p:cNvSpPr/>
              <p:nvPr/>
            </p:nvSpPr>
            <p:spPr>
              <a:xfrm>
                <a:off x="991426" y="2674965"/>
                <a:ext cx="43099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36" extrusionOk="0">
                    <a:moveTo>
                      <a:pt x="424" y="1135"/>
                    </a:moveTo>
                    <a:lnTo>
                      <a:pt x="424" y="1135"/>
                    </a:lnTo>
                    <a:lnTo>
                      <a:pt x="102" y="1101"/>
                    </a:lnTo>
                    <a:cubicBezTo>
                      <a:pt x="0" y="1084"/>
                      <a:pt x="17" y="932"/>
                      <a:pt x="119" y="949"/>
                    </a:cubicBezTo>
                    <a:lnTo>
                      <a:pt x="407" y="983"/>
                    </a:lnTo>
                    <a:lnTo>
                      <a:pt x="2066" y="18"/>
                    </a:lnTo>
                    <a:cubicBezTo>
                      <a:pt x="2100" y="1"/>
                      <a:pt x="2151" y="18"/>
                      <a:pt x="2167" y="52"/>
                    </a:cubicBezTo>
                    <a:cubicBezTo>
                      <a:pt x="2184" y="85"/>
                      <a:pt x="2167" y="136"/>
                      <a:pt x="2134" y="153"/>
                    </a:cubicBezTo>
                    <a:lnTo>
                      <a:pt x="457" y="1118"/>
                    </a:lnTo>
                    <a:cubicBezTo>
                      <a:pt x="441" y="1135"/>
                      <a:pt x="441" y="1135"/>
                      <a:pt x="424" y="11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0" name="Google Shape;6710;p27"/>
              <p:cNvSpPr/>
              <p:nvPr/>
            </p:nvSpPr>
            <p:spPr>
              <a:xfrm>
                <a:off x="1012136" y="2678318"/>
                <a:ext cx="5345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59" extrusionOk="0">
                    <a:moveTo>
                      <a:pt x="68" y="559"/>
                    </a:moveTo>
                    <a:lnTo>
                      <a:pt x="51" y="559"/>
                    </a:lnTo>
                    <a:cubicBezTo>
                      <a:pt x="17" y="559"/>
                      <a:pt x="0" y="508"/>
                      <a:pt x="0" y="474"/>
                    </a:cubicBezTo>
                    <a:lnTo>
                      <a:pt x="102" y="102"/>
                    </a:lnTo>
                    <a:cubicBezTo>
                      <a:pt x="135" y="0"/>
                      <a:pt x="271" y="51"/>
                      <a:pt x="254" y="136"/>
                    </a:cubicBezTo>
                    <a:lnTo>
                      <a:pt x="152" y="508"/>
                    </a:lnTo>
                    <a:cubicBezTo>
                      <a:pt x="135" y="542"/>
                      <a:pt x="102" y="559"/>
                      <a:pt x="68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1" name="Google Shape;6711;p27"/>
              <p:cNvSpPr/>
              <p:nvPr/>
            </p:nvSpPr>
            <p:spPr>
              <a:xfrm>
                <a:off x="1021150" y="2666622"/>
                <a:ext cx="702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0" y="830"/>
                      <a:pt x="0" y="796"/>
                    </a:cubicBezTo>
                    <a:lnTo>
                      <a:pt x="203" y="68"/>
                    </a:lnTo>
                    <a:cubicBezTo>
                      <a:pt x="220" y="17"/>
                      <a:pt x="254" y="1"/>
                      <a:pt x="288" y="1"/>
                    </a:cubicBezTo>
                    <a:cubicBezTo>
                      <a:pt x="339" y="17"/>
                      <a:pt x="356" y="51"/>
                      <a:pt x="339" y="102"/>
                    </a:cubicBezTo>
                    <a:lnTo>
                      <a:pt x="153" y="830"/>
                    </a:lnTo>
                    <a:cubicBezTo>
                      <a:pt x="136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2" name="Google Shape;6712;p27"/>
              <p:cNvSpPr/>
              <p:nvPr/>
            </p:nvSpPr>
            <p:spPr>
              <a:xfrm>
                <a:off x="1031170" y="2660941"/>
                <a:ext cx="7357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82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34" y="864"/>
                      <a:pt x="0" y="830"/>
                      <a:pt x="17" y="796"/>
                    </a:cubicBezTo>
                    <a:lnTo>
                      <a:pt x="203" y="52"/>
                    </a:lnTo>
                    <a:cubicBezTo>
                      <a:pt x="220" y="18"/>
                      <a:pt x="271" y="1"/>
                      <a:pt x="305" y="1"/>
                    </a:cubicBezTo>
                    <a:cubicBezTo>
                      <a:pt x="339" y="18"/>
                      <a:pt x="373" y="52"/>
                      <a:pt x="356" y="102"/>
                    </a:cubicBezTo>
                    <a:lnTo>
                      <a:pt x="152" y="830"/>
                    </a:lnTo>
                    <a:cubicBezTo>
                      <a:pt x="152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3" name="Google Shape;6713;p27"/>
              <p:cNvSpPr/>
              <p:nvPr/>
            </p:nvSpPr>
            <p:spPr>
              <a:xfrm>
                <a:off x="974385" y="2701355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509" y="254"/>
                    </a:moveTo>
                    <a:lnTo>
                      <a:pt x="492" y="254"/>
                    </a:lnTo>
                    <a:lnTo>
                      <a:pt x="102" y="170"/>
                    </a:lnTo>
                    <a:cubicBezTo>
                      <a:pt x="1" y="153"/>
                      <a:pt x="35" y="0"/>
                      <a:pt x="136" y="17"/>
                    </a:cubicBezTo>
                    <a:lnTo>
                      <a:pt x="509" y="119"/>
                    </a:lnTo>
                    <a:cubicBezTo>
                      <a:pt x="593" y="136"/>
                      <a:pt x="593" y="254"/>
                      <a:pt x="492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4" name="Google Shape;6714;p27"/>
              <p:cNvSpPr/>
              <p:nvPr/>
            </p:nvSpPr>
            <p:spPr>
              <a:xfrm>
                <a:off x="995766" y="2674965"/>
                <a:ext cx="38760" cy="28069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423" extrusionOk="0">
                    <a:moveTo>
                      <a:pt x="85" y="1423"/>
                    </a:moveTo>
                    <a:lnTo>
                      <a:pt x="51" y="1423"/>
                    </a:lnTo>
                    <a:cubicBezTo>
                      <a:pt x="17" y="1389"/>
                      <a:pt x="0" y="1355"/>
                      <a:pt x="17" y="1321"/>
                    </a:cubicBezTo>
                    <a:lnTo>
                      <a:pt x="136" y="1034"/>
                    </a:lnTo>
                    <a:cubicBezTo>
                      <a:pt x="136" y="1017"/>
                      <a:pt x="153" y="1000"/>
                      <a:pt x="170" y="1000"/>
                    </a:cubicBezTo>
                    <a:lnTo>
                      <a:pt x="1846" y="18"/>
                    </a:lnTo>
                    <a:cubicBezTo>
                      <a:pt x="1880" y="1"/>
                      <a:pt x="1931" y="18"/>
                      <a:pt x="1947" y="52"/>
                    </a:cubicBezTo>
                    <a:cubicBezTo>
                      <a:pt x="1964" y="85"/>
                      <a:pt x="1947" y="136"/>
                      <a:pt x="1914" y="153"/>
                    </a:cubicBezTo>
                    <a:lnTo>
                      <a:pt x="254" y="1118"/>
                    </a:lnTo>
                    <a:lnTo>
                      <a:pt x="153" y="1372"/>
                    </a:lnTo>
                    <a:cubicBezTo>
                      <a:pt x="136" y="1406"/>
                      <a:pt x="102" y="1423"/>
                      <a:pt x="85" y="1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5" name="Google Shape;6715;p27"/>
              <p:cNvSpPr/>
              <p:nvPr/>
            </p:nvSpPr>
            <p:spPr>
              <a:xfrm>
                <a:off x="1011801" y="2685990"/>
                <a:ext cx="1069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55" extrusionOk="0">
                    <a:moveTo>
                      <a:pt x="457" y="254"/>
                    </a:moveTo>
                    <a:lnTo>
                      <a:pt x="440" y="254"/>
                    </a:lnTo>
                    <a:lnTo>
                      <a:pt x="68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17" y="17"/>
                      <a:pt x="68" y="1"/>
                      <a:pt x="102" y="1"/>
                    </a:cubicBezTo>
                    <a:lnTo>
                      <a:pt x="474" y="102"/>
                    </a:lnTo>
                    <a:cubicBezTo>
                      <a:pt x="508" y="119"/>
                      <a:pt x="542" y="153"/>
                      <a:pt x="525" y="204"/>
                    </a:cubicBezTo>
                    <a:cubicBezTo>
                      <a:pt x="508" y="238"/>
                      <a:pt x="491" y="254"/>
                      <a:pt x="457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6" name="Google Shape;6716;p27"/>
              <p:cNvSpPr/>
              <p:nvPr/>
            </p:nvSpPr>
            <p:spPr>
              <a:xfrm>
                <a:off x="1020479" y="2680310"/>
                <a:ext cx="1838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4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87"/>
                    </a:lnTo>
                    <a:cubicBezTo>
                      <a:pt x="0" y="153"/>
                      <a:pt x="34" y="1"/>
                      <a:pt x="136" y="35"/>
                    </a:cubicBezTo>
                    <a:lnTo>
                      <a:pt x="864" y="238"/>
                    </a:lnTo>
                    <a:cubicBezTo>
                      <a:pt x="915" y="238"/>
                      <a:pt x="931" y="289"/>
                      <a:pt x="915" y="322"/>
                    </a:cubicBezTo>
                    <a:cubicBezTo>
                      <a:pt x="915" y="356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7" name="Google Shape;6717;p27"/>
              <p:cNvSpPr/>
              <p:nvPr/>
            </p:nvSpPr>
            <p:spPr>
              <a:xfrm>
                <a:off x="1031170" y="2674965"/>
                <a:ext cx="1804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7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53"/>
                    </a:lnTo>
                    <a:cubicBezTo>
                      <a:pt x="34" y="136"/>
                      <a:pt x="0" y="102"/>
                      <a:pt x="17" y="69"/>
                    </a:cubicBezTo>
                    <a:cubicBezTo>
                      <a:pt x="17" y="18"/>
                      <a:pt x="68" y="1"/>
                      <a:pt x="102" y="1"/>
                    </a:cubicBezTo>
                    <a:lnTo>
                      <a:pt x="847" y="204"/>
                    </a:lnTo>
                    <a:cubicBezTo>
                      <a:pt x="914" y="238"/>
                      <a:pt x="897" y="339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8" name="Google Shape;6718;p27"/>
              <p:cNvSpPr/>
              <p:nvPr/>
            </p:nvSpPr>
            <p:spPr>
              <a:xfrm>
                <a:off x="980401" y="2703012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85" y="526"/>
                    </a:moveTo>
                    <a:cubicBezTo>
                      <a:pt x="68" y="526"/>
                      <a:pt x="68" y="526"/>
                      <a:pt x="51" y="526"/>
                    </a:cubicBezTo>
                    <a:cubicBezTo>
                      <a:pt x="18" y="509"/>
                      <a:pt x="1" y="475"/>
                      <a:pt x="1" y="441"/>
                    </a:cubicBezTo>
                    <a:lnTo>
                      <a:pt x="119" y="69"/>
                    </a:lnTo>
                    <a:cubicBezTo>
                      <a:pt x="136" y="18"/>
                      <a:pt x="170" y="1"/>
                      <a:pt x="221" y="18"/>
                    </a:cubicBezTo>
                    <a:cubicBezTo>
                      <a:pt x="255" y="18"/>
                      <a:pt x="272" y="69"/>
                      <a:pt x="272" y="103"/>
                    </a:cubicBezTo>
                    <a:lnTo>
                      <a:pt x="153" y="475"/>
                    </a:lnTo>
                    <a:cubicBezTo>
                      <a:pt x="136" y="509"/>
                      <a:pt x="102" y="526"/>
                      <a:pt x="85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19" name="Google Shape;6719;p27"/>
              <p:cNvSpPr/>
              <p:nvPr/>
            </p:nvSpPr>
            <p:spPr>
              <a:xfrm>
                <a:off x="881565" y="2653269"/>
                <a:ext cx="122571" cy="136280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09" extrusionOk="0">
                    <a:moveTo>
                      <a:pt x="3556" y="6214"/>
                    </a:moveTo>
                    <a:cubicBezTo>
                      <a:pt x="1185" y="6197"/>
                      <a:pt x="0" y="3336"/>
                      <a:pt x="1676" y="1660"/>
                    </a:cubicBezTo>
                    <a:cubicBezTo>
                      <a:pt x="3352" y="0"/>
                      <a:pt x="6214" y="1185"/>
                      <a:pt x="6214" y="3556"/>
                    </a:cubicBezTo>
                    <a:cubicBezTo>
                      <a:pt x="6214" y="5012"/>
                      <a:pt x="5029" y="6214"/>
                      <a:pt x="3556" y="6214"/>
                    </a:cubicBezTo>
                    <a:close/>
                    <a:moveTo>
                      <a:pt x="3556" y="1050"/>
                    </a:moveTo>
                    <a:cubicBezTo>
                      <a:pt x="1321" y="1050"/>
                      <a:pt x="220" y="3759"/>
                      <a:pt x="1795" y="5333"/>
                    </a:cubicBezTo>
                    <a:cubicBezTo>
                      <a:pt x="3386" y="6908"/>
                      <a:pt x="6078" y="5774"/>
                      <a:pt x="6078" y="3556"/>
                    </a:cubicBezTo>
                    <a:cubicBezTo>
                      <a:pt x="6078" y="2167"/>
                      <a:pt x="4944" y="1033"/>
                      <a:pt x="355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0" name="Google Shape;6720;p27"/>
              <p:cNvSpPr/>
              <p:nvPr/>
            </p:nvSpPr>
            <p:spPr>
              <a:xfrm>
                <a:off x="1664974" y="2699679"/>
                <a:ext cx="43099" cy="4343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202" extrusionOk="0">
                    <a:moveTo>
                      <a:pt x="2117" y="1050"/>
                    </a:moveTo>
                    <a:cubicBezTo>
                      <a:pt x="1981" y="255"/>
                      <a:pt x="965" y="1"/>
                      <a:pt x="491" y="644"/>
                    </a:cubicBezTo>
                    <a:cubicBezTo>
                      <a:pt x="0" y="1287"/>
                      <a:pt x="542" y="2202"/>
                      <a:pt x="1338" y="2083"/>
                    </a:cubicBezTo>
                    <a:cubicBezTo>
                      <a:pt x="1846" y="2015"/>
                      <a:pt x="2184" y="1541"/>
                      <a:pt x="2117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1" name="Google Shape;6721;p27"/>
              <p:cNvSpPr/>
              <p:nvPr/>
            </p:nvSpPr>
            <p:spPr>
              <a:xfrm>
                <a:off x="1007777" y="2940781"/>
                <a:ext cx="43099" cy="4343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202" extrusionOk="0">
                    <a:moveTo>
                      <a:pt x="2100" y="1050"/>
                    </a:moveTo>
                    <a:cubicBezTo>
                      <a:pt x="1982" y="255"/>
                      <a:pt x="949" y="1"/>
                      <a:pt x="475" y="644"/>
                    </a:cubicBezTo>
                    <a:cubicBezTo>
                      <a:pt x="1" y="1287"/>
                      <a:pt x="543" y="2202"/>
                      <a:pt x="1338" y="2083"/>
                    </a:cubicBezTo>
                    <a:cubicBezTo>
                      <a:pt x="1829" y="1998"/>
                      <a:pt x="2185" y="1541"/>
                      <a:pt x="2100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2" name="Google Shape;6722;p27"/>
              <p:cNvSpPr/>
              <p:nvPr/>
            </p:nvSpPr>
            <p:spPr>
              <a:xfrm>
                <a:off x="1155055" y="4286197"/>
                <a:ext cx="46433" cy="46452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2355" extrusionOk="0">
                    <a:moveTo>
                      <a:pt x="0" y="1017"/>
                    </a:moveTo>
                    <a:cubicBezTo>
                      <a:pt x="0" y="1914"/>
                      <a:pt x="1101" y="2354"/>
                      <a:pt x="1727" y="1711"/>
                    </a:cubicBezTo>
                    <a:cubicBezTo>
                      <a:pt x="2354" y="1085"/>
                      <a:pt x="1913" y="1"/>
                      <a:pt x="1016" y="1"/>
                    </a:cubicBezTo>
                    <a:cubicBezTo>
                      <a:pt x="457" y="1"/>
                      <a:pt x="0" y="458"/>
                      <a:pt x="0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3" name="Google Shape;6723;p27"/>
              <p:cNvSpPr/>
              <p:nvPr/>
            </p:nvSpPr>
            <p:spPr>
              <a:xfrm>
                <a:off x="2105090" y="3672769"/>
                <a:ext cx="46768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354" extrusionOk="0">
                    <a:moveTo>
                      <a:pt x="18" y="1016"/>
                    </a:moveTo>
                    <a:cubicBezTo>
                      <a:pt x="18" y="1914"/>
                      <a:pt x="1101" y="2354"/>
                      <a:pt x="1728" y="1710"/>
                    </a:cubicBezTo>
                    <a:cubicBezTo>
                      <a:pt x="2371" y="1067"/>
                      <a:pt x="1914" y="0"/>
                      <a:pt x="1016" y="0"/>
                    </a:cubicBezTo>
                    <a:cubicBezTo>
                      <a:pt x="458" y="0"/>
                      <a:pt x="1" y="458"/>
                      <a:pt x="18" y="1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4" name="Google Shape;6724;p27"/>
              <p:cNvSpPr/>
              <p:nvPr/>
            </p:nvSpPr>
            <p:spPr>
              <a:xfrm>
                <a:off x="932985" y="4211740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999" y="254"/>
                    </a:moveTo>
                    <a:cubicBezTo>
                      <a:pt x="813" y="34"/>
                      <a:pt x="475" y="0"/>
                      <a:pt x="254" y="187"/>
                    </a:cubicBezTo>
                    <a:cubicBezTo>
                      <a:pt x="34" y="373"/>
                      <a:pt x="1" y="712"/>
                      <a:pt x="187" y="932"/>
                    </a:cubicBezTo>
                    <a:cubicBezTo>
                      <a:pt x="373" y="1169"/>
                      <a:pt x="712" y="1203"/>
                      <a:pt x="932" y="1016"/>
                    </a:cubicBezTo>
                    <a:cubicBezTo>
                      <a:pt x="1152" y="813"/>
                      <a:pt x="1186" y="491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5" name="Google Shape;6725;p27"/>
              <p:cNvSpPr/>
              <p:nvPr/>
            </p:nvSpPr>
            <p:spPr>
              <a:xfrm>
                <a:off x="2079054" y="3906515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999" y="272"/>
                    </a:moveTo>
                    <a:cubicBezTo>
                      <a:pt x="813" y="35"/>
                      <a:pt x="474" y="1"/>
                      <a:pt x="254" y="187"/>
                    </a:cubicBezTo>
                    <a:cubicBezTo>
                      <a:pt x="17" y="390"/>
                      <a:pt x="0" y="712"/>
                      <a:pt x="186" y="949"/>
                    </a:cubicBezTo>
                    <a:cubicBezTo>
                      <a:pt x="356" y="1169"/>
                      <a:pt x="694" y="1203"/>
                      <a:pt x="931" y="1017"/>
                    </a:cubicBezTo>
                    <a:cubicBezTo>
                      <a:pt x="1151" y="830"/>
                      <a:pt x="1185" y="492"/>
                      <a:pt x="999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6" name="Google Shape;6726;p27"/>
              <p:cNvSpPr/>
              <p:nvPr/>
            </p:nvSpPr>
            <p:spPr>
              <a:xfrm>
                <a:off x="1669648" y="3863103"/>
                <a:ext cx="23729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203" extrusionOk="0">
                    <a:moveTo>
                      <a:pt x="999" y="272"/>
                    </a:moveTo>
                    <a:cubicBezTo>
                      <a:pt x="813" y="35"/>
                      <a:pt x="491" y="1"/>
                      <a:pt x="254" y="187"/>
                    </a:cubicBezTo>
                    <a:cubicBezTo>
                      <a:pt x="34" y="390"/>
                      <a:pt x="0" y="729"/>
                      <a:pt x="203" y="949"/>
                    </a:cubicBezTo>
                    <a:cubicBezTo>
                      <a:pt x="373" y="1169"/>
                      <a:pt x="711" y="1203"/>
                      <a:pt x="948" y="1017"/>
                    </a:cubicBezTo>
                    <a:cubicBezTo>
                      <a:pt x="1168" y="830"/>
                      <a:pt x="1202" y="492"/>
                      <a:pt x="999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7" name="Google Shape;6727;p27"/>
              <p:cNvSpPr/>
              <p:nvPr/>
            </p:nvSpPr>
            <p:spPr>
              <a:xfrm>
                <a:off x="1972862" y="2726739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1016" y="271"/>
                    </a:moveTo>
                    <a:cubicBezTo>
                      <a:pt x="813" y="34"/>
                      <a:pt x="491" y="0"/>
                      <a:pt x="254" y="186"/>
                    </a:cubicBezTo>
                    <a:cubicBezTo>
                      <a:pt x="34" y="389"/>
                      <a:pt x="0" y="711"/>
                      <a:pt x="186" y="948"/>
                    </a:cubicBezTo>
                    <a:cubicBezTo>
                      <a:pt x="373" y="1168"/>
                      <a:pt x="711" y="1202"/>
                      <a:pt x="931" y="1016"/>
                    </a:cubicBezTo>
                    <a:cubicBezTo>
                      <a:pt x="1168" y="830"/>
                      <a:pt x="1185" y="491"/>
                      <a:pt x="1016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8" name="Google Shape;6728;p27"/>
              <p:cNvSpPr/>
              <p:nvPr/>
            </p:nvSpPr>
            <p:spPr>
              <a:xfrm>
                <a:off x="1392805" y="2753445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1000" y="254"/>
                    </a:moveTo>
                    <a:cubicBezTo>
                      <a:pt x="814" y="17"/>
                      <a:pt x="475" y="1"/>
                      <a:pt x="255" y="187"/>
                    </a:cubicBezTo>
                    <a:cubicBezTo>
                      <a:pt x="35" y="373"/>
                      <a:pt x="1" y="712"/>
                      <a:pt x="187" y="932"/>
                    </a:cubicBezTo>
                    <a:cubicBezTo>
                      <a:pt x="373" y="1152"/>
                      <a:pt x="712" y="1186"/>
                      <a:pt x="932" y="999"/>
                    </a:cubicBezTo>
                    <a:cubicBezTo>
                      <a:pt x="1152" y="813"/>
                      <a:pt x="1186" y="475"/>
                      <a:pt x="1000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29" name="Google Shape;6729;p27"/>
              <p:cNvSpPr/>
              <p:nvPr/>
            </p:nvSpPr>
            <p:spPr>
              <a:xfrm>
                <a:off x="2068364" y="3494447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999" y="254"/>
                    </a:moveTo>
                    <a:cubicBezTo>
                      <a:pt x="813" y="34"/>
                      <a:pt x="491" y="1"/>
                      <a:pt x="254" y="187"/>
                    </a:cubicBezTo>
                    <a:cubicBezTo>
                      <a:pt x="34" y="373"/>
                      <a:pt x="0" y="712"/>
                      <a:pt x="187" y="932"/>
                    </a:cubicBezTo>
                    <a:cubicBezTo>
                      <a:pt x="373" y="1152"/>
                      <a:pt x="711" y="1186"/>
                      <a:pt x="931" y="999"/>
                    </a:cubicBezTo>
                    <a:cubicBezTo>
                      <a:pt x="1169" y="813"/>
                      <a:pt x="1185" y="475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0" name="Google Shape;6730;p27"/>
              <p:cNvSpPr/>
              <p:nvPr/>
            </p:nvSpPr>
            <p:spPr>
              <a:xfrm>
                <a:off x="1342056" y="2484631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999" y="254"/>
                    </a:moveTo>
                    <a:cubicBezTo>
                      <a:pt x="813" y="34"/>
                      <a:pt x="474" y="0"/>
                      <a:pt x="254" y="187"/>
                    </a:cubicBezTo>
                    <a:cubicBezTo>
                      <a:pt x="34" y="373"/>
                      <a:pt x="0" y="711"/>
                      <a:pt x="187" y="932"/>
                    </a:cubicBezTo>
                    <a:cubicBezTo>
                      <a:pt x="373" y="1152"/>
                      <a:pt x="711" y="1186"/>
                      <a:pt x="932" y="999"/>
                    </a:cubicBezTo>
                    <a:cubicBezTo>
                      <a:pt x="1152" y="813"/>
                      <a:pt x="1186" y="474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1" name="Google Shape;6731;p27"/>
              <p:cNvSpPr/>
              <p:nvPr/>
            </p:nvSpPr>
            <p:spPr>
              <a:xfrm>
                <a:off x="773025" y="3591961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1000" y="254"/>
                    </a:moveTo>
                    <a:cubicBezTo>
                      <a:pt x="813" y="34"/>
                      <a:pt x="475" y="0"/>
                      <a:pt x="255" y="186"/>
                    </a:cubicBezTo>
                    <a:cubicBezTo>
                      <a:pt x="35" y="373"/>
                      <a:pt x="1" y="711"/>
                      <a:pt x="187" y="931"/>
                    </a:cubicBezTo>
                    <a:cubicBezTo>
                      <a:pt x="373" y="1152"/>
                      <a:pt x="712" y="1185"/>
                      <a:pt x="932" y="999"/>
                    </a:cubicBezTo>
                    <a:cubicBezTo>
                      <a:pt x="1152" y="813"/>
                      <a:pt x="1186" y="474"/>
                      <a:pt x="1000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2" name="Google Shape;6732;p27"/>
              <p:cNvSpPr/>
              <p:nvPr/>
            </p:nvSpPr>
            <p:spPr>
              <a:xfrm>
                <a:off x="967383" y="3188235"/>
                <a:ext cx="22388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1084" y="440"/>
                    </a:moveTo>
                    <a:cubicBezTo>
                      <a:pt x="1050" y="169"/>
                      <a:pt x="813" y="0"/>
                      <a:pt x="559" y="34"/>
                    </a:cubicBezTo>
                    <a:cubicBezTo>
                      <a:pt x="136" y="85"/>
                      <a:pt x="0" y="627"/>
                      <a:pt x="339" y="881"/>
                    </a:cubicBezTo>
                    <a:cubicBezTo>
                      <a:pt x="661" y="1135"/>
                      <a:pt x="1135" y="847"/>
                      <a:pt x="1084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3" name="Google Shape;6733;p27"/>
              <p:cNvSpPr/>
              <p:nvPr/>
            </p:nvSpPr>
            <p:spPr>
              <a:xfrm>
                <a:off x="900263" y="3870795"/>
                <a:ext cx="20731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186" extrusionOk="0">
                    <a:moveTo>
                      <a:pt x="1016" y="610"/>
                    </a:moveTo>
                    <a:cubicBezTo>
                      <a:pt x="932" y="0"/>
                      <a:pt x="0" y="136"/>
                      <a:pt x="102" y="745"/>
                    </a:cubicBezTo>
                    <a:cubicBezTo>
                      <a:pt x="136" y="1016"/>
                      <a:pt x="373" y="1185"/>
                      <a:pt x="627" y="1152"/>
                    </a:cubicBezTo>
                    <a:cubicBezTo>
                      <a:pt x="881" y="1118"/>
                      <a:pt x="1050" y="881"/>
                      <a:pt x="1016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4" name="Google Shape;6734;p27"/>
              <p:cNvSpPr/>
              <p:nvPr/>
            </p:nvSpPr>
            <p:spPr>
              <a:xfrm>
                <a:off x="942669" y="3493441"/>
                <a:ext cx="22388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6" extrusionOk="0">
                    <a:moveTo>
                      <a:pt x="1101" y="542"/>
                    </a:moveTo>
                    <a:cubicBezTo>
                      <a:pt x="1033" y="136"/>
                      <a:pt x="508" y="1"/>
                      <a:pt x="254" y="339"/>
                    </a:cubicBezTo>
                    <a:cubicBezTo>
                      <a:pt x="1" y="678"/>
                      <a:pt x="288" y="1135"/>
                      <a:pt x="695" y="1084"/>
                    </a:cubicBezTo>
                    <a:cubicBezTo>
                      <a:pt x="949" y="1033"/>
                      <a:pt x="1135" y="796"/>
                      <a:pt x="1101" y="5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35" name="Google Shape;6735;p27"/>
            <p:cNvGrpSpPr/>
            <p:nvPr/>
          </p:nvGrpSpPr>
          <p:grpSpPr>
            <a:xfrm flipH="1">
              <a:off x="7442774" y="1333354"/>
              <a:ext cx="1041929" cy="1084531"/>
              <a:chOff x="1609851" y="1570464"/>
              <a:chExt cx="1473733" cy="1539433"/>
            </a:xfrm>
          </p:grpSpPr>
          <p:sp>
            <p:nvSpPr>
              <p:cNvPr id="6736" name="Google Shape;6736;p2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7" name="Google Shape;6737;p2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8" name="Google Shape;6738;p2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9" name="Google Shape;6739;p2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0" name="Google Shape;6740;p2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1" name="Google Shape;6741;p2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2" name="Google Shape;6742;p2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3" name="Google Shape;6743;p2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4" name="Google Shape;6744;p2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5" name="Google Shape;6745;p2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6" name="Google Shape;6746;p2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7" name="Google Shape;6747;p2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8" name="Google Shape;6748;p2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9" name="Google Shape;6749;p2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0" name="Google Shape;6750;p2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1" name="Google Shape;6751;p2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2" name="Google Shape;6752;p2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3" name="Google Shape;6753;p2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4" name="Google Shape;6754;p2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5" name="Google Shape;6755;p2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6" name="Google Shape;6756;p2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7" name="Google Shape;6757;p2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8" name="Google Shape;6758;p2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9" name="Google Shape;6759;p2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0" name="Google Shape;6760;p2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1" name="Google Shape;6761;p2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2" name="Google Shape;6762;p2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3" name="Google Shape;6763;p2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4" name="Google Shape;6764;p2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5" name="Google Shape;6765;p2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6" name="Google Shape;6766;p2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7" name="Google Shape;6767;p2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8" name="Google Shape;6768;p2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9" name="Google Shape;6769;p2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0" name="Google Shape;6770;p2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1" name="Google Shape;6771;p2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2" name="Google Shape;6772;p2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3" name="Google Shape;6773;p2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4" name="Google Shape;6774;p2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5" name="Google Shape;6775;p2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6" name="Google Shape;6776;p2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7" name="Google Shape;6777;p2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8" name="Google Shape;6778;p2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9" name="Google Shape;6779;p2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0" name="Google Shape;6780;p2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1" name="Google Shape;6781;p2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2" name="Google Shape;6782;p2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3" name="Google Shape;6783;p2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4" name="Google Shape;6784;p2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5" name="Google Shape;6785;p2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6" name="Google Shape;6786;p2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7" name="Google Shape;6787;p2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8" name="Google Shape;6788;p2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9" name="Google Shape;6789;p2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0" name="Google Shape;6790;p2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1" name="Google Shape;6791;p2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2" name="Google Shape;6792;p2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3" name="Google Shape;6793;p2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4" name="Google Shape;6794;p2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5" name="Google Shape;6795;p2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6" name="Google Shape;6796;p2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7" name="Google Shape;6797;p2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8" name="Google Shape;6798;p2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9" name="Google Shape;6799;p2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0" name="Google Shape;6800;p2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1" name="Google Shape;6801;p2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2" name="Google Shape;6802;p2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3" name="Google Shape;6803;p2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4" name="Google Shape;6804;p2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5" name="Google Shape;6805;p2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6" name="Google Shape;6806;p2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7" name="Google Shape;6807;p2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8" name="Google Shape;6808;p2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9" name="Google Shape;6809;p2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0" name="Google Shape;6810;p2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1" name="Google Shape;6811;p2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2" name="Google Shape;6812;p2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3" name="Google Shape;6813;p2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4" name="Google Shape;6814;p2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5" name="Google Shape;6815;p2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816" name="Google Shape;6816;p27"/>
            <p:cNvGrpSpPr/>
            <p:nvPr/>
          </p:nvGrpSpPr>
          <p:grpSpPr>
            <a:xfrm rot="7357421" flipH="1">
              <a:off x="987731" y="2223993"/>
              <a:ext cx="305676" cy="221471"/>
              <a:chOff x="1399963" y="545100"/>
              <a:chExt cx="305686" cy="221479"/>
            </a:xfrm>
          </p:grpSpPr>
          <p:sp>
            <p:nvSpPr>
              <p:cNvPr id="6817" name="Google Shape;6817;p2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8" name="Google Shape;6818;p2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9" name="Google Shape;6819;p2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0" name="Google Shape;6820;p2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1" name="Google Shape;6821;p2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822" name="Google Shape;6822;p27"/>
            <p:cNvGrpSpPr/>
            <p:nvPr/>
          </p:nvGrpSpPr>
          <p:grpSpPr>
            <a:xfrm flipH="1">
              <a:off x="7484192" y="2297576"/>
              <a:ext cx="736572" cy="764021"/>
              <a:chOff x="1609851" y="1570464"/>
              <a:chExt cx="1473733" cy="1539433"/>
            </a:xfrm>
          </p:grpSpPr>
          <p:sp>
            <p:nvSpPr>
              <p:cNvPr id="6823" name="Google Shape;6823;p2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4" name="Google Shape;6824;p2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5" name="Google Shape;6825;p2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6" name="Google Shape;6826;p2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7" name="Google Shape;6827;p2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8" name="Google Shape;6828;p2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9" name="Google Shape;6829;p2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0" name="Google Shape;6830;p2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1" name="Google Shape;6831;p2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2" name="Google Shape;6832;p2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3" name="Google Shape;6833;p2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4" name="Google Shape;6834;p2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5" name="Google Shape;6835;p2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6" name="Google Shape;6836;p2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7" name="Google Shape;6837;p2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8" name="Google Shape;6838;p2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9" name="Google Shape;6839;p2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0" name="Google Shape;6840;p2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1" name="Google Shape;6841;p2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2" name="Google Shape;6842;p2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3" name="Google Shape;6843;p2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4" name="Google Shape;6844;p2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5" name="Google Shape;6845;p2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6" name="Google Shape;6846;p2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7" name="Google Shape;6847;p2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8" name="Google Shape;6848;p2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9" name="Google Shape;6849;p2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0" name="Google Shape;6850;p2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1" name="Google Shape;6851;p2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2" name="Google Shape;6852;p2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3" name="Google Shape;6853;p2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4" name="Google Shape;6854;p2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5" name="Google Shape;6855;p2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6" name="Google Shape;6856;p2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7" name="Google Shape;6857;p2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8" name="Google Shape;6858;p2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9" name="Google Shape;6859;p2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0" name="Google Shape;6860;p2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1" name="Google Shape;6861;p2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2" name="Google Shape;6862;p2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3" name="Google Shape;6863;p2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4" name="Google Shape;6864;p2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5" name="Google Shape;6865;p2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6" name="Google Shape;6866;p2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7" name="Google Shape;6867;p2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8" name="Google Shape;6868;p2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9" name="Google Shape;6869;p2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0" name="Google Shape;6870;p2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1" name="Google Shape;6871;p2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2" name="Google Shape;6872;p2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3" name="Google Shape;6873;p2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4" name="Google Shape;6874;p2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5" name="Google Shape;6875;p2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6" name="Google Shape;6876;p2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7" name="Google Shape;6877;p2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8" name="Google Shape;6878;p2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9" name="Google Shape;6879;p2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0" name="Google Shape;6880;p2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1" name="Google Shape;6881;p2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2" name="Google Shape;6882;p2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3" name="Google Shape;6883;p2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4" name="Google Shape;6884;p2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5" name="Google Shape;6885;p2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6" name="Google Shape;6886;p2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7" name="Google Shape;6887;p2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8" name="Google Shape;6888;p2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9" name="Google Shape;6889;p2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0" name="Google Shape;6890;p2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1" name="Google Shape;6891;p2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2" name="Google Shape;6892;p2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3" name="Google Shape;6893;p2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4" name="Google Shape;6894;p2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5" name="Google Shape;6895;p2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6" name="Google Shape;6896;p2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7" name="Google Shape;6897;p2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8" name="Google Shape;6898;p2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9" name="Google Shape;6899;p2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00" name="Google Shape;6900;p2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01" name="Google Shape;6901;p2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02" name="Google Shape;6902;p2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6903" name="Google Shape;6903;p2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04" name="Google Shape;6904;p27"/>
          <p:cNvSpPr txBox="1">
            <a:spLocks noGrp="1"/>
          </p:cNvSpPr>
          <p:nvPr>
            <p:ph type="title" idx="2" hasCustomPrompt="1"/>
          </p:nvPr>
        </p:nvSpPr>
        <p:spPr>
          <a:xfrm>
            <a:off x="4103415" y="3159683"/>
            <a:ext cx="906400" cy="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905" name="Google Shape;6905;p27"/>
          <p:cNvSpPr txBox="1">
            <a:spLocks noGrp="1"/>
          </p:cNvSpPr>
          <p:nvPr>
            <p:ph type="subTitle" idx="1"/>
          </p:nvPr>
        </p:nvSpPr>
        <p:spPr>
          <a:xfrm>
            <a:off x="3292275" y="4272715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906" name="Google Shape;6906;p27"/>
          <p:cNvSpPr txBox="1">
            <a:spLocks noGrp="1"/>
          </p:cNvSpPr>
          <p:nvPr>
            <p:ph type="subTitle" idx="3"/>
          </p:nvPr>
        </p:nvSpPr>
        <p:spPr>
          <a:xfrm>
            <a:off x="3293069" y="4792509"/>
            <a:ext cx="2528400" cy="11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7" name="Google Shape;6907;p27"/>
          <p:cNvSpPr txBox="1">
            <a:spLocks noGrp="1"/>
          </p:cNvSpPr>
          <p:nvPr>
            <p:ph type="title" idx="4" hasCustomPrompt="1"/>
          </p:nvPr>
        </p:nvSpPr>
        <p:spPr>
          <a:xfrm>
            <a:off x="7182233" y="3159641"/>
            <a:ext cx="906400" cy="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908" name="Google Shape;6908;p27"/>
          <p:cNvSpPr txBox="1">
            <a:spLocks noGrp="1"/>
          </p:cNvSpPr>
          <p:nvPr>
            <p:ph type="subTitle" idx="5"/>
          </p:nvPr>
        </p:nvSpPr>
        <p:spPr>
          <a:xfrm>
            <a:off x="6371325" y="4270333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909" name="Google Shape;6909;p27"/>
          <p:cNvSpPr txBox="1">
            <a:spLocks noGrp="1"/>
          </p:cNvSpPr>
          <p:nvPr>
            <p:ph type="subTitle" idx="6"/>
          </p:nvPr>
        </p:nvSpPr>
        <p:spPr>
          <a:xfrm>
            <a:off x="6370531" y="4791716"/>
            <a:ext cx="2528400" cy="11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1753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6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1" name="Google Shape;6911;p28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6912" name="Google Shape;6912;p2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3" name="Google Shape;6913;p2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4" name="Google Shape;6914;p2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5" name="Google Shape;6915;p2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916" name="Google Shape;6916;p2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917" name="Google Shape;6917;p2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8" name="Google Shape;6918;p2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6919" name="Google Shape;6919;p2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920" name="Google Shape;6920;p28"/>
          <p:cNvGrpSpPr/>
          <p:nvPr/>
        </p:nvGrpSpPr>
        <p:grpSpPr>
          <a:xfrm>
            <a:off x="1015428" y="1234334"/>
            <a:ext cx="10355184" cy="4675545"/>
            <a:chOff x="761571" y="925750"/>
            <a:chExt cx="7766388" cy="3506659"/>
          </a:xfrm>
        </p:grpSpPr>
        <p:grpSp>
          <p:nvGrpSpPr>
            <p:cNvPr id="6921" name="Google Shape;6921;p28"/>
            <p:cNvGrpSpPr/>
            <p:nvPr/>
          </p:nvGrpSpPr>
          <p:grpSpPr>
            <a:xfrm flipH="1">
              <a:off x="761571" y="3565708"/>
              <a:ext cx="835607" cy="866701"/>
              <a:chOff x="1609851" y="1570464"/>
              <a:chExt cx="1473733" cy="1539433"/>
            </a:xfrm>
          </p:grpSpPr>
          <p:sp>
            <p:nvSpPr>
              <p:cNvPr id="6922" name="Google Shape;6922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3" name="Google Shape;6923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4" name="Google Shape;6924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5" name="Google Shape;6925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6" name="Google Shape;6926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7" name="Google Shape;6927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8" name="Google Shape;6928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9" name="Google Shape;6929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0" name="Google Shape;6930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1" name="Google Shape;6931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2" name="Google Shape;6932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3" name="Google Shape;6933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4" name="Google Shape;6934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5" name="Google Shape;6935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6" name="Google Shape;6936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7" name="Google Shape;6937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8" name="Google Shape;6938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9" name="Google Shape;6939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0" name="Google Shape;6940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1" name="Google Shape;6941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2" name="Google Shape;6942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3" name="Google Shape;6943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4" name="Google Shape;6944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5" name="Google Shape;6945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6" name="Google Shape;6946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7" name="Google Shape;6947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8" name="Google Shape;6948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9" name="Google Shape;6949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0" name="Google Shape;6950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1" name="Google Shape;6951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2" name="Google Shape;6952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3" name="Google Shape;6953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4" name="Google Shape;6954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5" name="Google Shape;6955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6" name="Google Shape;6956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7" name="Google Shape;6957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8" name="Google Shape;6958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9" name="Google Shape;6959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0" name="Google Shape;6960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1" name="Google Shape;6961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2" name="Google Shape;6962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3" name="Google Shape;6963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4" name="Google Shape;6964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5" name="Google Shape;6965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6" name="Google Shape;6966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7" name="Google Shape;6967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8" name="Google Shape;6968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9" name="Google Shape;6969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0" name="Google Shape;6970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1" name="Google Shape;6971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2" name="Google Shape;6972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3" name="Google Shape;6973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4" name="Google Shape;6974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5" name="Google Shape;6975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6" name="Google Shape;6976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7" name="Google Shape;6977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8" name="Google Shape;6978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9" name="Google Shape;6979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0" name="Google Shape;6980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1" name="Google Shape;6981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2" name="Google Shape;6982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3" name="Google Shape;6983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4" name="Google Shape;6984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5" name="Google Shape;6985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6" name="Google Shape;6986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7" name="Google Shape;6987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8" name="Google Shape;6988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9" name="Google Shape;6989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0" name="Google Shape;6990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1" name="Google Shape;6991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2" name="Google Shape;6992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3" name="Google Shape;6993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4" name="Google Shape;6994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5" name="Google Shape;6995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6" name="Google Shape;6996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7" name="Google Shape;6997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8" name="Google Shape;6998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9" name="Google Shape;6999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0" name="Google Shape;7000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1" name="Google Shape;7001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02" name="Google Shape;7002;p28"/>
            <p:cNvGrpSpPr/>
            <p:nvPr/>
          </p:nvGrpSpPr>
          <p:grpSpPr>
            <a:xfrm rot="7357421" flipH="1">
              <a:off x="1268681" y="3388906"/>
              <a:ext cx="305676" cy="221471"/>
              <a:chOff x="1399963" y="545100"/>
              <a:chExt cx="305686" cy="221479"/>
            </a:xfrm>
          </p:grpSpPr>
          <p:sp>
            <p:nvSpPr>
              <p:cNvPr id="7003" name="Google Shape;7003;p28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4" name="Google Shape;7004;p28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5" name="Google Shape;7005;p28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6" name="Google Shape;7006;p28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7" name="Google Shape;7007;p28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08" name="Google Shape;7008;p28"/>
            <p:cNvGrpSpPr/>
            <p:nvPr/>
          </p:nvGrpSpPr>
          <p:grpSpPr>
            <a:xfrm flipH="1">
              <a:off x="7555738" y="1040098"/>
              <a:ext cx="972222" cy="1001709"/>
              <a:chOff x="1609851" y="1570464"/>
              <a:chExt cx="1473733" cy="1539433"/>
            </a:xfrm>
          </p:grpSpPr>
          <p:sp>
            <p:nvSpPr>
              <p:cNvPr id="7009" name="Google Shape;7009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0" name="Google Shape;7010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1" name="Google Shape;7011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2" name="Google Shape;7012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3" name="Google Shape;7013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4" name="Google Shape;7014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5" name="Google Shape;7015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6" name="Google Shape;7016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7" name="Google Shape;7017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8" name="Google Shape;7018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9" name="Google Shape;7019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0" name="Google Shape;7020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1" name="Google Shape;7021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2" name="Google Shape;7022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3" name="Google Shape;7023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4" name="Google Shape;7024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5" name="Google Shape;7025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6" name="Google Shape;7026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7" name="Google Shape;7027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8" name="Google Shape;7028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9" name="Google Shape;7029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0" name="Google Shape;7030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1" name="Google Shape;7031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2" name="Google Shape;7032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3" name="Google Shape;7033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4" name="Google Shape;7034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5" name="Google Shape;7035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6" name="Google Shape;7036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7" name="Google Shape;7037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8" name="Google Shape;7038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9" name="Google Shape;7039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0" name="Google Shape;7040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1" name="Google Shape;7041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2" name="Google Shape;7042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3" name="Google Shape;7043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4" name="Google Shape;7044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5" name="Google Shape;7045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6" name="Google Shape;7046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7" name="Google Shape;7047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8" name="Google Shape;7048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9" name="Google Shape;7049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0" name="Google Shape;7050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1" name="Google Shape;7051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2" name="Google Shape;7052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3" name="Google Shape;7053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4" name="Google Shape;7054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5" name="Google Shape;7055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6" name="Google Shape;7056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7" name="Google Shape;7057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8" name="Google Shape;7058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9" name="Google Shape;7059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0" name="Google Shape;7060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1" name="Google Shape;7061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2" name="Google Shape;7062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3" name="Google Shape;7063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4" name="Google Shape;7064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5" name="Google Shape;7065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6" name="Google Shape;7066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7" name="Google Shape;7067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8" name="Google Shape;7068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9" name="Google Shape;7069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0" name="Google Shape;7070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1" name="Google Shape;7071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2" name="Google Shape;7072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3" name="Google Shape;7073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4" name="Google Shape;7074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5" name="Google Shape;7075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6" name="Google Shape;7076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7" name="Google Shape;7077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8" name="Google Shape;7078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9" name="Google Shape;7079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0" name="Google Shape;7080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1" name="Google Shape;7081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2" name="Google Shape;7082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3" name="Google Shape;7083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4" name="Google Shape;7084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5" name="Google Shape;7085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6" name="Google Shape;7086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7" name="Google Shape;7087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8" name="Google Shape;7088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89" name="Google Shape;7089;p28"/>
            <p:cNvGrpSpPr/>
            <p:nvPr/>
          </p:nvGrpSpPr>
          <p:grpSpPr>
            <a:xfrm flipH="1">
              <a:off x="894114" y="925750"/>
              <a:ext cx="1395920" cy="1447837"/>
              <a:chOff x="1609851" y="1570464"/>
              <a:chExt cx="1473733" cy="1539433"/>
            </a:xfrm>
          </p:grpSpPr>
          <p:sp>
            <p:nvSpPr>
              <p:cNvPr id="7090" name="Google Shape;7090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1" name="Google Shape;7091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2" name="Google Shape;7092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3" name="Google Shape;7093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4" name="Google Shape;7094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5" name="Google Shape;7095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6" name="Google Shape;7096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7" name="Google Shape;7097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8" name="Google Shape;7098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9" name="Google Shape;7099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0" name="Google Shape;7100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1" name="Google Shape;7101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2" name="Google Shape;7102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3" name="Google Shape;7103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4" name="Google Shape;7104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5" name="Google Shape;7105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6" name="Google Shape;7106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7" name="Google Shape;7107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8" name="Google Shape;7108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9" name="Google Shape;7109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0" name="Google Shape;7110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1" name="Google Shape;7111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2" name="Google Shape;7112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3" name="Google Shape;7113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4" name="Google Shape;7114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5" name="Google Shape;7115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6" name="Google Shape;7116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7" name="Google Shape;7117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8" name="Google Shape;7118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19" name="Google Shape;7119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0" name="Google Shape;7120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1" name="Google Shape;7121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2" name="Google Shape;7122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3" name="Google Shape;7123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4" name="Google Shape;7124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5" name="Google Shape;7125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6" name="Google Shape;7126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7" name="Google Shape;7127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8" name="Google Shape;7128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29" name="Google Shape;7129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0" name="Google Shape;7130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1" name="Google Shape;7131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2" name="Google Shape;7132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3" name="Google Shape;7133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4" name="Google Shape;7134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5" name="Google Shape;7135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6" name="Google Shape;7136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7" name="Google Shape;7137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8" name="Google Shape;7138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9" name="Google Shape;7139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0" name="Google Shape;7140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1" name="Google Shape;7141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2" name="Google Shape;7142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3" name="Google Shape;7143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4" name="Google Shape;7144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5" name="Google Shape;7145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6" name="Google Shape;7146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7" name="Google Shape;7147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8" name="Google Shape;7148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9" name="Google Shape;7149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0" name="Google Shape;7150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1" name="Google Shape;7151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2" name="Google Shape;7152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3" name="Google Shape;7153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4" name="Google Shape;7154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5" name="Google Shape;7155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6" name="Google Shape;7156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7" name="Google Shape;7157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8" name="Google Shape;7158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9" name="Google Shape;7159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0" name="Google Shape;7160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1" name="Google Shape;7161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2" name="Google Shape;7162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3" name="Google Shape;7163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4" name="Google Shape;7164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5" name="Google Shape;7165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6" name="Google Shape;7166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7" name="Google Shape;7167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8" name="Google Shape;7168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69" name="Google Shape;7169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170" name="Google Shape;7170;p28"/>
            <p:cNvGrpSpPr/>
            <p:nvPr/>
          </p:nvGrpSpPr>
          <p:grpSpPr>
            <a:xfrm>
              <a:off x="7908312" y="2704336"/>
              <a:ext cx="619634" cy="1503242"/>
              <a:chOff x="7908312" y="2704336"/>
              <a:chExt cx="619634" cy="1503242"/>
            </a:xfrm>
          </p:grpSpPr>
          <p:grpSp>
            <p:nvGrpSpPr>
              <p:cNvPr id="7171" name="Google Shape;7171;p28"/>
              <p:cNvGrpSpPr/>
              <p:nvPr/>
            </p:nvGrpSpPr>
            <p:grpSpPr>
              <a:xfrm rot="-6337802" flipH="1">
                <a:off x="7799277" y="3549044"/>
                <a:ext cx="850301" cy="392462"/>
                <a:chOff x="1055189" y="738895"/>
                <a:chExt cx="811232" cy="374464"/>
              </a:xfrm>
            </p:grpSpPr>
            <p:sp>
              <p:nvSpPr>
                <p:cNvPr id="7172" name="Google Shape;7172;p2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3" name="Google Shape;7173;p28"/>
                <p:cNvSpPr/>
                <p:nvPr/>
              </p:nvSpPr>
              <p:spPr>
                <a:xfrm>
                  <a:off x="1329555" y="97306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4" name="Google Shape;7174;p2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5" name="Google Shape;7175;p28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6" name="Google Shape;7176;p28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7" name="Google Shape;7177;p28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7178" name="Google Shape;7178;p28"/>
              <p:cNvGrpSpPr/>
              <p:nvPr/>
            </p:nvGrpSpPr>
            <p:grpSpPr>
              <a:xfrm rot="-3966913" flipH="1">
                <a:off x="7960111" y="2791167"/>
                <a:ext cx="457475" cy="411027"/>
                <a:chOff x="1426959" y="511745"/>
                <a:chExt cx="436454" cy="392156"/>
              </a:xfrm>
            </p:grpSpPr>
            <p:sp>
              <p:nvSpPr>
                <p:cNvPr id="7179" name="Google Shape;7179;p2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0" name="Google Shape;7180;p28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1" name="Google Shape;7181;p28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2" name="Google Shape;7182;p28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3" name="Google Shape;7183;p28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4" name="Google Shape;7184;p28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76592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7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6" name="Google Shape;7186;p29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7187" name="Google Shape;7187;p2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8" name="Google Shape;7188;p2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9" name="Google Shape;7189;p2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0" name="Google Shape;7190;p2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191" name="Google Shape;7191;p2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192" name="Google Shape;7192;p2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194" name="Google Shape;7194;p29"/>
          <p:cNvGrpSpPr/>
          <p:nvPr/>
        </p:nvGrpSpPr>
        <p:grpSpPr>
          <a:xfrm>
            <a:off x="670328" y="1524378"/>
            <a:ext cx="10879597" cy="4501913"/>
            <a:chOff x="502746" y="1143283"/>
            <a:chExt cx="8159698" cy="3376435"/>
          </a:xfrm>
        </p:grpSpPr>
        <p:grpSp>
          <p:nvGrpSpPr>
            <p:cNvPr id="7195" name="Google Shape;7195;p29"/>
            <p:cNvGrpSpPr/>
            <p:nvPr/>
          </p:nvGrpSpPr>
          <p:grpSpPr>
            <a:xfrm flipH="1">
              <a:off x="502746" y="1143283"/>
              <a:ext cx="835607" cy="866701"/>
              <a:chOff x="1609851" y="1570464"/>
              <a:chExt cx="1473733" cy="1539433"/>
            </a:xfrm>
          </p:grpSpPr>
          <p:sp>
            <p:nvSpPr>
              <p:cNvPr id="7196" name="Google Shape;7196;p2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276" name="Google Shape;7276;p29"/>
            <p:cNvGrpSpPr/>
            <p:nvPr/>
          </p:nvGrpSpPr>
          <p:grpSpPr>
            <a:xfrm flipH="1">
              <a:off x="7976569" y="3822663"/>
              <a:ext cx="685875" cy="697055"/>
              <a:chOff x="1609851" y="1570464"/>
              <a:chExt cx="1473733" cy="1539433"/>
            </a:xfrm>
          </p:grpSpPr>
          <p:sp>
            <p:nvSpPr>
              <p:cNvPr id="7277" name="Google Shape;7277;p2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7357" name="Google Shape;7357;p2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5978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7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9" name="Google Shape;7359;p30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7360" name="Google Shape;7360;p3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1" name="Google Shape;7361;p3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2" name="Google Shape;7362;p3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3" name="Google Shape;7363;p3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364" name="Google Shape;7364;p3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365" name="Google Shape;7365;p3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66" name="Google Shape;7366;p3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367" name="Google Shape;7367;p30"/>
          <p:cNvGrpSpPr/>
          <p:nvPr/>
        </p:nvGrpSpPr>
        <p:grpSpPr>
          <a:xfrm>
            <a:off x="1192222" y="1557296"/>
            <a:ext cx="9916180" cy="4294371"/>
            <a:chOff x="894166" y="1167972"/>
            <a:chExt cx="7437135" cy="3220778"/>
          </a:xfrm>
        </p:grpSpPr>
        <p:grpSp>
          <p:nvGrpSpPr>
            <p:cNvPr id="7368" name="Google Shape;7368;p30"/>
            <p:cNvGrpSpPr/>
            <p:nvPr/>
          </p:nvGrpSpPr>
          <p:grpSpPr>
            <a:xfrm>
              <a:off x="1222656" y="3273950"/>
              <a:ext cx="543672" cy="1114800"/>
              <a:chOff x="2833150" y="1912925"/>
              <a:chExt cx="541075" cy="1109475"/>
            </a:xfrm>
          </p:grpSpPr>
          <p:sp>
            <p:nvSpPr>
              <p:cNvPr id="7369" name="Google Shape;7369;p30"/>
              <p:cNvSpPr/>
              <p:nvPr/>
            </p:nvSpPr>
            <p:spPr>
              <a:xfrm>
                <a:off x="3021600" y="2438775"/>
                <a:ext cx="352625" cy="583625"/>
              </a:xfrm>
              <a:custGeom>
                <a:avLst/>
                <a:gdLst/>
                <a:ahLst/>
                <a:cxnLst/>
                <a:rect l="l" t="t" r="r" b="b"/>
                <a:pathLst>
                  <a:path w="14105" h="23345" fill="none" extrusionOk="0">
                    <a:moveTo>
                      <a:pt x="882" y="1"/>
                    </a:moveTo>
                    <a:lnTo>
                      <a:pt x="304" y="3496"/>
                    </a:lnTo>
                    <a:cubicBezTo>
                      <a:pt x="0" y="5350"/>
                      <a:pt x="1155" y="7144"/>
                      <a:pt x="2949" y="7660"/>
                    </a:cubicBezTo>
                    <a:cubicBezTo>
                      <a:pt x="3526" y="7812"/>
                      <a:pt x="4013" y="8177"/>
                      <a:pt x="4317" y="8663"/>
                    </a:cubicBezTo>
                    <a:cubicBezTo>
                      <a:pt x="5532" y="10487"/>
                      <a:pt x="3587" y="11794"/>
                      <a:pt x="4803" y="13648"/>
                    </a:cubicBezTo>
                    <a:cubicBezTo>
                      <a:pt x="6019" y="15472"/>
                      <a:pt x="7995" y="14165"/>
                      <a:pt x="9210" y="15989"/>
                    </a:cubicBezTo>
                    <a:cubicBezTo>
                      <a:pt x="10426" y="17843"/>
                      <a:pt x="8481" y="19150"/>
                      <a:pt x="9697" y="20973"/>
                    </a:cubicBezTo>
                    <a:cubicBezTo>
                      <a:pt x="10913" y="22797"/>
                      <a:pt x="12888" y="21490"/>
                      <a:pt x="14104" y="23344"/>
                    </a:cubicBezTo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70" name="Google Shape;7370;p30"/>
              <p:cNvSpPr/>
              <p:nvPr/>
            </p:nvSpPr>
            <p:spPr>
              <a:xfrm>
                <a:off x="2833150" y="1912925"/>
                <a:ext cx="422525" cy="525875"/>
              </a:xfrm>
              <a:custGeom>
                <a:avLst/>
                <a:gdLst/>
                <a:ahLst/>
                <a:cxnLst/>
                <a:rect l="l" t="t" r="r" b="b"/>
                <a:pathLst>
                  <a:path w="16901" h="21035" fill="none" extrusionOk="0">
                    <a:moveTo>
                      <a:pt x="8481" y="1"/>
                    </a:moveTo>
                    <a:cubicBezTo>
                      <a:pt x="4317" y="1"/>
                      <a:pt x="0" y="3831"/>
                      <a:pt x="973" y="10396"/>
                    </a:cubicBezTo>
                    <a:cubicBezTo>
                      <a:pt x="1551" y="14439"/>
                      <a:pt x="4225" y="17934"/>
                      <a:pt x="6627" y="19241"/>
                    </a:cubicBezTo>
                    <a:cubicBezTo>
                      <a:pt x="6140" y="19667"/>
                      <a:pt x="6323" y="20670"/>
                      <a:pt x="7143" y="20670"/>
                    </a:cubicBezTo>
                    <a:cubicBezTo>
                      <a:pt x="7326" y="20670"/>
                      <a:pt x="7508" y="20579"/>
                      <a:pt x="7660" y="20457"/>
                    </a:cubicBezTo>
                    <a:cubicBezTo>
                      <a:pt x="7751" y="20791"/>
                      <a:pt x="8055" y="21035"/>
                      <a:pt x="8420" y="21035"/>
                    </a:cubicBezTo>
                    <a:cubicBezTo>
                      <a:pt x="8785" y="21035"/>
                      <a:pt x="9089" y="20791"/>
                      <a:pt x="9180" y="20457"/>
                    </a:cubicBezTo>
                    <a:cubicBezTo>
                      <a:pt x="9241" y="20487"/>
                      <a:pt x="9271" y="20548"/>
                      <a:pt x="9332" y="20579"/>
                    </a:cubicBezTo>
                    <a:cubicBezTo>
                      <a:pt x="9545" y="20670"/>
                      <a:pt x="9757" y="20700"/>
                      <a:pt x="9970" y="20670"/>
                    </a:cubicBezTo>
                    <a:lnTo>
                      <a:pt x="10001" y="20670"/>
                    </a:lnTo>
                    <a:cubicBezTo>
                      <a:pt x="10183" y="20609"/>
                      <a:pt x="10365" y="20457"/>
                      <a:pt x="10487" y="20275"/>
                    </a:cubicBezTo>
                    <a:cubicBezTo>
                      <a:pt x="10578" y="20092"/>
                      <a:pt x="10608" y="19849"/>
                      <a:pt x="10548" y="19667"/>
                    </a:cubicBezTo>
                    <a:cubicBezTo>
                      <a:pt x="10517" y="19484"/>
                      <a:pt x="10396" y="19332"/>
                      <a:pt x="10274" y="19241"/>
                    </a:cubicBezTo>
                    <a:cubicBezTo>
                      <a:pt x="12675" y="17934"/>
                      <a:pt x="15411" y="14439"/>
                      <a:pt x="15988" y="10396"/>
                    </a:cubicBezTo>
                    <a:cubicBezTo>
                      <a:pt x="16900" y="4013"/>
                      <a:pt x="12645" y="1"/>
                      <a:pt x="8481" y="1"/>
                    </a:cubicBezTo>
                    <a:close/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371" name="Google Shape;7371;p30"/>
            <p:cNvGrpSpPr/>
            <p:nvPr/>
          </p:nvGrpSpPr>
          <p:grpSpPr>
            <a:xfrm>
              <a:off x="6843659" y="2796802"/>
              <a:ext cx="497464" cy="1020051"/>
              <a:chOff x="2833150" y="1912925"/>
              <a:chExt cx="541075" cy="1109475"/>
            </a:xfrm>
          </p:grpSpPr>
          <p:sp>
            <p:nvSpPr>
              <p:cNvPr id="7372" name="Google Shape;7372;p30"/>
              <p:cNvSpPr/>
              <p:nvPr/>
            </p:nvSpPr>
            <p:spPr>
              <a:xfrm>
                <a:off x="3021600" y="2438775"/>
                <a:ext cx="352625" cy="583625"/>
              </a:xfrm>
              <a:custGeom>
                <a:avLst/>
                <a:gdLst/>
                <a:ahLst/>
                <a:cxnLst/>
                <a:rect l="l" t="t" r="r" b="b"/>
                <a:pathLst>
                  <a:path w="14105" h="23345" fill="none" extrusionOk="0">
                    <a:moveTo>
                      <a:pt x="882" y="1"/>
                    </a:moveTo>
                    <a:lnTo>
                      <a:pt x="304" y="3496"/>
                    </a:lnTo>
                    <a:cubicBezTo>
                      <a:pt x="0" y="5350"/>
                      <a:pt x="1155" y="7144"/>
                      <a:pt x="2949" y="7660"/>
                    </a:cubicBezTo>
                    <a:cubicBezTo>
                      <a:pt x="3526" y="7812"/>
                      <a:pt x="4013" y="8177"/>
                      <a:pt x="4317" y="8663"/>
                    </a:cubicBezTo>
                    <a:cubicBezTo>
                      <a:pt x="5532" y="10487"/>
                      <a:pt x="3587" y="11794"/>
                      <a:pt x="4803" y="13648"/>
                    </a:cubicBezTo>
                    <a:cubicBezTo>
                      <a:pt x="6019" y="15472"/>
                      <a:pt x="7995" y="14165"/>
                      <a:pt x="9210" y="15989"/>
                    </a:cubicBezTo>
                    <a:cubicBezTo>
                      <a:pt x="10426" y="17843"/>
                      <a:pt x="8481" y="19150"/>
                      <a:pt x="9697" y="20973"/>
                    </a:cubicBezTo>
                    <a:cubicBezTo>
                      <a:pt x="10913" y="22797"/>
                      <a:pt x="12888" y="21490"/>
                      <a:pt x="14104" y="23344"/>
                    </a:cubicBezTo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73" name="Google Shape;7373;p30"/>
              <p:cNvSpPr/>
              <p:nvPr/>
            </p:nvSpPr>
            <p:spPr>
              <a:xfrm>
                <a:off x="2833150" y="1912925"/>
                <a:ext cx="422525" cy="525875"/>
              </a:xfrm>
              <a:custGeom>
                <a:avLst/>
                <a:gdLst/>
                <a:ahLst/>
                <a:cxnLst/>
                <a:rect l="l" t="t" r="r" b="b"/>
                <a:pathLst>
                  <a:path w="16901" h="21035" fill="none" extrusionOk="0">
                    <a:moveTo>
                      <a:pt x="8481" y="1"/>
                    </a:moveTo>
                    <a:cubicBezTo>
                      <a:pt x="4317" y="1"/>
                      <a:pt x="0" y="3831"/>
                      <a:pt x="973" y="10396"/>
                    </a:cubicBezTo>
                    <a:cubicBezTo>
                      <a:pt x="1551" y="14439"/>
                      <a:pt x="4225" y="17934"/>
                      <a:pt x="6627" y="19241"/>
                    </a:cubicBezTo>
                    <a:cubicBezTo>
                      <a:pt x="6140" y="19667"/>
                      <a:pt x="6323" y="20670"/>
                      <a:pt x="7143" y="20670"/>
                    </a:cubicBezTo>
                    <a:cubicBezTo>
                      <a:pt x="7326" y="20670"/>
                      <a:pt x="7508" y="20579"/>
                      <a:pt x="7660" y="20457"/>
                    </a:cubicBezTo>
                    <a:cubicBezTo>
                      <a:pt x="7751" y="20791"/>
                      <a:pt x="8055" y="21035"/>
                      <a:pt x="8420" y="21035"/>
                    </a:cubicBezTo>
                    <a:cubicBezTo>
                      <a:pt x="8785" y="21035"/>
                      <a:pt x="9089" y="20791"/>
                      <a:pt x="9180" y="20457"/>
                    </a:cubicBezTo>
                    <a:cubicBezTo>
                      <a:pt x="9241" y="20487"/>
                      <a:pt x="9271" y="20548"/>
                      <a:pt x="9332" y="20579"/>
                    </a:cubicBezTo>
                    <a:cubicBezTo>
                      <a:pt x="9545" y="20670"/>
                      <a:pt x="9757" y="20700"/>
                      <a:pt x="9970" y="20670"/>
                    </a:cubicBezTo>
                    <a:lnTo>
                      <a:pt x="10001" y="20670"/>
                    </a:lnTo>
                    <a:cubicBezTo>
                      <a:pt x="10183" y="20609"/>
                      <a:pt x="10365" y="20457"/>
                      <a:pt x="10487" y="20275"/>
                    </a:cubicBezTo>
                    <a:cubicBezTo>
                      <a:pt x="10578" y="20092"/>
                      <a:pt x="10608" y="19849"/>
                      <a:pt x="10548" y="19667"/>
                    </a:cubicBezTo>
                    <a:cubicBezTo>
                      <a:pt x="10517" y="19484"/>
                      <a:pt x="10396" y="19332"/>
                      <a:pt x="10274" y="19241"/>
                    </a:cubicBezTo>
                    <a:cubicBezTo>
                      <a:pt x="12675" y="17934"/>
                      <a:pt x="15411" y="14439"/>
                      <a:pt x="15988" y="10396"/>
                    </a:cubicBezTo>
                    <a:cubicBezTo>
                      <a:pt x="16900" y="4013"/>
                      <a:pt x="12645" y="1"/>
                      <a:pt x="8481" y="1"/>
                    </a:cubicBezTo>
                    <a:close/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374" name="Google Shape;7374;p30"/>
            <p:cNvSpPr/>
            <p:nvPr/>
          </p:nvSpPr>
          <p:spPr>
            <a:xfrm>
              <a:off x="1546651" y="2618838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5" name="Google Shape;7375;p30"/>
            <p:cNvSpPr/>
            <p:nvPr/>
          </p:nvSpPr>
          <p:spPr>
            <a:xfrm>
              <a:off x="2015876" y="2403575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6" name="Google Shape;7376;p30"/>
            <p:cNvSpPr/>
            <p:nvPr/>
          </p:nvSpPr>
          <p:spPr>
            <a:xfrm>
              <a:off x="7613226" y="2495250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7" name="Google Shape;7377;p30"/>
            <p:cNvSpPr/>
            <p:nvPr/>
          </p:nvSpPr>
          <p:spPr>
            <a:xfrm>
              <a:off x="7393976" y="2987100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378" name="Google Shape;7378;p30"/>
            <p:cNvGrpSpPr/>
            <p:nvPr/>
          </p:nvGrpSpPr>
          <p:grpSpPr>
            <a:xfrm rot="10800000" flipH="1">
              <a:off x="7241917" y="1167972"/>
              <a:ext cx="1089383" cy="1129944"/>
              <a:chOff x="1609851" y="1570464"/>
              <a:chExt cx="1473733" cy="1539433"/>
            </a:xfrm>
          </p:grpSpPr>
          <p:sp>
            <p:nvSpPr>
              <p:cNvPr id="7379" name="Google Shape;7379;p3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0" name="Google Shape;7380;p3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1" name="Google Shape;7381;p3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2" name="Google Shape;7382;p3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3" name="Google Shape;7383;p3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4" name="Google Shape;7384;p3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5" name="Google Shape;7385;p3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6" name="Google Shape;7386;p3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7" name="Google Shape;7387;p3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8" name="Google Shape;7388;p3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9" name="Google Shape;7389;p3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0" name="Google Shape;7390;p3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1" name="Google Shape;7391;p3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2" name="Google Shape;7392;p3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3" name="Google Shape;7393;p3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4" name="Google Shape;7394;p3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5" name="Google Shape;7395;p3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6" name="Google Shape;7396;p3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7" name="Google Shape;7397;p3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8" name="Google Shape;7398;p3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9" name="Google Shape;7399;p3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0" name="Google Shape;7400;p3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1" name="Google Shape;7401;p3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2" name="Google Shape;7402;p3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3" name="Google Shape;7403;p3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4" name="Google Shape;7404;p3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5" name="Google Shape;7405;p3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6" name="Google Shape;7406;p3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7" name="Google Shape;7407;p3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8" name="Google Shape;7408;p3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9" name="Google Shape;7409;p3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0" name="Google Shape;7410;p3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1" name="Google Shape;7411;p3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2" name="Google Shape;7412;p3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3" name="Google Shape;7413;p3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4" name="Google Shape;7414;p3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5" name="Google Shape;7415;p3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6" name="Google Shape;7416;p3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7" name="Google Shape;7417;p3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8" name="Google Shape;7418;p3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9" name="Google Shape;7419;p3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0" name="Google Shape;7420;p3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1" name="Google Shape;7421;p3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2" name="Google Shape;7422;p3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3" name="Google Shape;7423;p3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4" name="Google Shape;7424;p3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5" name="Google Shape;7425;p3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6" name="Google Shape;7426;p3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7" name="Google Shape;7427;p3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8" name="Google Shape;7428;p3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9" name="Google Shape;7429;p3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0" name="Google Shape;7430;p3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1" name="Google Shape;7431;p3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2" name="Google Shape;7432;p3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3" name="Google Shape;7433;p3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4" name="Google Shape;7434;p3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5" name="Google Shape;7435;p3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6" name="Google Shape;7436;p3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7" name="Google Shape;7437;p3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8" name="Google Shape;7438;p3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9" name="Google Shape;7439;p3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0" name="Google Shape;7440;p3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1" name="Google Shape;7441;p3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2" name="Google Shape;7442;p3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3" name="Google Shape;7443;p3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4" name="Google Shape;7444;p3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5" name="Google Shape;7445;p3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6" name="Google Shape;7446;p3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7" name="Google Shape;7447;p3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8" name="Google Shape;7448;p3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9" name="Google Shape;7449;p3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0" name="Google Shape;7450;p3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1" name="Google Shape;7451;p3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2" name="Google Shape;7452;p3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3" name="Google Shape;7453;p3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4" name="Google Shape;7454;p3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5" name="Google Shape;7455;p3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6" name="Google Shape;7456;p3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7" name="Google Shape;7457;p3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8" name="Google Shape;7458;p3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459" name="Google Shape;7459;p30"/>
            <p:cNvGrpSpPr/>
            <p:nvPr/>
          </p:nvGrpSpPr>
          <p:grpSpPr>
            <a:xfrm rot="-3442579" flipH="1">
              <a:off x="7233721" y="2355374"/>
              <a:ext cx="305676" cy="221471"/>
              <a:chOff x="1399963" y="545100"/>
              <a:chExt cx="305686" cy="221479"/>
            </a:xfrm>
          </p:grpSpPr>
          <p:sp>
            <p:nvSpPr>
              <p:cNvPr id="7460" name="Google Shape;7460;p30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1" name="Google Shape;7461;p3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2" name="Google Shape;7462;p30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3" name="Google Shape;7463;p30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4" name="Google Shape;7464;p30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465" name="Google Shape;7465;p30"/>
            <p:cNvGrpSpPr/>
            <p:nvPr/>
          </p:nvGrpSpPr>
          <p:grpSpPr>
            <a:xfrm flipH="1">
              <a:off x="894166" y="1221237"/>
              <a:ext cx="1200650" cy="1245402"/>
              <a:chOff x="1609851" y="1570464"/>
              <a:chExt cx="1473733" cy="1539433"/>
            </a:xfrm>
          </p:grpSpPr>
          <p:sp>
            <p:nvSpPr>
              <p:cNvPr id="7466" name="Google Shape;7466;p3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7" name="Google Shape;7467;p3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8" name="Google Shape;7468;p3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9" name="Google Shape;7469;p3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0" name="Google Shape;7470;p3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1" name="Google Shape;7471;p3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2" name="Google Shape;7472;p3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3" name="Google Shape;7473;p3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4" name="Google Shape;7474;p3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5" name="Google Shape;7475;p3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6" name="Google Shape;7476;p3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7" name="Google Shape;7477;p3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8" name="Google Shape;7478;p3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9" name="Google Shape;7479;p3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0" name="Google Shape;7480;p3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1" name="Google Shape;7481;p3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2" name="Google Shape;7482;p3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3" name="Google Shape;7483;p3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4" name="Google Shape;7484;p3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5" name="Google Shape;7485;p3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6" name="Google Shape;7486;p3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7" name="Google Shape;7487;p3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8" name="Google Shape;7488;p3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9" name="Google Shape;7489;p3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0" name="Google Shape;7490;p3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1" name="Google Shape;7491;p3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2" name="Google Shape;7492;p3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3" name="Google Shape;7493;p3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4" name="Google Shape;7494;p3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5" name="Google Shape;7495;p3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6" name="Google Shape;7496;p3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7" name="Google Shape;7497;p3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8" name="Google Shape;7498;p3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9" name="Google Shape;7499;p3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0" name="Google Shape;7500;p3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1" name="Google Shape;7501;p3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2" name="Google Shape;7502;p3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3" name="Google Shape;7503;p3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4" name="Google Shape;7504;p3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5" name="Google Shape;7505;p3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6" name="Google Shape;7506;p3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7" name="Google Shape;7507;p3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8" name="Google Shape;7508;p3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9" name="Google Shape;7509;p3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0" name="Google Shape;7510;p3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1" name="Google Shape;7511;p3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2" name="Google Shape;7512;p3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3" name="Google Shape;7513;p3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4" name="Google Shape;7514;p3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5" name="Google Shape;7515;p3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6" name="Google Shape;7516;p3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7" name="Google Shape;7517;p3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8" name="Google Shape;7518;p3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9" name="Google Shape;7519;p3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0" name="Google Shape;7520;p3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1" name="Google Shape;7521;p3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2" name="Google Shape;7522;p3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3" name="Google Shape;7523;p3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4" name="Google Shape;7524;p3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5" name="Google Shape;7525;p3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6" name="Google Shape;7526;p3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7" name="Google Shape;7527;p3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8" name="Google Shape;7528;p3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9" name="Google Shape;7529;p3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0" name="Google Shape;7530;p3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1" name="Google Shape;7531;p3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2" name="Google Shape;7532;p3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3" name="Google Shape;7533;p3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4" name="Google Shape;7534;p3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5" name="Google Shape;7535;p3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6" name="Google Shape;7536;p3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7" name="Google Shape;7537;p3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8" name="Google Shape;7538;p3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9" name="Google Shape;7539;p3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0" name="Google Shape;7540;p3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1" name="Google Shape;7541;p3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2" name="Google Shape;7542;p3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3" name="Google Shape;7543;p3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4" name="Google Shape;7544;p3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5" name="Google Shape;7545;p3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546" name="Google Shape;7546;p30"/>
            <p:cNvGrpSpPr/>
            <p:nvPr/>
          </p:nvGrpSpPr>
          <p:grpSpPr>
            <a:xfrm>
              <a:off x="1680562" y="2495261"/>
              <a:ext cx="619634" cy="1503242"/>
              <a:chOff x="7908312" y="2704336"/>
              <a:chExt cx="619634" cy="1503242"/>
            </a:xfrm>
          </p:grpSpPr>
          <p:grpSp>
            <p:nvGrpSpPr>
              <p:cNvPr id="7547" name="Google Shape;7547;p30"/>
              <p:cNvGrpSpPr/>
              <p:nvPr/>
            </p:nvGrpSpPr>
            <p:grpSpPr>
              <a:xfrm rot="-6337802" flipH="1">
                <a:off x="7799277" y="3549044"/>
                <a:ext cx="850301" cy="392462"/>
                <a:chOff x="1055189" y="738895"/>
                <a:chExt cx="811232" cy="374464"/>
              </a:xfrm>
            </p:grpSpPr>
            <p:sp>
              <p:nvSpPr>
                <p:cNvPr id="7548" name="Google Shape;7548;p3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49" name="Google Shape;7549;p30"/>
                <p:cNvSpPr/>
                <p:nvPr/>
              </p:nvSpPr>
              <p:spPr>
                <a:xfrm>
                  <a:off x="1329555" y="97306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0" name="Google Shape;7550;p3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1" name="Google Shape;7551;p30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2" name="Google Shape;7552;p30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3" name="Google Shape;7553;p30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7554" name="Google Shape;7554;p30"/>
              <p:cNvGrpSpPr/>
              <p:nvPr/>
            </p:nvGrpSpPr>
            <p:grpSpPr>
              <a:xfrm rot="-3966913" flipH="1">
                <a:off x="7960111" y="2791167"/>
                <a:ext cx="457475" cy="411027"/>
                <a:chOff x="1426959" y="511745"/>
                <a:chExt cx="436454" cy="392156"/>
              </a:xfrm>
            </p:grpSpPr>
            <p:sp>
              <p:nvSpPr>
                <p:cNvPr id="7555" name="Google Shape;7555;p3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6" name="Google Shape;7556;p30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7" name="Google Shape;7557;p30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8" name="Google Shape;7558;p30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9" name="Google Shape;7559;p30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60" name="Google Shape;7560;p30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7561" name="Google Shape;7561;p3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6363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06" name="Google Shape;806;p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" name="Google Shape;807;p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" name="Google Shape;808;p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" name="Google Shape;809;p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0" name="Google Shape;810;p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1" name="Google Shape;811;p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2" name="Google Shape;812;p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13" name="Google Shape;813;p4"/>
          <p:cNvGrpSpPr/>
          <p:nvPr/>
        </p:nvGrpSpPr>
        <p:grpSpPr>
          <a:xfrm>
            <a:off x="765633" y="3530171"/>
            <a:ext cx="370669" cy="258428"/>
            <a:chOff x="728750" y="1320253"/>
            <a:chExt cx="278002" cy="193821"/>
          </a:xfrm>
        </p:grpSpPr>
        <p:sp>
          <p:nvSpPr>
            <p:cNvPr id="814" name="Google Shape;814;p4"/>
            <p:cNvSpPr/>
            <p:nvPr/>
          </p:nvSpPr>
          <p:spPr>
            <a:xfrm>
              <a:off x="728750" y="1320253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0"/>
                  </a:moveTo>
                  <a:cubicBezTo>
                    <a:pt x="0" y="0"/>
                    <a:pt x="0" y="1028"/>
                    <a:pt x="662" y="1028"/>
                  </a:cubicBezTo>
                  <a:cubicBezTo>
                    <a:pt x="1324" y="1028"/>
                    <a:pt x="1324" y="0"/>
                    <a:pt x="66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880799" y="1486363"/>
              <a:ext cx="36059" cy="27711"/>
            </a:xfrm>
            <a:custGeom>
              <a:avLst/>
              <a:gdLst/>
              <a:ahLst/>
              <a:cxnLst/>
              <a:rect l="l" t="t" r="r" b="b"/>
              <a:pathLst>
                <a:path w="1339" h="1029" extrusionOk="0">
                  <a:moveTo>
                    <a:pt x="677" y="0"/>
                  </a:moveTo>
                  <a:cubicBezTo>
                    <a:pt x="1" y="0"/>
                    <a:pt x="15" y="1028"/>
                    <a:pt x="677" y="1028"/>
                  </a:cubicBezTo>
                  <a:cubicBezTo>
                    <a:pt x="1339" y="1028"/>
                    <a:pt x="1339" y="0"/>
                    <a:pt x="6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971070" y="1341098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17" name="Google Shape;817;p4"/>
          <p:cNvGrpSpPr/>
          <p:nvPr/>
        </p:nvGrpSpPr>
        <p:grpSpPr>
          <a:xfrm>
            <a:off x="10851070" y="5161319"/>
            <a:ext cx="779900" cy="814463"/>
            <a:chOff x="1609851" y="1570464"/>
            <a:chExt cx="1473733" cy="1539433"/>
          </a:xfrm>
        </p:grpSpPr>
        <p:sp>
          <p:nvSpPr>
            <p:cNvPr id="818" name="Google Shape;818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98" name="Google Shape;898;p4"/>
          <p:cNvGrpSpPr/>
          <p:nvPr/>
        </p:nvGrpSpPr>
        <p:grpSpPr>
          <a:xfrm>
            <a:off x="1028449" y="549262"/>
            <a:ext cx="821164" cy="857361"/>
            <a:chOff x="1609851" y="1570464"/>
            <a:chExt cx="1473733" cy="1539433"/>
          </a:xfrm>
        </p:grpSpPr>
        <p:sp>
          <p:nvSpPr>
            <p:cNvPr id="899" name="Google Shape;899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79" name="Google Shape;979;p4"/>
          <p:cNvGrpSpPr/>
          <p:nvPr/>
        </p:nvGrpSpPr>
        <p:grpSpPr>
          <a:xfrm>
            <a:off x="704765" y="656261"/>
            <a:ext cx="554084" cy="639063"/>
            <a:chOff x="528573" y="492195"/>
            <a:chExt cx="415563" cy="479297"/>
          </a:xfrm>
        </p:grpSpPr>
        <p:grpSp>
          <p:nvGrpSpPr>
            <p:cNvPr id="980" name="Google Shape;980;p4"/>
            <p:cNvGrpSpPr/>
            <p:nvPr/>
          </p:nvGrpSpPr>
          <p:grpSpPr>
            <a:xfrm rot="-2222507">
              <a:off x="611435" y="531243"/>
              <a:ext cx="249841" cy="358802"/>
              <a:chOff x="1531572" y="545100"/>
              <a:chExt cx="249840" cy="358800"/>
            </a:xfrm>
          </p:grpSpPr>
          <p:sp>
            <p:nvSpPr>
              <p:cNvPr id="981" name="Google Shape;981;p4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" name="Google Shape;982;p4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" name="Google Shape;983;p4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" name="Google Shape;984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" name="Google Shape;985;p4"/>
              <p:cNvSpPr/>
              <p:nvPr/>
            </p:nvSpPr>
            <p:spPr>
              <a:xfrm>
                <a:off x="1745730" y="59387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" name="Google Shape;986;p4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87" name="Google Shape;987;p4"/>
            <p:cNvSpPr/>
            <p:nvPr/>
          </p:nvSpPr>
          <p:spPr>
            <a:xfrm rot="-4338311">
              <a:off x="648590" y="936442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" name="Google Shape;988;p4"/>
            <p:cNvSpPr/>
            <p:nvPr/>
          </p:nvSpPr>
          <p:spPr>
            <a:xfrm rot="-4338311">
              <a:off x="535756" y="826365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89" name="Google Shape;989;p4"/>
          <p:cNvGrpSpPr/>
          <p:nvPr/>
        </p:nvGrpSpPr>
        <p:grpSpPr>
          <a:xfrm rot="3999914">
            <a:off x="10708670" y="5059196"/>
            <a:ext cx="1056855" cy="1037273"/>
            <a:chOff x="64529" y="145474"/>
            <a:chExt cx="792647" cy="777960"/>
          </a:xfrm>
        </p:grpSpPr>
        <p:grpSp>
          <p:nvGrpSpPr>
            <p:cNvPr id="990" name="Google Shape;990;p4"/>
            <p:cNvGrpSpPr/>
            <p:nvPr/>
          </p:nvGrpSpPr>
          <p:grpSpPr>
            <a:xfrm rot="-2222507">
              <a:off x="429785" y="122303"/>
              <a:ext cx="199214" cy="824302"/>
              <a:chOff x="1497825" y="47044"/>
              <a:chExt cx="199213" cy="824298"/>
            </a:xfrm>
          </p:grpSpPr>
          <p:sp>
            <p:nvSpPr>
              <p:cNvPr id="991" name="Google Shape;991;p4"/>
              <p:cNvSpPr/>
              <p:nvPr/>
            </p:nvSpPr>
            <p:spPr>
              <a:xfrm>
                <a:off x="1661355" y="7814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" name="Google Shape;992;p4"/>
              <p:cNvSpPr/>
              <p:nvPr/>
            </p:nvSpPr>
            <p:spPr>
              <a:xfrm>
                <a:off x="1497825" y="47044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" name="Google Shape;993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" name="Google Shape;994;p4"/>
              <p:cNvSpPr/>
              <p:nvPr/>
            </p:nvSpPr>
            <p:spPr>
              <a:xfrm>
                <a:off x="1547009" y="70686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95" name="Google Shape;995;p4"/>
            <p:cNvSpPr/>
            <p:nvPr/>
          </p:nvSpPr>
          <p:spPr>
            <a:xfrm rot="-4338311">
              <a:off x="109429" y="454889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" name="Google Shape;996;p4"/>
            <p:cNvSpPr/>
            <p:nvPr/>
          </p:nvSpPr>
          <p:spPr>
            <a:xfrm rot="-4338311">
              <a:off x="65320" y="327611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97" name="Google Shape;997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4"/>
          <p:cNvSpPr txBox="1">
            <a:spLocks noGrp="1"/>
          </p:cNvSpPr>
          <p:nvPr>
            <p:ph type="body" idx="1"/>
          </p:nvPr>
        </p:nvSpPr>
        <p:spPr>
          <a:xfrm>
            <a:off x="950800" y="1548567"/>
            <a:ext cx="10290400" cy="4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16454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600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830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3" name="Google Shape;7563;p31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7564" name="Google Shape;7564;p3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5" name="Google Shape;7565;p3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6" name="Google Shape;7566;p3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7" name="Google Shape;7567;p3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568" name="Google Shape;7568;p3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569" name="Google Shape;7569;p3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70" name="Google Shape;7570;p3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7571" name="Google Shape;7571;p3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2126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7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3" name="Google Shape;7573;p32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7574" name="Google Shape;7574;p3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5" name="Google Shape;7575;p3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6" name="Google Shape;7576;p3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7" name="Google Shape;7577;p3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578" name="Google Shape;7578;p3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579" name="Google Shape;7579;p3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80" name="Google Shape;7580;p3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581" name="Google Shape;7581;p32"/>
          <p:cNvGrpSpPr/>
          <p:nvPr/>
        </p:nvGrpSpPr>
        <p:grpSpPr>
          <a:xfrm>
            <a:off x="733136" y="1358785"/>
            <a:ext cx="10695613" cy="4587921"/>
            <a:chOff x="549852" y="1019088"/>
            <a:chExt cx="8021710" cy="3440941"/>
          </a:xfrm>
        </p:grpSpPr>
        <p:grpSp>
          <p:nvGrpSpPr>
            <p:cNvPr id="7582" name="Google Shape;7582;p32"/>
            <p:cNvGrpSpPr/>
            <p:nvPr/>
          </p:nvGrpSpPr>
          <p:grpSpPr>
            <a:xfrm rot="-9921530">
              <a:off x="597101" y="1701844"/>
              <a:ext cx="566668" cy="446654"/>
              <a:chOff x="6323038" y="1499490"/>
              <a:chExt cx="581777" cy="458564"/>
            </a:xfrm>
          </p:grpSpPr>
          <p:grpSp>
            <p:nvGrpSpPr>
              <p:cNvPr id="7583" name="Google Shape;7583;p32"/>
              <p:cNvGrpSpPr/>
              <p:nvPr/>
            </p:nvGrpSpPr>
            <p:grpSpPr>
              <a:xfrm rot="-6112678" flipH="1">
                <a:off x="6710332" y="1752065"/>
                <a:ext cx="132714" cy="233947"/>
                <a:chOff x="1508752" y="884214"/>
                <a:chExt cx="123324" cy="217414"/>
              </a:xfrm>
            </p:grpSpPr>
            <p:sp>
              <p:nvSpPr>
                <p:cNvPr id="7584" name="Google Shape;7584;p3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85" name="Google Shape;7585;p32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7586" name="Google Shape;7586;p32"/>
              <p:cNvGrpSpPr/>
              <p:nvPr/>
            </p:nvGrpSpPr>
            <p:grpSpPr>
              <a:xfrm rot="1827528" flipH="1">
                <a:off x="6348628" y="1580370"/>
                <a:ext cx="374327" cy="202901"/>
                <a:chOff x="1515561" y="715341"/>
                <a:chExt cx="347852" cy="188559"/>
              </a:xfrm>
            </p:grpSpPr>
            <p:sp>
              <p:nvSpPr>
                <p:cNvPr id="7587" name="Google Shape;7587;p3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88" name="Google Shape;7588;p32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89" name="Google Shape;7589;p32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90" name="Google Shape;7590;p32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7591" name="Google Shape;7591;p32"/>
            <p:cNvGrpSpPr/>
            <p:nvPr/>
          </p:nvGrpSpPr>
          <p:grpSpPr>
            <a:xfrm>
              <a:off x="7862107" y="3488594"/>
              <a:ext cx="351577" cy="358653"/>
              <a:chOff x="1346595" y="2866919"/>
              <a:chExt cx="351577" cy="358653"/>
            </a:xfrm>
          </p:grpSpPr>
          <p:sp>
            <p:nvSpPr>
              <p:cNvPr id="7592" name="Google Shape;7592;p32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3" name="Google Shape;7593;p32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4" name="Google Shape;7594;p32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5" name="Google Shape;7595;p32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6" name="Google Shape;7596;p32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7" name="Google Shape;7597;p32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598" name="Google Shape;7598;p32"/>
            <p:cNvGrpSpPr/>
            <p:nvPr/>
          </p:nvGrpSpPr>
          <p:grpSpPr>
            <a:xfrm>
              <a:off x="655450" y="1019088"/>
              <a:ext cx="756320" cy="789729"/>
              <a:chOff x="1609851" y="1570464"/>
              <a:chExt cx="1473733" cy="1539433"/>
            </a:xfrm>
          </p:grpSpPr>
          <p:sp>
            <p:nvSpPr>
              <p:cNvPr id="7599" name="Google Shape;7599;p3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0" name="Google Shape;7600;p3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1" name="Google Shape;7601;p3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2" name="Google Shape;7602;p3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3" name="Google Shape;7603;p3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4" name="Google Shape;7604;p3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5" name="Google Shape;7605;p3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6" name="Google Shape;7606;p3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7" name="Google Shape;7607;p3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8" name="Google Shape;7608;p3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9" name="Google Shape;7609;p3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0" name="Google Shape;7610;p3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1" name="Google Shape;7611;p3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2" name="Google Shape;7612;p3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3" name="Google Shape;7613;p3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4" name="Google Shape;7614;p3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5" name="Google Shape;7615;p3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6" name="Google Shape;7616;p3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7" name="Google Shape;7617;p3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8" name="Google Shape;7618;p3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9" name="Google Shape;7619;p3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0" name="Google Shape;7620;p3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1" name="Google Shape;7621;p3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2" name="Google Shape;7622;p3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3" name="Google Shape;7623;p3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4" name="Google Shape;7624;p3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5" name="Google Shape;7625;p3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6" name="Google Shape;7626;p3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7" name="Google Shape;7627;p3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8" name="Google Shape;7628;p3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9" name="Google Shape;7629;p3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0" name="Google Shape;7630;p3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1" name="Google Shape;7631;p3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2" name="Google Shape;7632;p3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3" name="Google Shape;7633;p3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4" name="Google Shape;7634;p3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5" name="Google Shape;7635;p3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6" name="Google Shape;7636;p3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7" name="Google Shape;7637;p3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8" name="Google Shape;7638;p3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9" name="Google Shape;7639;p3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0" name="Google Shape;7640;p3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1" name="Google Shape;7641;p3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2" name="Google Shape;7642;p3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3" name="Google Shape;7643;p3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4" name="Google Shape;7644;p3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5" name="Google Shape;7645;p3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6" name="Google Shape;7646;p3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7" name="Google Shape;7647;p3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8" name="Google Shape;7648;p3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9" name="Google Shape;7649;p3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0" name="Google Shape;7650;p3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1" name="Google Shape;7651;p3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2" name="Google Shape;7652;p3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3" name="Google Shape;7653;p3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4" name="Google Shape;7654;p3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5" name="Google Shape;7655;p3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6" name="Google Shape;7656;p3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7" name="Google Shape;7657;p3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8" name="Google Shape;7658;p3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9" name="Google Shape;7659;p3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0" name="Google Shape;7660;p3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1" name="Google Shape;7661;p3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2" name="Google Shape;7662;p3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3" name="Google Shape;7663;p3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4" name="Google Shape;7664;p3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5" name="Google Shape;7665;p3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6" name="Google Shape;7666;p3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7" name="Google Shape;7667;p3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8" name="Google Shape;7668;p3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9" name="Google Shape;7669;p3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0" name="Google Shape;7670;p3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1" name="Google Shape;7671;p3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2" name="Google Shape;7672;p3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3" name="Google Shape;7673;p3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4" name="Google Shape;7674;p3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5" name="Google Shape;7675;p3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6" name="Google Shape;7676;p3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7" name="Google Shape;7677;p3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8" name="Google Shape;7678;p3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679" name="Google Shape;7679;p32"/>
            <p:cNvGrpSpPr/>
            <p:nvPr/>
          </p:nvGrpSpPr>
          <p:grpSpPr>
            <a:xfrm>
              <a:off x="7862107" y="3720177"/>
              <a:ext cx="709455" cy="739852"/>
              <a:chOff x="1609851" y="1570464"/>
              <a:chExt cx="1473733" cy="1539433"/>
            </a:xfrm>
          </p:grpSpPr>
          <p:sp>
            <p:nvSpPr>
              <p:cNvPr id="7680" name="Google Shape;7680;p3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1" name="Google Shape;7681;p3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2" name="Google Shape;7682;p3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3" name="Google Shape;7683;p3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4" name="Google Shape;7684;p3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5" name="Google Shape;7685;p3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6" name="Google Shape;7686;p3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7" name="Google Shape;7687;p3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8" name="Google Shape;7688;p3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9" name="Google Shape;7689;p3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0" name="Google Shape;7690;p3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1" name="Google Shape;7691;p3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2" name="Google Shape;7692;p3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3" name="Google Shape;7693;p3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4" name="Google Shape;7694;p3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5" name="Google Shape;7695;p3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6" name="Google Shape;7696;p3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7" name="Google Shape;7697;p3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8" name="Google Shape;7698;p3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9" name="Google Shape;7699;p3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0" name="Google Shape;7700;p3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1" name="Google Shape;7701;p3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2" name="Google Shape;7702;p3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3" name="Google Shape;7703;p3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4" name="Google Shape;7704;p3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5" name="Google Shape;7705;p3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6" name="Google Shape;7706;p3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7" name="Google Shape;7707;p3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8" name="Google Shape;7708;p3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9" name="Google Shape;7709;p3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0" name="Google Shape;7710;p3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1" name="Google Shape;7711;p3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2" name="Google Shape;7712;p3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3" name="Google Shape;7713;p3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4" name="Google Shape;7714;p3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5" name="Google Shape;7715;p3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6" name="Google Shape;7716;p3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7" name="Google Shape;7717;p3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8" name="Google Shape;7718;p3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9" name="Google Shape;7719;p3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0" name="Google Shape;7720;p3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1" name="Google Shape;7721;p3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2" name="Google Shape;7722;p3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3" name="Google Shape;7723;p3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4" name="Google Shape;7724;p3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5" name="Google Shape;7725;p3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6" name="Google Shape;7726;p3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7" name="Google Shape;7727;p3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8" name="Google Shape;7728;p3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9" name="Google Shape;7729;p3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0" name="Google Shape;7730;p3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1" name="Google Shape;7731;p3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2" name="Google Shape;7732;p3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3" name="Google Shape;7733;p3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4" name="Google Shape;7734;p3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5" name="Google Shape;7735;p3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6" name="Google Shape;7736;p3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7" name="Google Shape;7737;p3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8" name="Google Shape;7738;p3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9" name="Google Shape;7739;p3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0" name="Google Shape;7740;p3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1" name="Google Shape;7741;p3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2" name="Google Shape;7742;p3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3" name="Google Shape;7743;p3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4" name="Google Shape;7744;p3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5" name="Google Shape;7745;p3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6" name="Google Shape;7746;p3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7" name="Google Shape;7747;p3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8" name="Google Shape;7748;p3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9" name="Google Shape;7749;p3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0" name="Google Shape;7750;p3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1" name="Google Shape;7751;p3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2" name="Google Shape;7752;p3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3" name="Google Shape;7753;p3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4" name="Google Shape;7754;p3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5" name="Google Shape;7755;p3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6" name="Google Shape;7756;p3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7" name="Google Shape;7757;p3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8" name="Google Shape;7758;p3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9" name="Google Shape;7759;p3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7760" name="Google Shape;7760;p32"/>
          <p:cNvSpPr txBox="1">
            <a:spLocks noGrp="1"/>
          </p:cNvSpPr>
          <p:nvPr>
            <p:ph type="subTitle" idx="1"/>
          </p:nvPr>
        </p:nvSpPr>
        <p:spPr>
          <a:xfrm>
            <a:off x="1824968" y="1804233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1" name="Google Shape;7761;p32"/>
          <p:cNvSpPr txBox="1">
            <a:spLocks noGrp="1"/>
          </p:cNvSpPr>
          <p:nvPr>
            <p:ph type="subTitle" idx="2"/>
          </p:nvPr>
        </p:nvSpPr>
        <p:spPr>
          <a:xfrm>
            <a:off x="1818603" y="2424551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2" name="Google Shape;7762;p32"/>
          <p:cNvSpPr txBox="1">
            <a:spLocks noGrp="1"/>
          </p:cNvSpPr>
          <p:nvPr>
            <p:ph type="subTitle" idx="3"/>
          </p:nvPr>
        </p:nvSpPr>
        <p:spPr>
          <a:xfrm>
            <a:off x="7851333" y="1803500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3" name="Google Shape;7763;p32"/>
          <p:cNvSpPr txBox="1">
            <a:spLocks noGrp="1"/>
          </p:cNvSpPr>
          <p:nvPr>
            <p:ph type="subTitle" idx="4"/>
          </p:nvPr>
        </p:nvSpPr>
        <p:spPr>
          <a:xfrm>
            <a:off x="7862429" y="2424607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4" name="Google Shape;7764;p3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65" name="Google Shape;7765;p32"/>
          <p:cNvSpPr txBox="1">
            <a:spLocks noGrp="1"/>
          </p:cNvSpPr>
          <p:nvPr>
            <p:ph type="subTitle" idx="5"/>
          </p:nvPr>
        </p:nvSpPr>
        <p:spPr>
          <a:xfrm>
            <a:off x="1801156" y="4239800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6" name="Google Shape;7766;p32"/>
          <p:cNvSpPr txBox="1">
            <a:spLocks noGrp="1"/>
          </p:cNvSpPr>
          <p:nvPr>
            <p:ph type="subTitle" idx="6"/>
          </p:nvPr>
        </p:nvSpPr>
        <p:spPr>
          <a:xfrm>
            <a:off x="1809871" y="4860117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7" name="Google Shape;7767;p32"/>
          <p:cNvSpPr txBox="1">
            <a:spLocks noGrp="1"/>
          </p:cNvSpPr>
          <p:nvPr>
            <p:ph type="subTitle" idx="7"/>
          </p:nvPr>
        </p:nvSpPr>
        <p:spPr>
          <a:xfrm>
            <a:off x="7823552" y="4239067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8" name="Google Shape;7768;p32"/>
          <p:cNvSpPr txBox="1">
            <a:spLocks noGrp="1"/>
          </p:cNvSpPr>
          <p:nvPr>
            <p:ph type="subTitle" idx="8"/>
          </p:nvPr>
        </p:nvSpPr>
        <p:spPr>
          <a:xfrm>
            <a:off x="7843379" y="4860173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8021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70" name="Google Shape;7770;p33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7771" name="Google Shape;7771;p3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2" name="Google Shape;7772;p3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3" name="Google Shape;7773;p3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4" name="Google Shape;7774;p3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775" name="Google Shape;7775;p3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776" name="Google Shape;7776;p3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77" name="Google Shape;7777;p3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778" name="Google Shape;7778;p33"/>
          <p:cNvGrpSpPr/>
          <p:nvPr/>
        </p:nvGrpSpPr>
        <p:grpSpPr>
          <a:xfrm>
            <a:off x="1023445" y="1066351"/>
            <a:ext cx="10270112" cy="4981069"/>
            <a:chOff x="767584" y="799763"/>
            <a:chExt cx="7702584" cy="3735802"/>
          </a:xfrm>
        </p:grpSpPr>
        <p:grpSp>
          <p:nvGrpSpPr>
            <p:cNvPr id="7779" name="Google Shape;7779;p33"/>
            <p:cNvGrpSpPr/>
            <p:nvPr/>
          </p:nvGrpSpPr>
          <p:grpSpPr>
            <a:xfrm flipH="1">
              <a:off x="7201579" y="799763"/>
              <a:ext cx="1268589" cy="1322835"/>
              <a:chOff x="1609851" y="1570464"/>
              <a:chExt cx="1473733" cy="1539433"/>
            </a:xfrm>
          </p:grpSpPr>
          <p:sp>
            <p:nvSpPr>
              <p:cNvPr id="7780" name="Google Shape;7780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1" name="Google Shape;7781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2" name="Google Shape;7782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3" name="Google Shape;7783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4" name="Google Shape;7784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5" name="Google Shape;7785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6" name="Google Shape;7786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7" name="Google Shape;7787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8" name="Google Shape;7788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9" name="Google Shape;7789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0" name="Google Shape;7790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1" name="Google Shape;7791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2" name="Google Shape;7792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3" name="Google Shape;7793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4" name="Google Shape;7794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5" name="Google Shape;7795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6" name="Google Shape;7796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7" name="Google Shape;7797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8" name="Google Shape;7798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9" name="Google Shape;7799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0" name="Google Shape;7800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1" name="Google Shape;7801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2" name="Google Shape;7802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3" name="Google Shape;7803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4" name="Google Shape;7804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5" name="Google Shape;7805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6" name="Google Shape;7806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7" name="Google Shape;7807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8" name="Google Shape;7808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9" name="Google Shape;7809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0" name="Google Shape;7810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1" name="Google Shape;7811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2" name="Google Shape;7812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3" name="Google Shape;7813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4" name="Google Shape;7814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5" name="Google Shape;7815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6" name="Google Shape;7816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7" name="Google Shape;7817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8" name="Google Shape;7818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9" name="Google Shape;7819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0" name="Google Shape;7820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1" name="Google Shape;7821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2" name="Google Shape;7822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3" name="Google Shape;7823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4" name="Google Shape;7824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5" name="Google Shape;7825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6" name="Google Shape;7826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7" name="Google Shape;7827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8" name="Google Shape;7828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9" name="Google Shape;7829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0" name="Google Shape;7830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1" name="Google Shape;7831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2" name="Google Shape;7832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3" name="Google Shape;7833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4" name="Google Shape;7834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5" name="Google Shape;7835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6" name="Google Shape;7836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7" name="Google Shape;7837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8" name="Google Shape;7838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9" name="Google Shape;7839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0" name="Google Shape;7840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1" name="Google Shape;7841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2" name="Google Shape;7842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3" name="Google Shape;7843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4" name="Google Shape;7844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5" name="Google Shape;7845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6" name="Google Shape;7846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7" name="Google Shape;7847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8" name="Google Shape;7848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9" name="Google Shape;7849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0" name="Google Shape;7850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1" name="Google Shape;7851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2" name="Google Shape;7852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3" name="Google Shape;7853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4" name="Google Shape;7854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5" name="Google Shape;7855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6" name="Google Shape;7856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7" name="Google Shape;7857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8" name="Google Shape;7858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9" name="Google Shape;7859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860" name="Google Shape;7860;p33"/>
            <p:cNvGrpSpPr/>
            <p:nvPr/>
          </p:nvGrpSpPr>
          <p:grpSpPr>
            <a:xfrm flipH="1">
              <a:off x="767584" y="3726843"/>
              <a:ext cx="692802" cy="723072"/>
              <a:chOff x="1609851" y="1570464"/>
              <a:chExt cx="1473733" cy="1539433"/>
            </a:xfrm>
          </p:grpSpPr>
          <p:sp>
            <p:nvSpPr>
              <p:cNvPr id="7861" name="Google Shape;7861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2" name="Google Shape;7862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3" name="Google Shape;7863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4" name="Google Shape;7864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5" name="Google Shape;7865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6" name="Google Shape;7866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7" name="Google Shape;7867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8" name="Google Shape;7868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9" name="Google Shape;7869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0" name="Google Shape;7870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1" name="Google Shape;7871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2" name="Google Shape;7872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3" name="Google Shape;7873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4" name="Google Shape;7874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5" name="Google Shape;7875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6" name="Google Shape;7876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7" name="Google Shape;7877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8" name="Google Shape;7878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9" name="Google Shape;7879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0" name="Google Shape;7880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1" name="Google Shape;7881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2" name="Google Shape;7882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3" name="Google Shape;7883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4" name="Google Shape;7884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5" name="Google Shape;7885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6" name="Google Shape;7886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7" name="Google Shape;7887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8" name="Google Shape;7888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9" name="Google Shape;7889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0" name="Google Shape;7890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1" name="Google Shape;7891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2" name="Google Shape;7892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3" name="Google Shape;7893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4" name="Google Shape;7894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5" name="Google Shape;7895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6" name="Google Shape;7896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7" name="Google Shape;7897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8" name="Google Shape;7898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9" name="Google Shape;7899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0" name="Google Shape;7900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1" name="Google Shape;7901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2" name="Google Shape;7902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3" name="Google Shape;7903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4" name="Google Shape;7904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5" name="Google Shape;7905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6" name="Google Shape;7906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7" name="Google Shape;7907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8" name="Google Shape;7908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9" name="Google Shape;7909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0" name="Google Shape;7910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1" name="Google Shape;7911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2" name="Google Shape;7912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3" name="Google Shape;7913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4" name="Google Shape;7914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5" name="Google Shape;7915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6" name="Google Shape;7916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7" name="Google Shape;7917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8" name="Google Shape;7918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9" name="Google Shape;7919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0" name="Google Shape;7920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1" name="Google Shape;7921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2" name="Google Shape;7922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3" name="Google Shape;7923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4" name="Google Shape;7924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5" name="Google Shape;7925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6" name="Google Shape;7926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7" name="Google Shape;7927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8" name="Google Shape;7928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9" name="Google Shape;7929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0" name="Google Shape;7930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1" name="Google Shape;7931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2" name="Google Shape;7932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3" name="Google Shape;7933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4" name="Google Shape;7934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5" name="Google Shape;7935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6" name="Google Shape;7936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7" name="Google Shape;7937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8" name="Google Shape;7938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9" name="Google Shape;7939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0" name="Google Shape;7940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41" name="Google Shape;7941;p33"/>
            <p:cNvGrpSpPr/>
            <p:nvPr/>
          </p:nvGrpSpPr>
          <p:grpSpPr>
            <a:xfrm rot="-6112576" flipH="1">
              <a:off x="1456263" y="4133263"/>
              <a:ext cx="305688" cy="358802"/>
              <a:chOff x="1399963" y="545100"/>
              <a:chExt cx="305686" cy="358800"/>
            </a:xfrm>
          </p:grpSpPr>
          <p:sp>
            <p:nvSpPr>
              <p:cNvPr id="7942" name="Google Shape;7942;p3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3" name="Google Shape;7943;p3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4" name="Google Shape;7944;p3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5" name="Google Shape;7945;p3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6" name="Google Shape;7946;p3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7" name="Google Shape;7947;p3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48" name="Google Shape;7948;p33"/>
            <p:cNvGrpSpPr/>
            <p:nvPr/>
          </p:nvGrpSpPr>
          <p:grpSpPr>
            <a:xfrm rot="7357421" flipH="1">
              <a:off x="7963006" y="2131068"/>
              <a:ext cx="305676" cy="221471"/>
              <a:chOff x="1399963" y="545100"/>
              <a:chExt cx="305686" cy="221479"/>
            </a:xfrm>
          </p:grpSpPr>
          <p:sp>
            <p:nvSpPr>
              <p:cNvPr id="7949" name="Google Shape;7949;p3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0" name="Google Shape;7950;p3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1" name="Google Shape;7951;p3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2" name="Google Shape;7952;p3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3" name="Google Shape;7953;p3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54" name="Google Shape;7954;p33"/>
            <p:cNvGrpSpPr/>
            <p:nvPr/>
          </p:nvGrpSpPr>
          <p:grpSpPr>
            <a:xfrm flipH="1">
              <a:off x="7398484" y="3812493"/>
              <a:ext cx="692802" cy="723072"/>
              <a:chOff x="1609851" y="1570464"/>
              <a:chExt cx="1473733" cy="1539433"/>
            </a:xfrm>
          </p:grpSpPr>
          <p:sp>
            <p:nvSpPr>
              <p:cNvPr id="7955" name="Google Shape;7955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6" name="Google Shape;7956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7" name="Google Shape;7957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8" name="Google Shape;7958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59" name="Google Shape;7959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0" name="Google Shape;7960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1" name="Google Shape;7961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2" name="Google Shape;7962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3" name="Google Shape;7963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4" name="Google Shape;7964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5" name="Google Shape;7965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6" name="Google Shape;7966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7" name="Google Shape;7967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8" name="Google Shape;7968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9" name="Google Shape;7969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0" name="Google Shape;7970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1" name="Google Shape;7971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2" name="Google Shape;7972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3" name="Google Shape;7973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4" name="Google Shape;7974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5" name="Google Shape;7975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6" name="Google Shape;7976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7" name="Google Shape;7977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8" name="Google Shape;7978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9" name="Google Shape;7979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0" name="Google Shape;7980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1" name="Google Shape;7981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2" name="Google Shape;7982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3" name="Google Shape;7983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4" name="Google Shape;7984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5" name="Google Shape;7985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6" name="Google Shape;7986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7" name="Google Shape;7987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8" name="Google Shape;7988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89" name="Google Shape;7989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0" name="Google Shape;7990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1" name="Google Shape;7991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2" name="Google Shape;7992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3" name="Google Shape;7993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4" name="Google Shape;7994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5" name="Google Shape;7995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6" name="Google Shape;7996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7" name="Google Shape;7997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8" name="Google Shape;7998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99" name="Google Shape;7999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0" name="Google Shape;8000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1" name="Google Shape;8001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2" name="Google Shape;8002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3" name="Google Shape;8003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4" name="Google Shape;8004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5" name="Google Shape;8005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6" name="Google Shape;8006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7" name="Google Shape;8007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8" name="Google Shape;8008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9" name="Google Shape;8009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0" name="Google Shape;8010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1" name="Google Shape;8011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2" name="Google Shape;8012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3" name="Google Shape;8013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4" name="Google Shape;8014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5" name="Google Shape;8015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6" name="Google Shape;8016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7" name="Google Shape;8017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8" name="Google Shape;8018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9" name="Google Shape;8019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0" name="Google Shape;8020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1" name="Google Shape;8021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2" name="Google Shape;8022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3" name="Google Shape;8023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4" name="Google Shape;8024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5" name="Google Shape;8025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6" name="Google Shape;8026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7" name="Google Shape;8027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8" name="Google Shape;8028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9" name="Google Shape;8029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0" name="Google Shape;8030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1" name="Google Shape;8031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2" name="Google Shape;8032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3" name="Google Shape;8033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4" name="Google Shape;8034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035" name="Google Shape;8035;p33"/>
            <p:cNvGrpSpPr/>
            <p:nvPr/>
          </p:nvGrpSpPr>
          <p:grpSpPr>
            <a:xfrm flipH="1">
              <a:off x="7838965" y="3451047"/>
              <a:ext cx="346327" cy="361459"/>
              <a:chOff x="1609851" y="1570464"/>
              <a:chExt cx="1473733" cy="1539433"/>
            </a:xfrm>
          </p:grpSpPr>
          <p:sp>
            <p:nvSpPr>
              <p:cNvPr id="8036" name="Google Shape;8036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7" name="Google Shape;8037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8" name="Google Shape;8038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9" name="Google Shape;8039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0" name="Google Shape;8040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1" name="Google Shape;8041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2" name="Google Shape;8042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3" name="Google Shape;8043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4" name="Google Shape;8044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5" name="Google Shape;8045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6" name="Google Shape;8046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7" name="Google Shape;8047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8" name="Google Shape;8048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9" name="Google Shape;8049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0" name="Google Shape;8050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1" name="Google Shape;8051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2" name="Google Shape;8052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3" name="Google Shape;8053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4" name="Google Shape;8054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5" name="Google Shape;8055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6" name="Google Shape;8056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7" name="Google Shape;8057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8" name="Google Shape;8058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9" name="Google Shape;8059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0" name="Google Shape;8060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1" name="Google Shape;8061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2" name="Google Shape;8062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3" name="Google Shape;8063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4" name="Google Shape;8064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5" name="Google Shape;8065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6" name="Google Shape;8066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7" name="Google Shape;8067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8" name="Google Shape;8068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69" name="Google Shape;8069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0" name="Google Shape;8070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1" name="Google Shape;8071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2" name="Google Shape;8072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3" name="Google Shape;8073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4" name="Google Shape;8074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5" name="Google Shape;8075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6" name="Google Shape;8076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7" name="Google Shape;8077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8" name="Google Shape;8078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79" name="Google Shape;8079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0" name="Google Shape;8080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1" name="Google Shape;8081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2" name="Google Shape;8082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3" name="Google Shape;8083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4" name="Google Shape;8084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5" name="Google Shape;8085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6" name="Google Shape;8086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7" name="Google Shape;8087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8" name="Google Shape;8088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89" name="Google Shape;8089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0" name="Google Shape;8090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1" name="Google Shape;8091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2" name="Google Shape;8092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3" name="Google Shape;8093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4" name="Google Shape;8094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5" name="Google Shape;8095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6" name="Google Shape;8096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7" name="Google Shape;8097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8" name="Google Shape;8098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99" name="Google Shape;8099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0" name="Google Shape;8100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1" name="Google Shape;8101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2" name="Google Shape;8102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3" name="Google Shape;8103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4" name="Google Shape;8104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5" name="Google Shape;8105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6" name="Google Shape;8106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7" name="Google Shape;8107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8" name="Google Shape;8108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09" name="Google Shape;8109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0" name="Google Shape;8110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1" name="Google Shape;8111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2" name="Google Shape;8112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3" name="Google Shape;8113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4" name="Google Shape;8114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15" name="Google Shape;8115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116" name="Google Shape;8116;p33"/>
          <p:cNvSpPr txBox="1">
            <a:spLocks noGrp="1"/>
          </p:cNvSpPr>
          <p:nvPr>
            <p:ph type="subTitle" idx="1"/>
          </p:nvPr>
        </p:nvSpPr>
        <p:spPr>
          <a:xfrm>
            <a:off x="6303033" y="2799600"/>
            <a:ext cx="3561600" cy="1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7" name="Google Shape;8117;p3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009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8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9" name="Google Shape;8119;p34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120" name="Google Shape;8120;p3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1" name="Google Shape;8121;p3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2" name="Google Shape;8122;p3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3" name="Google Shape;8123;p3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24" name="Google Shape;8124;p3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25" name="Google Shape;8125;p3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26" name="Google Shape;8126;p3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127" name="Google Shape;8127;p34"/>
          <p:cNvGrpSpPr/>
          <p:nvPr/>
        </p:nvGrpSpPr>
        <p:grpSpPr>
          <a:xfrm>
            <a:off x="891667" y="877313"/>
            <a:ext cx="9126332" cy="4553472"/>
            <a:chOff x="668750" y="657985"/>
            <a:chExt cx="6844749" cy="3415104"/>
          </a:xfrm>
        </p:grpSpPr>
        <p:grpSp>
          <p:nvGrpSpPr>
            <p:cNvPr id="8128" name="Google Shape;8128;p34"/>
            <p:cNvGrpSpPr/>
            <p:nvPr/>
          </p:nvGrpSpPr>
          <p:grpSpPr>
            <a:xfrm flipH="1">
              <a:off x="5955726" y="3309838"/>
              <a:ext cx="732003" cy="763251"/>
              <a:chOff x="1609851" y="1570464"/>
              <a:chExt cx="1473733" cy="1539433"/>
            </a:xfrm>
          </p:grpSpPr>
          <p:sp>
            <p:nvSpPr>
              <p:cNvPr id="8129" name="Google Shape;8129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0" name="Google Shape;8130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1" name="Google Shape;8131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2" name="Google Shape;8132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3" name="Google Shape;8133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4" name="Google Shape;8134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5" name="Google Shape;8135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6" name="Google Shape;8136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7" name="Google Shape;8137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8" name="Google Shape;8138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39" name="Google Shape;8139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0" name="Google Shape;8140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1" name="Google Shape;8141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2" name="Google Shape;8142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3" name="Google Shape;8143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4" name="Google Shape;8144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5" name="Google Shape;8145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6" name="Google Shape;8146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7" name="Google Shape;8147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8" name="Google Shape;8148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49" name="Google Shape;8149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0" name="Google Shape;8150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1" name="Google Shape;8151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2" name="Google Shape;8152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3" name="Google Shape;8153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4" name="Google Shape;8154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5" name="Google Shape;8155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6" name="Google Shape;8156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7" name="Google Shape;8157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8" name="Google Shape;8158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9" name="Google Shape;8159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0" name="Google Shape;8160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1" name="Google Shape;8161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2" name="Google Shape;8162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3" name="Google Shape;8163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4" name="Google Shape;8164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5" name="Google Shape;8165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6" name="Google Shape;8166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7" name="Google Shape;8167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8" name="Google Shape;8168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9" name="Google Shape;8169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0" name="Google Shape;8170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1" name="Google Shape;8171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2" name="Google Shape;8172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3" name="Google Shape;8173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4" name="Google Shape;8174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5" name="Google Shape;8175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6" name="Google Shape;8176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7" name="Google Shape;8177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8" name="Google Shape;8178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9" name="Google Shape;8179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0" name="Google Shape;8180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1" name="Google Shape;8181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2" name="Google Shape;8182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3" name="Google Shape;8183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4" name="Google Shape;8184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5" name="Google Shape;8185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6" name="Google Shape;8186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7" name="Google Shape;8187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8" name="Google Shape;8188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9" name="Google Shape;8189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0" name="Google Shape;8190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1" name="Google Shape;8191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2" name="Google Shape;8192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3" name="Google Shape;8193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4" name="Google Shape;8194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5" name="Google Shape;8195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6" name="Google Shape;8196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7" name="Google Shape;8197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8" name="Google Shape;8198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9" name="Google Shape;8199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0" name="Google Shape;8200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1" name="Google Shape;8201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2" name="Google Shape;8202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3" name="Google Shape;8203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4" name="Google Shape;8204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5" name="Google Shape;8205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6" name="Google Shape;8206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7" name="Google Shape;8207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8" name="Google Shape;8208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209" name="Google Shape;8209;p34"/>
            <p:cNvGrpSpPr/>
            <p:nvPr/>
          </p:nvGrpSpPr>
          <p:grpSpPr>
            <a:xfrm flipH="1">
              <a:off x="5526696" y="995508"/>
              <a:ext cx="1536956" cy="1602704"/>
              <a:chOff x="1609851" y="1570464"/>
              <a:chExt cx="1473733" cy="1539433"/>
            </a:xfrm>
          </p:grpSpPr>
          <p:sp>
            <p:nvSpPr>
              <p:cNvPr id="8210" name="Google Shape;8210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1" name="Google Shape;8211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2" name="Google Shape;8212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3" name="Google Shape;8213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4" name="Google Shape;8214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5" name="Google Shape;8215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6" name="Google Shape;8216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7" name="Google Shape;8217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8" name="Google Shape;8218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9" name="Google Shape;8219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0" name="Google Shape;8220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1" name="Google Shape;8221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2" name="Google Shape;8222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3" name="Google Shape;8223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4" name="Google Shape;8224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5" name="Google Shape;8225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6" name="Google Shape;8226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7" name="Google Shape;8227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8" name="Google Shape;8228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9" name="Google Shape;8229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0" name="Google Shape;8230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1" name="Google Shape;8231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2" name="Google Shape;8232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3" name="Google Shape;8233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4" name="Google Shape;8234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5" name="Google Shape;8235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6" name="Google Shape;8236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7" name="Google Shape;8237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8" name="Google Shape;8238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9" name="Google Shape;8239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0" name="Google Shape;8240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1" name="Google Shape;8241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2" name="Google Shape;8242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3" name="Google Shape;8243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4" name="Google Shape;8244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5" name="Google Shape;8245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6" name="Google Shape;8246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7" name="Google Shape;8247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8" name="Google Shape;8248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9" name="Google Shape;8249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0" name="Google Shape;8250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1" name="Google Shape;8251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2" name="Google Shape;8252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3" name="Google Shape;8253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4" name="Google Shape;8254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5" name="Google Shape;8255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6" name="Google Shape;8256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7" name="Google Shape;8257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8" name="Google Shape;8258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9" name="Google Shape;8259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0" name="Google Shape;8260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1" name="Google Shape;8261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2" name="Google Shape;8262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3" name="Google Shape;8263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4" name="Google Shape;8264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5" name="Google Shape;8265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6" name="Google Shape;8266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7" name="Google Shape;8267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8" name="Google Shape;8268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9" name="Google Shape;8269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0" name="Google Shape;8270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1" name="Google Shape;8271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2" name="Google Shape;8272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3" name="Google Shape;8273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4" name="Google Shape;8274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5" name="Google Shape;8275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6" name="Google Shape;8276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7" name="Google Shape;8277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8" name="Google Shape;8278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9" name="Google Shape;8279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0" name="Google Shape;8280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1" name="Google Shape;8281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2" name="Google Shape;8282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3" name="Google Shape;8283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4" name="Google Shape;8284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5" name="Google Shape;8285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6" name="Google Shape;8286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7" name="Google Shape;8287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8" name="Google Shape;8288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9" name="Google Shape;8289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290" name="Google Shape;8290;p34"/>
            <p:cNvGrpSpPr/>
            <p:nvPr/>
          </p:nvGrpSpPr>
          <p:grpSpPr>
            <a:xfrm flipH="1">
              <a:off x="6833813" y="2020561"/>
              <a:ext cx="679686" cy="708755"/>
              <a:chOff x="1609851" y="1570464"/>
              <a:chExt cx="1473733" cy="1539433"/>
            </a:xfrm>
          </p:grpSpPr>
          <p:sp>
            <p:nvSpPr>
              <p:cNvPr id="8291" name="Google Shape;8291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2" name="Google Shape;8292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3" name="Google Shape;8293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4" name="Google Shape;8294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5" name="Google Shape;8295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6" name="Google Shape;8296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7" name="Google Shape;8297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8" name="Google Shape;8298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9" name="Google Shape;8299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0" name="Google Shape;8300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1" name="Google Shape;8301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2" name="Google Shape;8302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3" name="Google Shape;8303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4" name="Google Shape;8304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5" name="Google Shape;8305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6" name="Google Shape;8306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7" name="Google Shape;8307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8" name="Google Shape;8308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9" name="Google Shape;8309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0" name="Google Shape;8310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1" name="Google Shape;8311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2" name="Google Shape;8312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3" name="Google Shape;8313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4" name="Google Shape;8314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5" name="Google Shape;8315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6" name="Google Shape;8316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7" name="Google Shape;8317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8" name="Google Shape;8318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9" name="Google Shape;8319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0" name="Google Shape;8320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1" name="Google Shape;8321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2" name="Google Shape;8322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3" name="Google Shape;8323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4" name="Google Shape;8324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5" name="Google Shape;8325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6" name="Google Shape;8326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7" name="Google Shape;8327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8" name="Google Shape;8328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9" name="Google Shape;8329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0" name="Google Shape;8330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1" name="Google Shape;8331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2" name="Google Shape;8332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3" name="Google Shape;8333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4" name="Google Shape;8334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5" name="Google Shape;8335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6" name="Google Shape;8336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7" name="Google Shape;8337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8" name="Google Shape;8338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9" name="Google Shape;8339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0" name="Google Shape;8340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1" name="Google Shape;8341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2" name="Google Shape;8342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3" name="Google Shape;8343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4" name="Google Shape;8344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5" name="Google Shape;8345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6" name="Google Shape;8346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7" name="Google Shape;8347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8" name="Google Shape;8348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9" name="Google Shape;8349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0" name="Google Shape;8350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1" name="Google Shape;8351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2" name="Google Shape;8352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3" name="Google Shape;8353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4" name="Google Shape;8354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5" name="Google Shape;8355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6" name="Google Shape;8356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7" name="Google Shape;8357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8" name="Google Shape;8358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9" name="Google Shape;8359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0" name="Google Shape;8360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1" name="Google Shape;8361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2" name="Google Shape;8362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3" name="Google Shape;8363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4" name="Google Shape;8364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5" name="Google Shape;8365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6" name="Google Shape;8366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7" name="Google Shape;8367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8" name="Google Shape;8368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9" name="Google Shape;8369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70" name="Google Shape;8370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371" name="Google Shape;8371;p34"/>
            <p:cNvGrpSpPr/>
            <p:nvPr/>
          </p:nvGrpSpPr>
          <p:grpSpPr>
            <a:xfrm>
              <a:off x="6482502" y="2411779"/>
              <a:ext cx="618093" cy="591502"/>
              <a:chOff x="6597477" y="2411779"/>
              <a:chExt cx="618093" cy="591502"/>
            </a:xfrm>
          </p:grpSpPr>
          <p:grpSp>
            <p:nvGrpSpPr>
              <p:cNvPr id="8372" name="Google Shape;8372;p34"/>
              <p:cNvGrpSpPr/>
              <p:nvPr/>
            </p:nvGrpSpPr>
            <p:grpSpPr>
              <a:xfrm rot="7357421" flipH="1">
                <a:off x="6620306" y="2489468"/>
                <a:ext cx="305676" cy="221471"/>
                <a:chOff x="1399963" y="545100"/>
                <a:chExt cx="305686" cy="221479"/>
              </a:xfrm>
            </p:grpSpPr>
            <p:sp>
              <p:nvSpPr>
                <p:cNvPr id="8373" name="Google Shape;8373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74" name="Google Shape;8374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75" name="Google Shape;8375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76" name="Google Shape;8376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77" name="Google Shape;8377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378" name="Google Shape;8378;p34"/>
              <p:cNvGrpSpPr/>
              <p:nvPr/>
            </p:nvGrpSpPr>
            <p:grpSpPr>
              <a:xfrm rot="9896874" flipH="1">
                <a:off x="6620992" y="2705503"/>
                <a:ext cx="305690" cy="221481"/>
                <a:chOff x="1399963" y="545100"/>
                <a:chExt cx="305686" cy="221479"/>
              </a:xfrm>
            </p:grpSpPr>
            <p:sp>
              <p:nvSpPr>
                <p:cNvPr id="8379" name="Google Shape;8379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0" name="Google Shape;8380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1" name="Google Shape;8381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2" name="Google Shape;8382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3" name="Google Shape;8383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384" name="Google Shape;8384;p34"/>
              <p:cNvGrpSpPr/>
              <p:nvPr/>
            </p:nvGrpSpPr>
            <p:grpSpPr>
              <a:xfrm rot="-7094157" flipH="1">
                <a:off x="6892857" y="2705497"/>
                <a:ext cx="305684" cy="221477"/>
                <a:chOff x="1399963" y="545100"/>
                <a:chExt cx="305686" cy="221479"/>
              </a:xfrm>
            </p:grpSpPr>
            <p:sp>
              <p:nvSpPr>
                <p:cNvPr id="8385" name="Google Shape;8385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6" name="Google Shape;8386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7" name="Google Shape;8387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8" name="Google Shape;8388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9" name="Google Shape;8389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390" name="Google Shape;8390;p34"/>
            <p:cNvGrpSpPr/>
            <p:nvPr/>
          </p:nvGrpSpPr>
          <p:grpSpPr>
            <a:xfrm flipH="1">
              <a:off x="797897" y="657985"/>
              <a:ext cx="1106774" cy="1152266"/>
              <a:chOff x="1609851" y="1570464"/>
              <a:chExt cx="1473733" cy="1539433"/>
            </a:xfrm>
          </p:grpSpPr>
          <p:sp>
            <p:nvSpPr>
              <p:cNvPr id="8391" name="Google Shape;8391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2" name="Google Shape;8392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3" name="Google Shape;8393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4" name="Google Shape;8394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5" name="Google Shape;8395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6" name="Google Shape;8396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7" name="Google Shape;8397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8" name="Google Shape;8398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9" name="Google Shape;8399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0" name="Google Shape;8400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1" name="Google Shape;8401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2" name="Google Shape;8402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3" name="Google Shape;8403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4" name="Google Shape;8404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5" name="Google Shape;8405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6" name="Google Shape;8406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7" name="Google Shape;8407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8" name="Google Shape;8408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9" name="Google Shape;8409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0" name="Google Shape;8410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1" name="Google Shape;8411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2" name="Google Shape;8412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3" name="Google Shape;8413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4" name="Google Shape;8414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5" name="Google Shape;8415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6" name="Google Shape;8416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7" name="Google Shape;8417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8" name="Google Shape;8418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9" name="Google Shape;8419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0" name="Google Shape;8420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1" name="Google Shape;8421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2" name="Google Shape;8422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3" name="Google Shape;8423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4" name="Google Shape;8424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5" name="Google Shape;8425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6" name="Google Shape;8426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7" name="Google Shape;8427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8" name="Google Shape;8428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29" name="Google Shape;8429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0" name="Google Shape;8430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1" name="Google Shape;8431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2" name="Google Shape;8432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3" name="Google Shape;8433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4" name="Google Shape;8434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5" name="Google Shape;8435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6" name="Google Shape;8436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7" name="Google Shape;8437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8" name="Google Shape;8438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39" name="Google Shape;8439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0" name="Google Shape;8440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1" name="Google Shape;8441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2" name="Google Shape;8442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3" name="Google Shape;8443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4" name="Google Shape;8444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5" name="Google Shape;8445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6" name="Google Shape;8446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7" name="Google Shape;8447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8" name="Google Shape;8448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9" name="Google Shape;8449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0" name="Google Shape;8450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1" name="Google Shape;8451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2" name="Google Shape;8452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3" name="Google Shape;8453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4" name="Google Shape;8454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5" name="Google Shape;8455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6" name="Google Shape;8456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7" name="Google Shape;8457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8" name="Google Shape;8458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9" name="Google Shape;8459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0" name="Google Shape;8460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1" name="Google Shape;8461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2" name="Google Shape;8462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3" name="Google Shape;8463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4" name="Google Shape;8464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5" name="Google Shape;8465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6" name="Google Shape;8466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7" name="Google Shape;8467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8" name="Google Shape;8468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69" name="Google Shape;8469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70" name="Google Shape;8470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471" name="Google Shape;8471;p34"/>
            <p:cNvGrpSpPr/>
            <p:nvPr/>
          </p:nvGrpSpPr>
          <p:grpSpPr>
            <a:xfrm>
              <a:off x="668750" y="1674891"/>
              <a:ext cx="817880" cy="736875"/>
              <a:chOff x="874475" y="1757291"/>
              <a:chExt cx="817880" cy="736875"/>
            </a:xfrm>
          </p:grpSpPr>
          <p:grpSp>
            <p:nvGrpSpPr>
              <p:cNvPr id="8472" name="Google Shape;8472;p34"/>
              <p:cNvGrpSpPr/>
              <p:nvPr/>
            </p:nvGrpSpPr>
            <p:grpSpPr>
              <a:xfrm rot="5284628" flipH="1">
                <a:off x="1041767" y="1805785"/>
                <a:ext cx="297906" cy="208236"/>
                <a:chOff x="1399963" y="545100"/>
                <a:chExt cx="305686" cy="221479"/>
              </a:xfrm>
            </p:grpSpPr>
            <p:sp>
              <p:nvSpPr>
                <p:cNvPr id="8473" name="Google Shape;8473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74" name="Google Shape;8474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75" name="Google Shape;8475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76" name="Google Shape;8476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77" name="Google Shape;8477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478" name="Google Shape;8478;p34"/>
              <p:cNvGrpSpPr/>
              <p:nvPr/>
            </p:nvGrpSpPr>
            <p:grpSpPr>
              <a:xfrm rot="7759505" flipH="1">
                <a:off x="1159994" y="1977173"/>
                <a:ext cx="293569" cy="211459"/>
                <a:chOff x="1399963" y="545100"/>
                <a:chExt cx="305686" cy="221479"/>
              </a:xfrm>
            </p:grpSpPr>
            <p:sp>
              <p:nvSpPr>
                <p:cNvPr id="8479" name="Google Shape;8479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0" name="Google Shape;8480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1" name="Google Shape;8481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2" name="Google Shape;8482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3" name="Google Shape;8483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484" name="Google Shape;8484;p34"/>
              <p:cNvGrpSpPr/>
              <p:nvPr/>
            </p:nvGrpSpPr>
            <p:grpSpPr>
              <a:xfrm rot="-9120410" flipH="1">
                <a:off x="1372169" y="1825146"/>
                <a:ext cx="289622" cy="214283"/>
                <a:chOff x="1399963" y="545100"/>
                <a:chExt cx="305686" cy="221479"/>
              </a:xfrm>
            </p:grpSpPr>
            <p:sp>
              <p:nvSpPr>
                <p:cNvPr id="8485" name="Google Shape;8485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6" name="Google Shape;8486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7" name="Google Shape;8487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8" name="Google Shape;8488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89" name="Google Shape;8489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490" name="Google Shape;8490;p34"/>
              <p:cNvGrpSpPr/>
              <p:nvPr/>
            </p:nvGrpSpPr>
            <p:grpSpPr>
              <a:xfrm rot="8733323" flipH="1">
                <a:off x="1159897" y="2216170"/>
                <a:ext cx="293575" cy="211454"/>
                <a:chOff x="1399963" y="545100"/>
                <a:chExt cx="305686" cy="221479"/>
              </a:xfrm>
            </p:grpSpPr>
            <p:sp>
              <p:nvSpPr>
                <p:cNvPr id="8491" name="Google Shape;8491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2" name="Google Shape;8492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3" name="Google Shape;8493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4" name="Google Shape;8494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5" name="Google Shape;8495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496" name="Google Shape;8496;p34"/>
              <p:cNvGrpSpPr/>
              <p:nvPr/>
            </p:nvGrpSpPr>
            <p:grpSpPr>
              <a:xfrm rot="-7071231">
                <a:off x="887941" y="2011009"/>
                <a:ext cx="293571" cy="211446"/>
                <a:chOff x="1399963" y="545100"/>
                <a:chExt cx="305686" cy="221479"/>
              </a:xfrm>
            </p:grpSpPr>
            <p:sp>
              <p:nvSpPr>
                <p:cNvPr id="8497" name="Google Shape;8497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8" name="Google Shape;8498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99" name="Google Shape;8499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00" name="Google Shape;8500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01" name="Google Shape;8501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8502" name="Google Shape;8502;p34"/>
          <p:cNvSpPr txBox="1">
            <a:spLocks noGrp="1"/>
          </p:cNvSpPr>
          <p:nvPr>
            <p:ph type="subTitle" idx="1"/>
          </p:nvPr>
        </p:nvSpPr>
        <p:spPr>
          <a:xfrm flipH="1">
            <a:off x="2174000" y="2799600"/>
            <a:ext cx="3561600" cy="1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03" name="Google Shape;8503;p3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0681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8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5" name="Google Shape;8505;p35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506" name="Google Shape;8506;p3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7" name="Google Shape;8507;p3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8" name="Google Shape;8508;p3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9" name="Google Shape;8509;p3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510" name="Google Shape;8510;p3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511" name="Google Shape;8511;p3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2" name="Google Shape;8512;p3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513" name="Google Shape;8513;p35"/>
          <p:cNvGrpSpPr/>
          <p:nvPr/>
        </p:nvGrpSpPr>
        <p:grpSpPr>
          <a:xfrm>
            <a:off x="1027635" y="700852"/>
            <a:ext cx="10096287" cy="4824211"/>
            <a:chOff x="770726" y="525639"/>
            <a:chExt cx="7572215" cy="3618158"/>
          </a:xfrm>
        </p:grpSpPr>
        <p:grpSp>
          <p:nvGrpSpPr>
            <p:cNvPr id="8514" name="Google Shape;8514;p35"/>
            <p:cNvGrpSpPr/>
            <p:nvPr/>
          </p:nvGrpSpPr>
          <p:grpSpPr>
            <a:xfrm rot="-3963437">
              <a:off x="7509439" y="756916"/>
              <a:ext cx="305669" cy="358780"/>
              <a:chOff x="1399963" y="545100"/>
              <a:chExt cx="305686" cy="358800"/>
            </a:xfrm>
          </p:grpSpPr>
          <p:sp>
            <p:nvSpPr>
              <p:cNvPr id="8515" name="Google Shape;8515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6" name="Google Shape;8516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7" name="Google Shape;8517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8" name="Google Shape;8518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9" name="Google Shape;8519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0" name="Google Shape;8520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21" name="Google Shape;8521;p35"/>
            <p:cNvGrpSpPr/>
            <p:nvPr/>
          </p:nvGrpSpPr>
          <p:grpSpPr>
            <a:xfrm rot="5924273">
              <a:off x="7509452" y="936057"/>
              <a:ext cx="305657" cy="358766"/>
              <a:chOff x="1399963" y="545100"/>
              <a:chExt cx="305686" cy="358800"/>
            </a:xfrm>
          </p:grpSpPr>
          <p:sp>
            <p:nvSpPr>
              <p:cNvPr id="8522" name="Google Shape;8522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3" name="Google Shape;8523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4" name="Google Shape;8524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5" name="Google Shape;8525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6" name="Google Shape;8526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7" name="Google Shape;8527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28" name="Google Shape;8528;p35"/>
            <p:cNvGrpSpPr/>
            <p:nvPr/>
          </p:nvGrpSpPr>
          <p:grpSpPr>
            <a:xfrm rot="5078437">
              <a:off x="7946158" y="1092253"/>
              <a:ext cx="305678" cy="358790"/>
              <a:chOff x="1399963" y="545100"/>
              <a:chExt cx="305686" cy="358800"/>
            </a:xfrm>
          </p:grpSpPr>
          <p:sp>
            <p:nvSpPr>
              <p:cNvPr id="8529" name="Google Shape;8529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0" name="Google Shape;8530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1" name="Google Shape;8531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2" name="Google Shape;8532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3" name="Google Shape;8533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4" name="Google Shape;8534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35" name="Google Shape;8535;p35"/>
            <p:cNvGrpSpPr/>
            <p:nvPr/>
          </p:nvGrpSpPr>
          <p:grpSpPr>
            <a:xfrm rot="-6633765">
              <a:off x="7858608" y="936025"/>
              <a:ext cx="305658" cy="358767"/>
              <a:chOff x="1399963" y="545100"/>
              <a:chExt cx="305686" cy="358800"/>
            </a:xfrm>
          </p:grpSpPr>
          <p:sp>
            <p:nvSpPr>
              <p:cNvPr id="8536" name="Google Shape;8536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7" name="Google Shape;8537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8" name="Google Shape;8538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9" name="Google Shape;8539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0" name="Google Shape;8540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1" name="Google Shape;8541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42" name="Google Shape;8542;p35"/>
            <p:cNvGrpSpPr/>
            <p:nvPr/>
          </p:nvGrpSpPr>
          <p:grpSpPr>
            <a:xfrm rot="-8648038">
              <a:off x="7898001" y="581173"/>
              <a:ext cx="305690" cy="358805"/>
              <a:chOff x="1399963" y="545100"/>
              <a:chExt cx="305686" cy="358800"/>
            </a:xfrm>
          </p:grpSpPr>
          <p:sp>
            <p:nvSpPr>
              <p:cNvPr id="8543" name="Google Shape;8543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4" name="Google Shape;8544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5" name="Google Shape;8545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6" name="Google Shape;8546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7" name="Google Shape;8547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8" name="Google Shape;8548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49" name="Google Shape;8549;p35"/>
            <p:cNvGrpSpPr/>
            <p:nvPr/>
          </p:nvGrpSpPr>
          <p:grpSpPr>
            <a:xfrm>
              <a:off x="770726" y="636848"/>
              <a:ext cx="7572215" cy="3506949"/>
              <a:chOff x="770726" y="636848"/>
              <a:chExt cx="7572215" cy="3506949"/>
            </a:xfrm>
          </p:grpSpPr>
          <p:grpSp>
            <p:nvGrpSpPr>
              <p:cNvPr id="8550" name="Google Shape;8550;p35"/>
              <p:cNvGrpSpPr/>
              <p:nvPr/>
            </p:nvGrpSpPr>
            <p:grpSpPr>
              <a:xfrm>
                <a:off x="770726" y="636848"/>
                <a:ext cx="1171710" cy="1207982"/>
                <a:chOff x="1100614" y="2563083"/>
                <a:chExt cx="1743616" cy="1797593"/>
              </a:xfrm>
            </p:grpSpPr>
            <p:sp>
              <p:nvSpPr>
                <p:cNvPr id="8551" name="Google Shape;8551;p35"/>
                <p:cNvSpPr/>
                <p:nvPr/>
              </p:nvSpPr>
              <p:spPr>
                <a:xfrm>
                  <a:off x="1659117" y="3593280"/>
                  <a:ext cx="140855" cy="98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868" extrusionOk="0">
                      <a:moveTo>
                        <a:pt x="4096" y="69"/>
                      </a:moveTo>
                      <a:lnTo>
                        <a:pt x="4096" y="69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1" y="2799"/>
                      </a:lnTo>
                      <a:cubicBezTo>
                        <a:pt x="69" y="2799"/>
                        <a:pt x="69" y="2868"/>
                        <a:pt x="137" y="28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2" name="Google Shape;8552;p35"/>
                <p:cNvSpPr/>
                <p:nvPr/>
              </p:nvSpPr>
              <p:spPr>
                <a:xfrm>
                  <a:off x="1609851" y="3546351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3481" y="69"/>
                      </a:moveTo>
                      <a:lnTo>
                        <a:pt x="3481" y="69"/>
                      </a:lnTo>
                      <a:lnTo>
                        <a:pt x="3481" y="1"/>
                      </a:lnTo>
                      <a:lnTo>
                        <a:pt x="3481" y="1"/>
                      </a:lnTo>
                      <a:lnTo>
                        <a:pt x="0" y="1093"/>
                      </a:lnTo>
                      <a:lnTo>
                        <a:pt x="0" y="122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3" name="Google Shape;8553;p35"/>
                <p:cNvSpPr/>
                <p:nvPr/>
              </p:nvSpPr>
              <p:spPr>
                <a:xfrm>
                  <a:off x="1745961" y="3675414"/>
                  <a:ext cx="77458" cy="103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5" extrusionOk="0">
                      <a:moveTo>
                        <a:pt x="2184" y="69"/>
                      </a:moveTo>
                      <a:lnTo>
                        <a:pt x="2253" y="69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cubicBezTo>
                        <a:pt x="2184" y="1"/>
                        <a:pt x="2184" y="1"/>
                        <a:pt x="2184" y="1"/>
                      </a:cubicBezTo>
                      <a:lnTo>
                        <a:pt x="2184" y="1"/>
                      </a:lnTo>
                      <a:lnTo>
                        <a:pt x="0" y="2936"/>
                      </a:lnTo>
                      <a:lnTo>
                        <a:pt x="68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4" name="Google Shape;8554;p35"/>
                <p:cNvSpPr/>
                <p:nvPr/>
              </p:nvSpPr>
              <p:spPr>
                <a:xfrm>
                  <a:off x="1846866" y="3673076"/>
                  <a:ext cx="58687" cy="15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643" extrusionOk="0">
                      <a:moveTo>
                        <a:pt x="1707" y="1"/>
                      </a:move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0" y="4574"/>
                      </a:lnTo>
                      <a:lnTo>
                        <a:pt x="137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5" name="Google Shape;8555;p35"/>
                <p:cNvSpPr/>
                <p:nvPr/>
              </p:nvSpPr>
              <p:spPr>
                <a:xfrm>
                  <a:off x="1745961" y="3161501"/>
                  <a:ext cx="77458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4" extrusionOk="0">
                      <a:moveTo>
                        <a:pt x="2253" y="3004"/>
                      </a:move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137" y="0"/>
                      </a:lnTo>
                      <a:lnTo>
                        <a:pt x="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6" name="Google Shape;8556;p35"/>
                <p:cNvSpPr/>
                <p:nvPr/>
              </p:nvSpPr>
              <p:spPr>
                <a:xfrm>
                  <a:off x="1591079" y="3464217"/>
                  <a:ext cx="171316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3" h="138" extrusionOk="0">
                      <a:moveTo>
                        <a:pt x="4983" y="137"/>
                      </a:moveTo>
                      <a:lnTo>
                        <a:pt x="4983" y="137"/>
                      </a:lnTo>
                      <a:lnTo>
                        <a:pt x="4983" y="137"/>
                      </a:lnTo>
                      <a:lnTo>
                        <a:pt x="4983" y="69"/>
                      </a:lnTo>
                      <a:lnTo>
                        <a:pt x="4983" y="69"/>
                      </a:lnTo>
                      <a:lnTo>
                        <a:pt x="0" y="1"/>
                      </a:lnTo>
                      <a:cubicBezTo>
                        <a:pt x="0" y="1"/>
                        <a:pt x="0" y="69"/>
                        <a:pt x="0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7" name="Google Shape;8557;p35"/>
                <p:cNvSpPr/>
                <p:nvPr/>
              </p:nvSpPr>
              <p:spPr>
                <a:xfrm>
                  <a:off x="1973591" y="3088753"/>
                  <a:ext cx="704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" h="3687" extrusionOk="0">
                      <a:moveTo>
                        <a:pt x="0" y="3686"/>
                      </a:moveTo>
                      <a:lnTo>
                        <a:pt x="137" y="3686"/>
                      </a:lnTo>
                      <a:lnTo>
                        <a:pt x="20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8" name="Google Shape;8558;p35"/>
                <p:cNvSpPr/>
                <p:nvPr/>
              </p:nvSpPr>
              <p:spPr>
                <a:xfrm>
                  <a:off x="1666165" y="3241297"/>
                  <a:ext cx="138483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8" h="3004" extrusionOk="0">
                      <a:moveTo>
                        <a:pt x="3959" y="3004"/>
                      </a:moveTo>
                      <a:lnTo>
                        <a:pt x="3959" y="3004"/>
                      </a:lnTo>
                      <a:lnTo>
                        <a:pt x="4028" y="2935"/>
                      </a:lnTo>
                      <a:lnTo>
                        <a:pt x="4028" y="2935"/>
                      </a:lnTo>
                      <a:lnTo>
                        <a:pt x="69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59" name="Google Shape;8559;p35"/>
                <p:cNvSpPr/>
                <p:nvPr/>
              </p:nvSpPr>
              <p:spPr>
                <a:xfrm>
                  <a:off x="2144872" y="3595652"/>
                  <a:ext cx="138517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072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892" y="3072"/>
                      </a:lnTo>
                      <a:lnTo>
                        <a:pt x="4028" y="293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0" name="Google Shape;8560;p35"/>
                <p:cNvSpPr/>
                <p:nvPr/>
              </p:nvSpPr>
              <p:spPr>
                <a:xfrm>
                  <a:off x="1966543" y="3727052"/>
                  <a:ext cx="7082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3687" extrusionOk="0">
                      <a:moveTo>
                        <a:pt x="205" y="0"/>
                      </a:moveTo>
                      <a:lnTo>
                        <a:pt x="69" y="0"/>
                      </a:lnTo>
                      <a:lnTo>
                        <a:pt x="0" y="3686"/>
                      </a:lnTo>
                      <a:lnTo>
                        <a:pt x="137" y="368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1" name="Google Shape;8561;p35"/>
                <p:cNvSpPr/>
                <p:nvPr/>
              </p:nvSpPr>
              <p:spPr>
                <a:xfrm>
                  <a:off x="2217620" y="3353926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1" y="1093"/>
                      </a:moveTo>
                      <a:lnTo>
                        <a:pt x="1" y="1093"/>
                      </a:lnTo>
                      <a:lnTo>
                        <a:pt x="1" y="1229"/>
                      </a:lnTo>
                      <a:lnTo>
                        <a:pt x="3482" y="205"/>
                      </a:lnTo>
                      <a:lnTo>
                        <a:pt x="348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2" name="Google Shape;8562;p35"/>
                <p:cNvSpPr/>
                <p:nvPr/>
              </p:nvSpPr>
              <p:spPr>
                <a:xfrm>
                  <a:off x="2184787" y="3471265"/>
                  <a:ext cx="17135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206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137"/>
                      </a:lnTo>
                      <a:lnTo>
                        <a:pt x="4983" y="205"/>
                      </a:lnTo>
                      <a:lnTo>
                        <a:pt x="498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3" name="Google Shape;8563;p35"/>
                <p:cNvSpPr/>
                <p:nvPr/>
              </p:nvSpPr>
              <p:spPr>
                <a:xfrm>
                  <a:off x="2121425" y="3677786"/>
                  <a:ext cx="75120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3072" extrusionOk="0">
                      <a:moveTo>
                        <a:pt x="69" y="0"/>
                      </a:moveTo>
                      <a:lnTo>
                        <a:pt x="69" y="0"/>
                      </a:lnTo>
                      <a:lnTo>
                        <a:pt x="69" y="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2116" y="3072"/>
                      </a:lnTo>
                      <a:lnTo>
                        <a:pt x="2185" y="300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4" name="Google Shape;8564;p35"/>
                <p:cNvSpPr/>
                <p:nvPr/>
              </p:nvSpPr>
              <p:spPr>
                <a:xfrm>
                  <a:off x="2034581" y="3673076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69" y="1"/>
                      </a:moveTo>
                      <a:lnTo>
                        <a:pt x="69" y="1"/>
                      </a:lnTo>
                      <a:lnTo>
                        <a:pt x="69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434" y="4710"/>
                      </a:lnTo>
                      <a:lnTo>
                        <a:pt x="1571" y="471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5" name="Google Shape;8565;p35"/>
                <p:cNvSpPr/>
                <p:nvPr/>
              </p:nvSpPr>
              <p:spPr>
                <a:xfrm>
                  <a:off x="1487802" y="3105187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4984" y="3686"/>
                      </a:moveTo>
                      <a:lnTo>
                        <a:pt x="137" y="0"/>
                      </a:lnTo>
                      <a:lnTo>
                        <a:pt x="1" y="205"/>
                      </a:lnTo>
                      <a:lnTo>
                        <a:pt x="4915" y="382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6" name="Google Shape;8566;p35"/>
                <p:cNvSpPr/>
                <p:nvPr/>
              </p:nvSpPr>
              <p:spPr>
                <a:xfrm>
                  <a:off x="1398654" y="3274130"/>
                  <a:ext cx="201845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117" extrusionOk="0">
                      <a:moveTo>
                        <a:pt x="5802" y="2117"/>
                      </a:moveTo>
                      <a:cubicBezTo>
                        <a:pt x="5802" y="2049"/>
                        <a:pt x="5802" y="2049"/>
                        <a:pt x="5870" y="1980"/>
                      </a:cubicBezTo>
                      <a:lnTo>
                        <a:pt x="68" y="1"/>
                      </a:lnTo>
                      <a:lnTo>
                        <a:pt x="0" y="206"/>
                      </a:lnTo>
                      <a:lnTo>
                        <a:pt x="0" y="206"/>
                      </a:lnTo>
                      <a:lnTo>
                        <a:pt x="5802" y="21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7" name="Google Shape;8567;p35"/>
                <p:cNvSpPr/>
                <p:nvPr/>
              </p:nvSpPr>
              <p:spPr>
                <a:xfrm>
                  <a:off x="2471070" y="3842053"/>
                  <a:ext cx="93892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85" extrusionOk="0">
                      <a:moveTo>
                        <a:pt x="2594" y="2184"/>
                      </a:moveTo>
                      <a:lnTo>
                        <a:pt x="2594" y="2184"/>
                      </a:lnTo>
                      <a:lnTo>
                        <a:pt x="2731" y="1980"/>
                      </a:lnTo>
                      <a:lnTo>
                        <a:pt x="2731" y="1980"/>
                      </a:lnTo>
                      <a:lnTo>
                        <a:pt x="205" y="0"/>
                      </a:lnTo>
                      <a:cubicBezTo>
                        <a:pt x="137" y="68"/>
                        <a:pt x="69" y="205"/>
                        <a:pt x="1" y="273"/>
                      </a:cubicBezTo>
                      <a:lnTo>
                        <a:pt x="2594" y="218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8" name="Google Shape;8568;p35"/>
                <p:cNvSpPr/>
                <p:nvPr/>
              </p:nvSpPr>
              <p:spPr>
                <a:xfrm>
                  <a:off x="1370497" y="3457169"/>
                  <a:ext cx="208858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74" extrusionOk="0">
                      <a:moveTo>
                        <a:pt x="6075" y="137"/>
                      </a:moveTo>
                      <a:lnTo>
                        <a:pt x="0" y="1"/>
                      </a:lnTo>
                      <a:lnTo>
                        <a:pt x="0" y="274"/>
                      </a:lnTo>
                      <a:lnTo>
                        <a:pt x="6075" y="27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69" name="Google Shape;8569;p35"/>
                <p:cNvSpPr/>
                <p:nvPr/>
              </p:nvSpPr>
              <p:spPr>
                <a:xfrm>
                  <a:off x="1236724" y="3454831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0" y="274"/>
                      </a:moveTo>
                      <a:lnTo>
                        <a:pt x="0" y="274"/>
                      </a:lnTo>
                      <a:lnTo>
                        <a:pt x="3208" y="274"/>
                      </a:lnTo>
                      <a:lnTo>
                        <a:pt x="3208" y="69"/>
                      </a:lnTo>
                      <a:lnTo>
                        <a:pt x="0" y="1"/>
                      </a:lnTo>
                      <a:lnTo>
                        <a:pt x="0" y="1"/>
                      </a:ln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0" y="20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0" name="Google Shape;8570;p35"/>
                <p:cNvSpPr/>
                <p:nvPr/>
              </p:nvSpPr>
              <p:spPr>
                <a:xfrm>
                  <a:off x="2041629" y="3109863"/>
                  <a:ext cx="5872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" h="4711" extrusionOk="0">
                      <a:moveTo>
                        <a:pt x="1" y="4642"/>
                      </a:moveTo>
                      <a:lnTo>
                        <a:pt x="69" y="4711"/>
                      </a:lnTo>
                      <a:lnTo>
                        <a:pt x="69" y="4711"/>
                      </a:lnTo>
                      <a:lnTo>
                        <a:pt x="1707" y="69"/>
                      </a:lnTo>
                      <a:lnTo>
                        <a:pt x="1571" y="1"/>
                      </a:lnTo>
                      <a:lnTo>
                        <a:pt x="1" y="4642"/>
                      </a:lnTo>
                      <a:lnTo>
                        <a:pt x="1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1" name="Google Shape;8571;p35"/>
                <p:cNvSpPr/>
                <p:nvPr/>
              </p:nvSpPr>
              <p:spPr>
                <a:xfrm>
                  <a:off x="2288030" y="3705943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1" y="137"/>
                      </a:moveTo>
                      <a:lnTo>
                        <a:pt x="4847" y="3823"/>
                      </a:lnTo>
                      <a:lnTo>
                        <a:pt x="4983" y="36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2" name="Google Shape;8572;p35"/>
                <p:cNvSpPr/>
                <p:nvPr/>
              </p:nvSpPr>
              <p:spPr>
                <a:xfrm>
                  <a:off x="2346717" y="3595652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68" y="0"/>
                      </a:moveTo>
                      <a:lnTo>
                        <a:pt x="0" y="68"/>
                      </a:lnTo>
                      <a:lnTo>
                        <a:pt x="5802" y="2048"/>
                      </a:lnTo>
                      <a:cubicBezTo>
                        <a:pt x="5802" y="2048"/>
                        <a:pt x="5802" y="1911"/>
                        <a:pt x="5870" y="1843"/>
                      </a:cubicBezTo>
                      <a:lnTo>
                        <a:pt x="5870" y="1843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3" name="Google Shape;8573;p35"/>
                <p:cNvSpPr/>
                <p:nvPr/>
              </p:nvSpPr>
              <p:spPr>
                <a:xfrm>
                  <a:off x="2569637" y="3199044"/>
                  <a:ext cx="253484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27" extrusionOk="0">
                      <a:moveTo>
                        <a:pt x="69" y="2526"/>
                      </a:moveTo>
                      <a:lnTo>
                        <a:pt x="7372" y="274"/>
                      </a:lnTo>
                      <a:lnTo>
                        <a:pt x="7372" y="274"/>
                      </a:lnTo>
                      <a:lnTo>
                        <a:pt x="7304" y="1"/>
                      </a:lnTo>
                      <a:lnTo>
                        <a:pt x="7304" y="1"/>
                      </a:lnTo>
                      <a:lnTo>
                        <a:pt x="0" y="2321"/>
                      </a:lnTo>
                      <a:cubicBezTo>
                        <a:pt x="0" y="2390"/>
                        <a:pt x="69" y="2458"/>
                        <a:pt x="69" y="25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4" name="Google Shape;8574;p35"/>
                <p:cNvSpPr/>
                <p:nvPr/>
              </p:nvSpPr>
              <p:spPr>
                <a:xfrm>
                  <a:off x="1858590" y="3107525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1502" y="4710"/>
                      </a:moveTo>
                      <a:lnTo>
                        <a:pt x="1570" y="4710"/>
                      </a:lnTo>
                      <a:lnTo>
                        <a:pt x="137" y="1"/>
                      </a:lnTo>
                      <a:lnTo>
                        <a:pt x="1" y="1"/>
                      </a:lnTo>
                      <a:lnTo>
                        <a:pt x="1502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5" name="Google Shape;8575;p35"/>
                <p:cNvSpPr/>
                <p:nvPr/>
              </p:nvSpPr>
              <p:spPr>
                <a:xfrm>
                  <a:off x="2144872" y="3248311"/>
                  <a:ext cx="140855" cy="10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937" extrusionOk="0">
                      <a:moveTo>
                        <a:pt x="1" y="2868"/>
                      </a:moveTo>
                      <a:lnTo>
                        <a:pt x="1" y="2936"/>
                      </a:lnTo>
                      <a:lnTo>
                        <a:pt x="1" y="2936"/>
                      </a:lnTo>
                      <a:lnTo>
                        <a:pt x="4096" y="138"/>
                      </a:lnTo>
                      <a:lnTo>
                        <a:pt x="3960" y="1"/>
                      </a:lnTo>
                      <a:lnTo>
                        <a:pt x="1" y="2868"/>
                      </a:lnTo>
                      <a:lnTo>
                        <a:pt x="1" y="28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6" name="Google Shape;8576;p35"/>
                <p:cNvSpPr/>
                <p:nvPr/>
              </p:nvSpPr>
              <p:spPr>
                <a:xfrm>
                  <a:off x="2123763" y="3161501"/>
                  <a:ext cx="77493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4" h="3073" extrusionOk="0">
                      <a:moveTo>
                        <a:pt x="1" y="3004"/>
                      </a:moveTo>
                      <a:lnTo>
                        <a:pt x="69" y="3072"/>
                      </a:lnTo>
                      <a:lnTo>
                        <a:pt x="69" y="3072"/>
                      </a:lnTo>
                      <a:lnTo>
                        <a:pt x="2253" y="137"/>
                      </a:lnTo>
                      <a:lnTo>
                        <a:pt x="2185" y="0"/>
                      </a:lnTo>
                      <a:lnTo>
                        <a:pt x="1" y="3004"/>
                      </a:lnTo>
                      <a:lnTo>
                        <a:pt x="1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7" name="Google Shape;8577;p35"/>
                <p:cNvSpPr/>
                <p:nvPr/>
              </p:nvSpPr>
              <p:spPr>
                <a:xfrm>
                  <a:off x="1609851" y="3346878"/>
                  <a:ext cx="122049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0" h="1298" extrusionOk="0">
                      <a:moveTo>
                        <a:pt x="3550" y="1298"/>
                      </a:moveTo>
                      <a:lnTo>
                        <a:pt x="3550" y="1161"/>
                      </a:lnTo>
                      <a:lnTo>
                        <a:pt x="3550" y="1161"/>
                      </a:lnTo>
                      <a:lnTo>
                        <a:pt x="69" y="1"/>
                      </a:lnTo>
                      <a:cubicBezTo>
                        <a:pt x="69" y="69"/>
                        <a:pt x="0" y="69"/>
                        <a:pt x="0" y="137"/>
                      </a:cubicBezTo>
                      <a:lnTo>
                        <a:pt x="0" y="137"/>
                      </a:lnTo>
                      <a:lnTo>
                        <a:pt x="3481" y="129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8" name="Google Shape;8578;p35"/>
                <p:cNvSpPr/>
                <p:nvPr/>
              </p:nvSpPr>
              <p:spPr>
                <a:xfrm>
                  <a:off x="1382221" y="3023053"/>
                  <a:ext cx="91554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185" extrusionOk="0">
                      <a:moveTo>
                        <a:pt x="137" y="69"/>
                      </a:moveTo>
                      <a:lnTo>
                        <a:pt x="0" y="273"/>
                      </a:lnTo>
                      <a:lnTo>
                        <a:pt x="0" y="273"/>
                      </a:lnTo>
                      <a:lnTo>
                        <a:pt x="2526" y="2185"/>
                      </a:lnTo>
                      <a:lnTo>
                        <a:pt x="2662" y="1980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79" name="Google Shape;8579;p35"/>
                <p:cNvSpPr/>
                <p:nvPr/>
              </p:nvSpPr>
              <p:spPr>
                <a:xfrm>
                  <a:off x="2215282" y="3551061"/>
                  <a:ext cx="119711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98" extrusionOk="0">
                      <a:moveTo>
                        <a:pt x="1" y="0"/>
                      </a:move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482" y="1297"/>
                      </a:lnTo>
                      <a:lnTo>
                        <a:pt x="3482" y="1161"/>
                      </a:lnTo>
                      <a:lnTo>
                        <a:pt x="3482" y="116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0" name="Google Shape;8580;p35"/>
                <p:cNvSpPr/>
                <p:nvPr/>
              </p:nvSpPr>
              <p:spPr>
                <a:xfrm>
                  <a:off x="2349055" y="3285888"/>
                  <a:ext cx="201845" cy="68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1980" extrusionOk="0">
                      <a:moveTo>
                        <a:pt x="5802" y="0"/>
                      </a:moveTo>
                      <a:lnTo>
                        <a:pt x="0" y="1843"/>
                      </a:lnTo>
                      <a:lnTo>
                        <a:pt x="69" y="1980"/>
                      </a:lnTo>
                      <a:lnTo>
                        <a:pt x="5870" y="205"/>
                      </a:lnTo>
                      <a:cubicBezTo>
                        <a:pt x="5870" y="137"/>
                        <a:pt x="5802" y="68"/>
                        <a:pt x="58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1" name="Google Shape;8581;p35"/>
                <p:cNvSpPr/>
                <p:nvPr/>
              </p:nvSpPr>
              <p:spPr>
                <a:xfrm>
                  <a:off x="1396282" y="3586266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5871" y="137"/>
                      </a:moveTo>
                      <a:cubicBezTo>
                        <a:pt x="5803" y="137"/>
                        <a:pt x="5803" y="68"/>
                        <a:pt x="5803" y="0"/>
                      </a:cubicBezTo>
                      <a:lnTo>
                        <a:pt x="1" y="1775"/>
                      </a:lnTo>
                      <a:cubicBezTo>
                        <a:pt x="1" y="1843"/>
                        <a:pt x="1" y="1980"/>
                        <a:pt x="69" y="204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2" name="Google Shape;8582;p35"/>
                <p:cNvSpPr/>
                <p:nvPr/>
              </p:nvSpPr>
              <p:spPr>
                <a:xfrm>
                  <a:off x="1128771" y="3184983"/>
                  <a:ext cx="253484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94" extrusionOk="0">
                      <a:moveTo>
                        <a:pt x="7304" y="2594"/>
                      </a:moveTo>
                      <a:lnTo>
                        <a:pt x="7372" y="2389"/>
                      </a:lnTo>
                      <a:lnTo>
                        <a:pt x="137" y="0"/>
                      </a:lnTo>
                      <a:lnTo>
                        <a:pt x="137" y="0"/>
                      </a:lnTo>
                      <a:cubicBezTo>
                        <a:pt x="137" y="68"/>
                        <a:pt x="69" y="137"/>
                        <a:pt x="1" y="205"/>
                      </a:cubicBezTo>
                      <a:lnTo>
                        <a:pt x="1" y="205"/>
                      </a:lnTo>
                      <a:lnTo>
                        <a:pt x="7304" y="259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3" name="Google Shape;8583;p35"/>
                <p:cNvSpPr/>
                <p:nvPr/>
              </p:nvSpPr>
              <p:spPr>
                <a:xfrm>
                  <a:off x="2342007" y="2755508"/>
                  <a:ext cx="164302" cy="215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9" h="6281" extrusionOk="0">
                      <a:moveTo>
                        <a:pt x="205" y="6281"/>
                      </a:moveTo>
                      <a:lnTo>
                        <a:pt x="4779" y="137"/>
                      </a:lnTo>
                      <a:lnTo>
                        <a:pt x="4779" y="137"/>
                      </a:lnTo>
                      <a:lnTo>
                        <a:pt x="4642" y="1"/>
                      </a:lnTo>
                      <a:lnTo>
                        <a:pt x="4642" y="1"/>
                      </a:lnTo>
                      <a:lnTo>
                        <a:pt x="4574" y="1"/>
                      </a:lnTo>
                      <a:lnTo>
                        <a:pt x="4574" y="1"/>
                      </a:lnTo>
                      <a:lnTo>
                        <a:pt x="1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4" name="Google Shape;8584;p35"/>
                <p:cNvSpPr/>
                <p:nvPr/>
              </p:nvSpPr>
              <p:spPr>
                <a:xfrm>
                  <a:off x="1454969" y="274378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4642" y="6280"/>
                      </a:moveTo>
                      <a:lnTo>
                        <a:pt x="205" y="1"/>
                      </a:lnTo>
                      <a:lnTo>
                        <a:pt x="205" y="1"/>
                      </a:lnTo>
                      <a:lnTo>
                        <a:pt x="0" y="205"/>
                      </a:lnTo>
                      <a:lnTo>
                        <a:pt x="0" y="205"/>
                      </a:lnTo>
                      <a:lnTo>
                        <a:pt x="4437" y="64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5" name="Google Shape;8585;p35"/>
                <p:cNvSpPr/>
                <p:nvPr/>
              </p:nvSpPr>
              <p:spPr>
                <a:xfrm>
                  <a:off x="2170692" y="2771942"/>
                  <a:ext cx="44625" cy="10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141" extrusionOk="0">
                      <a:moveTo>
                        <a:pt x="1" y="3072"/>
                      </a:moveTo>
                      <a:lnTo>
                        <a:pt x="274" y="3141"/>
                      </a:lnTo>
                      <a:lnTo>
                        <a:pt x="1298" y="69"/>
                      </a:lnTo>
                      <a:lnTo>
                        <a:pt x="1298" y="69"/>
                      </a:lnTo>
                      <a:lnTo>
                        <a:pt x="1093" y="69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6" name="Google Shape;8586;p35"/>
                <p:cNvSpPr/>
                <p:nvPr/>
              </p:nvSpPr>
              <p:spPr>
                <a:xfrm>
                  <a:off x="1752975" y="2764894"/>
                  <a:ext cx="39950" cy="1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10" extrusionOk="0">
                      <a:moveTo>
                        <a:pt x="1161" y="3141"/>
                      </a:moveTo>
                      <a:lnTo>
                        <a:pt x="206" y="1"/>
                      </a:lnTo>
                      <a:lnTo>
                        <a:pt x="206" y="1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957" y="320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7" name="Google Shape;8587;p35"/>
                <p:cNvSpPr/>
                <p:nvPr/>
              </p:nvSpPr>
              <p:spPr>
                <a:xfrm>
                  <a:off x="1370497" y="3830295"/>
                  <a:ext cx="93892" cy="6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1981" extrusionOk="0">
                      <a:moveTo>
                        <a:pt x="2594" y="1"/>
                      </a:moveTo>
                      <a:lnTo>
                        <a:pt x="0" y="1776"/>
                      </a:lnTo>
                      <a:lnTo>
                        <a:pt x="0" y="1776"/>
                      </a:lnTo>
                      <a:lnTo>
                        <a:pt x="137" y="1980"/>
                      </a:lnTo>
                      <a:lnTo>
                        <a:pt x="137" y="1980"/>
                      </a:lnTo>
                      <a:lnTo>
                        <a:pt x="273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8" name="Google Shape;8588;p35"/>
                <p:cNvSpPr/>
                <p:nvPr/>
              </p:nvSpPr>
              <p:spPr>
                <a:xfrm>
                  <a:off x="1975929" y="2579517"/>
                  <a:ext cx="11758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7714" extrusionOk="0">
                      <a:moveTo>
                        <a:pt x="0" y="7714"/>
                      </a:moveTo>
                      <a:lnTo>
                        <a:pt x="205" y="7714"/>
                      </a:lnTo>
                      <a:lnTo>
                        <a:pt x="342" y="69"/>
                      </a:lnTo>
                      <a:lnTo>
                        <a:pt x="69" y="69"/>
                      </a:lnTo>
                      <a:lnTo>
                        <a:pt x="69" y="1"/>
                      </a:lnTo>
                      <a:lnTo>
                        <a:pt x="69" y="69"/>
                      </a:lnTo>
                      <a:lnTo>
                        <a:pt x="69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89" name="Google Shape;8589;p35"/>
                <p:cNvSpPr/>
                <p:nvPr/>
              </p:nvSpPr>
              <p:spPr>
                <a:xfrm>
                  <a:off x="1124096" y="3654304"/>
                  <a:ext cx="253449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2" h="2527" extrusionOk="0">
                      <a:moveTo>
                        <a:pt x="7304" y="1"/>
                      </a:moveTo>
                      <a:lnTo>
                        <a:pt x="0" y="2253"/>
                      </a:lnTo>
                      <a:lnTo>
                        <a:pt x="0" y="2253"/>
                      </a:lnTo>
                      <a:cubicBezTo>
                        <a:pt x="0" y="2390"/>
                        <a:pt x="68" y="2458"/>
                        <a:pt x="68" y="2526"/>
                      </a:cubicBez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7372" y="205"/>
                      </a:lnTo>
                      <a:cubicBezTo>
                        <a:pt x="7372" y="137"/>
                        <a:pt x="7304" y="69"/>
                        <a:pt x="730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0" name="Google Shape;8590;p35"/>
                <p:cNvSpPr/>
                <p:nvPr/>
              </p:nvSpPr>
              <p:spPr>
                <a:xfrm>
                  <a:off x="2332621" y="397816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0" y="137"/>
                      </a:moveTo>
                      <a:lnTo>
                        <a:pt x="4437" y="6416"/>
                      </a:lnTo>
                      <a:lnTo>
                        <a:pt x="4437" y="6416"/>
                      </a:lnTo>
                      <a:lnTo>
                        <a:pt x="4642" y="6280"/>
                      </a:lnTo>
                      <a:lnTo>
                        <a:pt x="4642" y="628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1" name="Google Shape;8591;p35"/>
                <p:cNvSpPr/>
                <p:nvPr/>
              </p:nvSpPr>
              <p:spPr>
                <a:xfrm>
                  <a:off x="2154258" y="4067311"/>
                  <a:ext cx="39950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09" extrusionOk="0">
                      <a:moveTo>
                        <a:pt x="1" y="69"/>
                      </a:moveTo>
                      <a:lnTo>
                        <a:pt x="888" y="3209"/>
                      </a:lnTo>
                      <a:lnTo>
                        <a:pt x="888" y="3209"/>
                      </a:lnTo>
                      <a:lnTo>
                        <a:pt x="1161" y="3072"/>
                      </a:lnTo>
                      <a:lnTo>
                        <a:pt x="1161" y="3072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2" name="Google Shape;8592;p35"/>
                <p:cNvSpPr/>
                <p:nvPr/>
              </p:nvSpPr>
              <p:spPr>
                <a:xfrm>
                  <a:off x="2567299" y="3666028"/>
                  <a:ext cx="25111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4" h="2732" extrusionOk="0">
                      <a:moveTo>
                        <a:pt x="68" y="1"/>
                      </a:moveTo>
                      <a:cubicBezTo>
                        <a:pt x="0" y="1"/>
                        <a:pt x="0" y="1"/>
                        <a:pt x="68" y="69"/>
                      </a:cubicBezTo>
                      <a:cubicBezTo>
                        <a:pt x="0" y="137"/>
                        <a:pt x="0" y="206"/>
                        <a:pt x="0" y="274"/>
                      </a:cubicBezTo>
                      <a:lnTo>
                        <a:pt x="7167" y="2731"/>
                      </a:lnTo>
                      <a:lnTo>
                        <a:pt x="7167" y="2731"/>
                      </a:lnTo>
                      <a:lnTo>
                        <a:pt x="7304" y="2458"/>
                      </a:lnTo>
                      <a:lnTo>
                        <a:pt x="7304" y="239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3" name="Google Shape;8593;p35"/>
                <p:cNvSpPr/>
                <p:nvPr/>
              </p:nvSpPr>
              <p:spPr>
                <a:xfrm>
                  <a:off x="1729527" y="4062635"/>
                  <a:ext cx="44625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072" extrusionOk="0">
                      <a:moveTo>
                        <a:pt x="1093" y="0"/>
                      </a:moveTo>
                      <a:lnTo>
                        <a:pt x="0" y="3004"/>
                      </a:lnTo>
                      <a:lnTo>
                        <a:pt x="0" y="3004"/>
                      </a:lnTo>
                      <a:lnTo>
                        <a:pt x="273" y="3072"/>
                      </a:lnTo>
                      <a:lnTo>
                        <a:pt x="273" y="3072"/>
                      </a:lnTo>
                      <a:lnTo>
                        <a:pt x="1297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4" name="Google Shape;8594;p35"/>
                <p:cNvSpPr/>
                <p:nvPr/>
              </p:nvSpPr>
              <p:spPr>
                <a:xfrm>
                  <a:off x="1438535" y="3971116"/>
                  <a:ext cx="166640" cy="215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6280" extrusionOk="0">
                      <a:moveTo>
                        <a:pt x="4574" y="0"/>
                      </a:moveTo>
                      <a:lnTo>
                        <a:pt x="1" y="6143"/>
                      </a:lnTo>
                      <a:lnTo>
                        <a:pt x="1" y="6143"/>
                      </a:lnTo>
                      <a:lnTo>
                        <a:pt x="274" y="6280"/>
                      </a:lnTo>
                      <a:lnTo>
                        <a:pt x="274" y="6280"/>
                      </a:lnTo>
                      <a:lnTo>
                        <a:pt x="4847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5" name="Google Shape;8595;p35"/>
                <p:cNvSpPr/>
                <p:nvPr/>
              </p:nvSpPr>
              <p:spPr>
                <a:xfrm>
                  <a:off x="1959495" y="4095468"/>
                  <a:ext cx="9420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7714" extrusionOk="0">
                      <a:moveTo>
                        <a:pt x="69" y="69"/>
                      </a:moveTo>
                      <a:lnTo>
                        <a:pt x="1" y="7714"/>
                      </a:lnTo>
                      <a:lnTo>
                        <a:pt x="1" y="7714"/>
                      </a:lnTo>
                      <a:lnTo>
                        <a:pt x="274" y="7714"/>
                      </a:lnTo>
                      <a:lnTo>
                        <a:pt x="27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6" name="Google Shape;8596;p35"/>
                <p:cNvSpPr/>
                <p:nvPr/>
              </p:nvSpPr>
              <p:spPr>
                <a:xfrm>
                  <a:off x="1973591" y="2865833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0" y="6143"/>
                      </a:moveTo>
                      <a:lnTo>
                        <a:pt x="205" y="6143"/>
                      </a:lnTo>
                      <a:lnTo>
                        <a:pt x="273" y="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7" name="Google Shape;8597;p35"/>
                <p:cNvSpPr/>
                <p:nvPr/>
              </p:nvSpPr>
              <p:spPr>
                <a:xfrm>
                  <a:off x="1619236" y="2976124"/>
                  <a:ext cx="126759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5120" extrusionOk="0">
                      <a:moveTo>
                        <a:pt x="2458" y="3550"/>
                      </a:moveTo>
                      <a:lnTo>
                        <a:pt x="3550" y="5119"/>
                      </a:lnTo>
                      <a:lnTo>
                        <a:pt x="3686" y="4983"/>
                      </a:lnTo>
                      <a:lnTo>
                        <a:pt x="205" y="0"/>
                      </a:lnTo>
                      <a:lnTo>
                        <a:pt x="0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8" name="Google Shape;8598;p35"/>
                <p:cNvSpPr/>
                <p:nvPr/>
              </p:nvSpPr>
              <p:spPr>
                <a:xfrm>
                  <a:off x="1609851" y="3785705"/>
                  <a:ext cx="129097" cy="173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5" h="5052" extrusionOk="0">
                      <a:moveTo>
                        <a:pt x="3754" y="137"/>
                      </a:moveTo>
                      <a:lnTo>
                        <a:pt x="3686" y="1"/>
                      </a:lnTo>
                      <a:lnTo>
                        <a:pt x="0" y="4915"/>
                      </a:lnTo>
                      <a:lnTo>
                        <a:pt x="205" y="505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599" name="Google Shape;8599;p35"/>
                <p:cNvSpPr/>
                <p:nvPr/>
              </p:nvSpPr>
              <p:spPr>
                <a:xfrm>
                  <a:off x="1792890" y="2893991"/>
                  <a:ext cx="65735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5871" extrusionOk="0">
                      <a:moveTo>
                        <a:pt x="1775" y="5870"/>
                      </a:moveTo>
                      <a:lnTo>
                        <a:pt x="1912" y="5802"/>
                      </a:lnTo>
                      <a:lnTo>
                        <a:pt x="205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0" name="Google Shape;8600;p35"/>
                <p:cNvSpPr/>
                <p:nvPr/>
              </p:nvSpPr>
              <p:spPr>
                <a:xfrm>
                  <a:off x="1476078" y="3696557"/>
                  <a:ext cx="176026" cy="124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3618" extrusionOk="0">
                      <a:moveTo>
                        <a:pt x="5120" y="68"/>
                      </a:moveTo>
                      <a:lnTo>
                        <a:pt x="5052" y="0"/>
                      </a:lnTo>
                      <a:lnTo>
                        <a:pt x="1" y="3481"/>
                      </a:lnTo>
                      <a:lnTo>
                        <a:pt x="137" y="361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1" name="Google Shape;8601;p35"/>
                <p:cNvSpPr/>
                <p:nvPr/>
              </p:nvSpPr>
              <p:spPr>
                <a:xfrm>
                  <a:off x="2485165" y="3041825"/>
                  <a:ext cx="93892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17" extrusionOk="0">
                      <a:moveTo>
                        <a:pt x="68" y="2116"/>
                      </a:moveTo>
                      <a:lnTo>
                        <a:pt x="2730" y="205"/>
                      </a:lnTo>
                      <a:lnTo>
                        <a:pt x="2730" y="205"/>
                      </a:lnTo>
                      <a:lnTo>
                        <a:pt x="2594" y="69"/>
                      </a:lnTo>
                      <a:lnTo>
                        <a:pt x="2594" y="69"/>
                      </a:lnTo>
                      <a:lnTo>
                        <a:pt x="2594" y="0"/>
                      </a:lnTo>
                      <a:lnTo>
                        <a:pt x="2594" y="0"/>
                      </a:lnTo>
                      <a:lnTo>
                        <a:pt x="0" y="191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2" name="Google Shape;8602;p35"/>
                <p:cNvSpPr/>
                <p:nvPr/>
              </p:nvSpPr>
              <p:spPr>
                <a:xfrm>
                  <a:off x="2097943" y="2896328"/>
                  <a:ext cx="75120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871" extrusionOk="0">
                      <a:moveTo>
                        <a:pt x="1" y="5802"/>
                      </a:moveTo>
                      <a:lnTo>
                        <a:pt x="137" y="5871"/>
                      </a:lnTo>
                      <a:lnTo>
                        <a:pt x="2185" y="137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3" name="Google Shape;8603;p35"/>
                <p:cNvSpPr/>
                <p:nvPr/>
              </p:nvSpPr>
              <p:spPr>
                <a:xfrm>
                  <a:off x="2295078" y="3119248"/>
                  <a:ext cx="17368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2" h="3687" extrusionOk="0">
                      <a:moveTo>
                        <a:pt x="0" y="3618"/>
                      </a:moveTo>
                      <a:lnTo>
                        <a:pt x="69" y="3687"/>
                      </a:lnTo>
                      <a:lnTo>
                        <a:pt x="5051" y="206"/>
                      </a:lnTo>
                      <a:lnTo>
                        <a:pt x="49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4" name="Google Shape;8604;p35"/>
                <p:cNvSpPr/>
                <p:nvPr/>
              </p:nvSpPr>
              <p:spPr>
                <a:xfrm>
                  <a:off x="2205897" y="2983138"/>
                  <a:ext cx="131435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3" h="4984" extrusionOk="0">
                      <a:moveTo>
                        <a:pt x="1" y="4915"/>
                      </a:moveTo>
                      <a:lnTo>
                        <a:pt x="137" y="4984"/>
                      </a:lnTo>
                      <a:lnTo>
                        <a:pt x="3823" y="137"/>
                      </a:lnTo>
                      <a:lnTo>
                        <a:pt x="361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5" name="Google Shape;8605;p35"/>
                <p:cNvSpPr/>
                <p:nvPr/>
              </p:nvSpPr>
              <p:spPr>
                <a:xfrm>
                  <a:off x="2367826" y="3473603"/>
                  <a:ext cx="211231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274" extrusionOk="0">
                      <a:moveTo>
                        <a:pt x="0" y="1"/>
                      </a:moveTo>
                      <a:lnTo>
                        <a:pt x="0" y="137"/>
                      </a:lnTo>
                      <a:lnTo>
                        <a:pt x="6143" y="274"/>
                      </a:lnTo>
                      <a:lnTo>
                        <a:pt x="614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6" name="Google Shape;8606;p35"/>
                <p:cNvSpPr/>
                <p:nvPr/>
              </p:nvSpPr>
              <p:spPr>
                <a:xfrm>
                  <a:off x="2600132" y="3478313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3209" y="205"/>
                      </a:moveTo>
                      <a:lnTo>
                        <a:pt x="3209" y="205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1" y="0"/>
                      </a:lnTo>
                      <a:cubicBezTo>
                        <a:pt x="1" y="68"/>
                        <a:pt x="1" y="137"/>
                        <a:pt x="1" y="205"/>
                      </a:cubicBezTo>
                      <a:lnTo>
                        <a:pt x="3209" y="27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7" name="Google Shape;8607;p35"/>
                <p:cNvSpPr/>
                <p:nvPr/>
              </p:nvSpPr>
              <p:spPr>
                <a:xfrm>
                  <a:off x="2201221" y="3790415"/>
                  <a:ext cx="124387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8" h="5120" extrusionOk="0">
                      <a:moveTo>
                        <a:pt x="68" y="0"/>
                      </a:moveTo>
                      <a:lnTo>
                        <a:pt x="0" y="137"/>
                      </a:lnTo>
                      <a:lnTo>
                        <a:pt x="3481" y="5120"/>
                      </a:lnTo>
                      <a:lnTo>
                        <a:pt x="3618" y="498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8" name="Google Shape;8608;p35"/>
                <p:cNvSpPr/>
                <p:nvPr/>
              </p:nvSpPr>
              <p:spPr>
                <a:xfrm>
                  <a:off x="2086220" y="3846729"/>
                  <a:ext cx="68072" cy="20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" h="5939" extrusionOk="0">
                      <a:moveTo>
                        <a:pt x="205" y="1"/>
                      </a:moveTo>
                      <a:lnTo>
                        <a:pt x="0" y="69"/>
                      </a:lnTo>
                      <a:lnTo>
                        <a:pt x="1775" y="5939"/>
                      </a:lnTo>
                      <a:lnTo>
                        <a:pt x="1980" y="587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09" name="Google Shape;8609;p35"/>
                <p:cNvSpPr/>
                <p:nvPr/>
              </p:nvSpPr>
              <p:spPr>
                <a:xfrm>
                  <a:off x="1774118" y="3844391"/>
                  <a:ext cx="72782" cy="19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7" h="5803" extrusionOk="0">
                      <a:moveTo>
                        <a:pt x="2116" y="69"/>
                      </a:moveTo>
                      <a:lnTo>
                        <a:pt x="1980" y="0"/>
                      </a:lnTo>
                      <a:lnTo>
                        <a:pt x="0" y="5734"/>
                      </a:lnTo>
                      <a:lnTo>
                        <a:pt x="205" y="580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0" name="Google Shape;8610;p35"/>
                <p:cNvSpPr/>
                <p:nvPr/>
              </p:nvSpPr>
              <p:spPr>
                <a:xfrm>
                  <a:off x="1961833" y="3865501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274" y="2117"/>
                      </a:moveTo>
                      <a:lnTo>
                        <a:pt x="274" y="1"/>
                      </a:lnTo>
                      <a:lnTo>
                        <a:pt x="137" y="1"/>
                      </a:lnTo>
                      <a:lnTo>
                        <a:pt x="1" y="6144"/>
                      </a:lnTo>
                      <a:lnTo>
                        <a:pt x="274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1" name="Google Shape;8611;p35"/>
                <p:cNvSpPr/>
                <p:nvPr/>
              </p:nvSpPr>
              <p:spPr>
                <a:xfrm>
                  <a:off x="1961833" y="2563083"/>
                  <a:ext cx="3995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1093" extrusionOk="0">
                      <a:moveTo>
                        <a:pt x="1161" y="547"/>
                      </a:moveTo>
                      <a:cubicBezTo>
                        <a:pt x="1161" y="820"/>
                        <a:pt x="888" y="1093"/>
                        <a:pt x="615" y="1093"/>
                      </a:cubicBezTo>
                      <a:cubicBezTo>
                        <a:pt x="274" y="1093"/>
                        <a:pt x="1" y="820"/>
                        <a:pt x="1" y="547"/>
                      </a:cubicBezTo>
                      <a:cubicBezTo>
                        <a:pt x="1" y="206"/>
                        <a:pt x="274" y="1"/>
                        <a:pt x="615" y="1"/>
                      </a:cubicBezTo>
                      <a:cubicBezTo>
                        <a:pt x="888" y="1"/>
                        <a:pt x="1161" y="206"/>
                        <a:pt x="1161" y="5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2" name="Google Shape;8612;p35"/>
                <p:cNvSpPr/>
                <p:nvPr/>
              </p:nvSpPr>
              <p:spPr>
                <a:xfrm>
                  <a:off x="2799605" y="3182611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820" y="1161"/>
                      </a:moveTo>
                      <a:cubicBezTo>
                        <a:pt x="547" y="1229"/>
                        <a:pt x="205" y="1093"/>
                        <a:pt x="137" y="820"/>
                      </a:cubicBezTo>
                      <a:cubicBezTo>
                        <a:pt x="1" y="479"/>
                        <a:pt x="205" y="206"/>
                        <a:pt x="478" y="69"/>
                      </a:cubicBezTo>
                      <a:cubicBezTo>
                        <a:pt x="751" y="1"/>
                        <a:pt x="1093" y="137"/>
                        <a:pt x="1161" y="410"/>
                      </a:cubicBezTo>
                      <a:cubicBezTo>
                        <a:pt x="1298" y="752"/>
                        <a:pt x="1093" y="1025"/>
                        <a:pt x="820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3" name="Google Shape;8613;p35"/>
                <p:cNvSpPr/>
                <p:nvPr/>
              </p:nvSpPr>
              <p:spPr>
                <a:xfrm>
                  <a:off x="1100614" y="3715329"/>
                  <a:ext cx="44625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366" extrusionOk="0">
                      <a:moveTo>
                        <a:pt x="888" y="1229"/>
                      </a:moveTo>
                      <a:cubicBezTo>
                        <a:pt x="410" y="1365"/>
                        <a:pt x="0" y="888"/>
                        <a:pt x="205" y="478"/>
                      </a:cubicBezTo>
                      <a:cubicBezTo>
                        <a:pt x="410" y="0"/>
                        <a:pt x="1093" y="68"/>
                        <a:pt x="1229" y="546"/>
                      </a:cubicBezTo>
                      <a:cubicBezTo>
                        <a:pt x="1297" y="819"/>
                        <a:pt x="1161" y="1161"/>
                        <a:pt x="88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4" name="Google Shape;8614;p35"/>
                <p:cNvSpPr/>
                <p:nvPr/>
              </p:nvSpPr>
              <p:spPr>
                <a:xfrm>
                  <a:off x="2466394" y="4175264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205" y="956"/>
                      </a:moveTo>
                      <a:cubicBezTo>
                        <a:pt x="0" y="683"/>
                        <a:pt x="68" y="342"/>
                        <a:pt x="341" y="205"/>
                      </a:cubicBezTo>
                      <a:cubicBezTo>
                        <a:pt x="614" y="1"/>
                        <a:pt x="956" y="69"/>
                        <a:pt x="1092" y="274"/>
                      </a:cubicBezTo>
                      <a:cubicBezTo>
                        <a:pt x="1297" y="547"/>
                        <a:pt x="1229" y="888"/>
                        <a:pt x="1024" y="1093"/>
                      </a:cubicBezTo>
                      <a:cubicBezTo>
                        <a:pt x="751" y="1229"/>
                        <a:pt x="410" y="1229"/>
                        <a:pt x="205" y="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5" name="Google Shape;8615;p35"/>
                <p:cNvSpPr/>
                <p:nvPr/>
              </p:nvSpPr>
              <p:spPr>
                <a:xfrm>
                  <a:off x="1431487" y="2717965"/>
                  <a:ext cx="46963" cy="49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435" extrusionOk="0">
                      <a:moveTo>
                        <a:pt x="274" y="1161"/>
                      </a:moveTo>
                      <a:cubicBezTo>
                        <a:pt x="1" y="547"/>
                        <a:pt x="752" y="1"/>
                        <a:pt x="1229" y="479"/>
                      </a:cubicBezTo>
                      <a:cubicBezTo>
                        <a:pt x="1366" y="752"/>
                        <a:pt x="1298" y="1093"/>
                        <a:pt x="1093" y="1298"/>
                      </a:cubicBezTo>
                      <a:cubicBezTo>
                        <a:pt x="820" y="1434"/>
                        <a:pt x="479" y="1434"/>
                        <a:pt x="274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6" name="Google Shape;8616;p35"/>
                <p:cNvSpPr/>
                <p:nvPr/>
              </p:nvSpPr>
              <p:spPr>
                <a:xfrm>
                  <a:off x="1412716" y="4154155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78" y="615"/>
                      </a:moveTo>
                      <a:cubicBezTo>
                        <a:pt x="888" y="0"/>
                        <a:pt x="1775" y="683"/>
                        <a:pt x="1366" y="1297"/>
                      </a:cubicBezTo>
                      <a:cubicBezTo>
                        <a:pt x="888" y="1843"/>
                        <a:pt x="1" y="1229"/>
                        <a:pt x="478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7" name="Google Shape;8617;p35"/>
                <p:cNvSpPr/>
                <p:nvPr/>
              </p:nvSpPr>
              <p:spPr>
                <a:xfrm>
                  <a:off x="2473407" y="2725013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10" y="615"/>
                      </a:moveTo>
                      <a:cubicBezTo>
                        <a:pt x="888" y="1"/>
                        <a:pt x="1776" y="683"/>
                        <a:pt x="1366" y="1297"/>
                      </a:cubicBezTo>
                      <a:cubicBezTo>
                        <a:pt x="888" y="1844"/>
                        <a:pt x="1" y="1229"/>
                        <a:pt x="410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8" name="Google Shape;8618;p35"/>
                <p:cNvSpPr/>
                <p:nvPr/>
              </p:nvSpPr>
              <p:spPr>
                <a:xfrm>
                  <a:off x="1105324" y="3168549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87" y="137"/>
                      </a:moveTo>
                      <a:cubicBezTo>
                        <a:pt x="1297" y="273"/>
                        <a:pt x="1365" y="888"/>
                        <a:pt x="887" y="1161"/>
                      </a:cubicBezTo>
                      <a:cubicBezTo>
                        <a:pt x="478" y="1365"/>
                        <a:pt x="0" y="888"/>
                        <a:pt x="137" y="478"/>
                      </a:cubicBezTo>
                      <a:cubicBezTo>
                        <a:pt x="273" y="137"/>
                        <a:pt x="546" y="0"/>
                        <a:pt x="887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9" name="Google Shape;8619;p35"/>
                <p:cNvSpPr/>
                <p:nvPr/>
              </p:nvSpPr>
              <p:spPr>
                <a:xfrm>
                  <a:off x="2794929" y="3731762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19" y="68"/>
                      </a:moveTo>
                      <a:cubicBezTo>
                        <a:pt x="1297" y="273"/>
                        <a:pt x="1365" y="887"/>
                        <a:pt x="887" y="1092"/>
                      </a:cubicBezTo>
                      <a:cubicBezTo>
                        <a:pt x="478" y="1365"/>
                        <a:pt x="0" y="887"/>
                        <a:pt x="137" y="478"/>
                      </a:cubicBezTo>
                      <a:cubicBezTo>
                        <a:pt x="205" y="137"/>
                        <a:pt x="546" y="0"/>
                        <a:pt x="819" y="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0" name="Google Shape;8620;p35"/>
                <p:cNvSpPr/>
                <p:nvPr/>
              </p:nvSpPr>
              <p:spPr>
                <a:xfrm>
                  <a:off x="2196511" y="2748494"/>
                  <a:ext cx="352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5" extrusionOk="0">
                      <a:moveTo>
                        <a:pt x="956" y="614"/>
                      </a:moveTo>
                      <a:cubicBezTo>
                        <a:pt x="888" y="888"/>
                        <a:pt x="615" y="1024"/>
                        <a:pt x="342" y="956"/>
                      </a:cubicBezTo>
                      <a:cubicBezTo>
                        <a:pt x="137" y="888"/>
                        <a:pt x="1" y="614"/>
                        <a:pt x="69" y="341"/>
                      </a:cubicBezTo>
                      <a:cubicBezTo>
                        <a:pt x="137" y="68"/>
                        <a:pt x="410" y="0"/>
                        <a:pt x="683" y="68"/>
                      </a:cubicBezTo>
                      <a:cubicBezTo>
                        <a:pt x="888" y="137"/>
                        <a:pt x="1024" y="410"/>
                        <a:pt x="956" y="61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1" name="Google Shape;8621;p35"/>
                <p:cNvSpPr/>
                <p:nvPr/>
              </p:nvSpPr>
              <p:spPr>
                <a:xfrm>
                  <a:off x="1717804" y="4158831"/>
                  <a:ext cx="30529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1093" extrusionOk="0">
                      <a:moveTo>
                        <a:pt x="887" y="683"/>
                      </a:moveTo>
                      <a:cubicBezTo>
                        <a:pt x="614" y="1093"/>
                        <a:pt x="0" y="888"/>
                        <a:pt x="0" y="410"/>
                      </a:cubicBezTo>
                      <a:cubicBezTo>
                        <a:pt x="273" y="1"/>
                        <a:pt x="887" y="206"/>
                        <a:pt x="887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2" name="Google Shape;8622;p35"/>
                <p:cNvSpPr/>
                <p:nvPr/>
              </p:nvSpPr>
              <p:spPr>
                <a:xfrm>
                  <a:off x="2694024" y="3454831"/>
                  <a:ext cx="3991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230" extrusionOk="0">
                      <a:moveTo>
                        <a:pt x="751" y="1229"/>
                      </a:moveTo>
                      <a:cubicBezTo>
                        <a:pt x="0" y="1229"/>
                        <a:pt x="1160" y="1"/>
                        <a:pt x="1160" y="751"/>
                      </a:cubicBezTo>
                      <a:cubicBezTo>
                        <a:pt x="1160" y="1024"/>
                        <a:pt x="956" y="1229"/>
                        <a:pt x="751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3" name="Google Shape;8623;p35"/>
                <p:cNvSpPr/>
                <p:nvPr/>
              </p:nvSpPr>
              <p:spPr>
                <a:xfrm>
                  <a:off x="1210905" y="3433722"/>
                  <a:ext cx="42287" cy="42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229" extrusionOk="0">
                      <a:moveTo>
                        <a:pt x="478" y="1229"/>
                      </a:moveTo>
                      <a:cubicBezTo>
                        <a:pt x="205" y="1229"/>
                        <a:pt x="1" y="1024"/>
                        <a:pt x="1" y="751"/>
                      </a:cubicBezTo>
                      <a:cubicBezTo>
                        <a:pt x="1" y="0"/>
                        <a:pt x="1229" y="1229"/>
                        <a:pt x="47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4" name="Google Shape;8624;p35"/>
                <p:cNvSpPr/>
                <p:nvPr/>
              </p:nvSpPr>
              <p:spPr>
                <a:xfrm>
                  <a:off x="2177739" y="4165879"/>
                  <a:ext cx="32902" cy="35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1025" extrusionOk="0">
                      <a:moveTo>
                        <a:pt x="1" y="683"/>
                      </a:moveTo>
                      <a:cubicBezTo>
                        <a:pt x="1" y="205"/>
                        <a:pt x="615" y="1"/>
                        <a:pt x="888" y="410"/>
                      </a:cubicBezTo>
                      <a:cubicBezTo>
                        <a:pt x="956" y="615"/>
                        <a:pt x="820" y="888"/>
                        <a:pt x="547" y="1024"/>
                      </a:cubicBezTo>
                      <a:cubicBezTo>
                        <a:pt x="342" y="1024"/>
                        <a:pt x="69" y="888"/>
                        <a:pt x="1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5" name="Google Shape;8625;p35"/>
                <p:cNvSpPr/>
                <p:nvPr/>
              </p:nvSpPr>
              <p:spPr>
                <a:xfrm>
                  <a:off x="1734203" y="2741446"/>
                  <a:ext cx="37612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1025" extrusionOk="0">
                      <a:moveTo>
                        <a:pt x="69" y="683"/>
                      </a:moveTo>
                      <a:cubicBezTo>
                        <a:pt x="1" y="410"/>
                        <a:pt x="137" y="137"/>
                        <a:pt x="410" y="69"/>
                      </a:cubicBezTo>
                      <a:cubicBezTo>
                        <a:pt x="615" y="0"/>
                        <a:pt x="888" y="137"/>
                        <a:pt x="957" y="342"/>
                      </a:cubicBezTo>
                      <a:cubicBezTo>
                        <a:pt x="1093" y="615"/>
                        <a:pt x="957" y="888"/>
                        <a:pt x="683" y="956"/>
                      </a:cubicBezTo>
                      <a:cubicBezTo>
                        <a:pt x="410" y="1024"/>
                        <a:pt x="206" y="888"/>
                        <a:pt x="69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6" name="Google Shape;8626;p35"/>
                <p:cNvSpPr/>
                <p:nvPr/>
              </p:nvSpPr>
              <p:spPr>
                <a:xfrm>
                  <a:off x="1344678" y="3874886"/>
                  <a:ext cx="44625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98" extrusionOk="0">
                      <a:moveTo>
                        <a:pt x="273" y="410"/>
                      </a:moveTo>
                      <a:cubicBezTo>
                        <a:pt x="751" y="1"/>
                        <a:pt x="1297" y="752"/>
                        <a:pt x="819" y="1161"/>
                      </a:cubicBezTo>
                      <a:cubicBezTo>
                        <a:pt x="615" y="1298"/>
                        <a:pt x="342" y="1229"/>
                        <a:pt x="137" y="1025"/>
                      </a:cubicBezTo>
                      <a:cubicBezTo>
                        <a:pt x="0" y="820"/>
                        <a:pt x="68" y="547"/>
                        <a:pt x="273" y="4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7" name="Google Shape;8627;p35"/>
                <p:cNvSpPr/>
                <p:nvPr/>
              </p:nvSpPr>
              <p:spPr>
                <a:xfrm>
                  <a:off x="2564927" y="3023053"/>
                  <a:ext cx="46997" cy="49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" h="1434" extrusionOk="0">
                      <a:moveTo>
                        <a:pt x="274" y="205"/>
                      </a:moveTo>
                      <a:cubicBezTo>
                        <a:pt x="479" y="0"/>
                        <a:pt x="752" y="69"/>
                        <a:pt x="888" y="273"/>
                      </a:cubicBezTo>
                      <a:cubicBezTo>
                        <a:pt x="1366" y="819"/>
                        <a:pt x="479" y="1434"/>
                        <a:pt x="137" y="819"/>
                      </a:cubicBezTo>
                      <a:cubicBezTo>
                        <a:pt x="1" y="615"/>
                        <a:pt x="69" y="342"/>
                        <a:pt x="274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8" name="Google Shape;8628;p35"/>
                <p:cNvSpPr/>
                <p:nvPr/>
              </p:nvSpPr>
              <p:spPr>
                <a:xfrm>
                  <a:off x="1361111" y="3006619"/>
                  <a:ext cx="35205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1025" extrusionOk="0">
                      <a:moveTo>
                        <a:pt x="751" y="137"/>
                      </a:moveTo>
                      <a:cubicBezTo>
                        <a:pt x="956" y="274"/>
                        <a:pt x="1024" y="615"/>
                        <a:pt x="819" y="820"/>
                      </a:cubicBezTo>
                      <a:cubicBezTo>
                        <a:pt x="683" y="956"/>
                        <a:pt x="410" y="1024"/>
                        <a:pt x="273" y="888"/>
                      </a:cubicBezTo>
                      <a:cubicBezTo>
                        <a:pt x="0" y="751"/>
                        <a:pt x="0" y="410"/>
                        <a:pt x="137" y="205"/>
                      </a:cubicBezTo>
                      <a:cubicBezTo>
                        <a:pt x="273" y="69"/>
                        <a:pt x="546" y="0"/>
                        <a:pt x="751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9" name="Google Shape;8629;p35"/>
                <p:cNvSpPr/>
                <p:nvPr/>
              </p:nvSpPr>
              <p:spPr>
                <a:xfrm>
                  <a:off x="2550866" y="3898368"/>
                  <a:ext cx="42287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093" extrusionOk="0">
                      <a:moveTo>
                        <a:pt x="888" y="205"/>
                      </a:moveTo>
                      <a:cubicBezTo>
                        <a:pt x="1229" y="410"/>
                        <a:pt x="1093" y="956"/>
                        <a:pt x="683" y="1024"/>
                      </a:cubicBezTo>
                      <a:cubicBezTo>
                        <a:pt x="273" y="1092"/>
                        <a:pt x="0" y="615"/>
                        <a:pt x="205" y="273"/>
                      </a:cubicBezTo>
                      <a:cubicBezTo>
                        <a:pt x="342" y="69"/>
                        <a:pt x="683" y="0"/>
                        <a:pt x="888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630" name="Google Shape;8630;p35"/>
              <p:cNvGrpSpPr/>
              <p:nvPr/>
            </p:nvGrpSpPr>
            <p:grpSpPr>
              <a:xfrm rot="8840575">
                <a:off x="7443542" y="3730889"/>
                <a:ext cx="305681" cy="358794"/>
                <a:chOff x="1399963" y="545100"/>
                <a:chExt cx="305686" cy="358800"/>
              </a:xfrm>
            </p:grpSpPr>
            <p:sp>
              <p:nvSpPr>
                <p:cNvPr id="8631" name="Google Shape;8631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2" name="Google Shape;8632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3" name="Google Shape;8633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4" name="Google Shape;8634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5" name="Google Shape;8635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6" name="Google Shape;8636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637" name="Google Shape;8637;p35"/>
              <p:cNvGrpSpPr/>
              <p:nvPr/>
            </p:nvGrpSpPr>
            <p:grpSpPr>
              <a:xfrm>
                <a:off x="7508794" y="3090493"/>
                <a:ext cx="834146" cy="859789"/>
                <a:chOff x="1100614" y="2563083"/>
                <a:chExt cx="1743616" cy="1797593"/>
              </a:xfrm>
            </p:grpSpPr>
            <p:sp>
              <p:nvSpPr>
                <p:cNvPr id="8638" name="Google Shape;8638;p35"/>
                <p:cNvSpPr/>
                <p:nvPr/>
              </p:nvSpPr>
              <p:spPr>
                <a:xfrm>
                  <a:off x="1659117" y="3593280"/>
                  <a:ext cx="140855" cy="98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868" extrusionOk="0">
                      <a:moveTo>
                        <a:pt x="4096" y="69"/>
                      </a:moveTo>
                      <a:lnTo>
                        <a:pt x="4096" y="69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1" y="2799"/>
                      </a:lnTo>
                      <a:cubicBezTo>
                        <a:pt x="69" y="2799"/>
                        <a:pt x="69" y="2868"/>
                        <a:pt x="137" y="28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9" name="Google Shape;8639;p35"/>
                <p:cNvSpPr/>
                <p:nvPr/>
              </p:nvSpPr>
              <p:spPr>
                <a:xfrm>
                  <a:off x="1609851" y="3546351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3481" y="69"/>
                      </a:moveTo>
                      <a:lnTo>
                        <a:pt x="3481" y="69"/>
                      </a:lnTo>
                      <a:lnTo>
                        <a:pt x="3481" y="1"/>
                      </a:lnTo>
                      <a:lnTo>
                        <a:pt x="3481" y="1"/>
                      </a:lnTo>
                      <a:lnTo>
                        <a:pt x="0" y="1093"/>
                      </a:lnTo>
                      <a:lnTo>
                        <a:pt x="0" y="122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0" name="Google Shape;8640;p35"/>
                <p:cNvSpPr/>
                <p:nvPr/>
              </p:nvSpPr>
              <p:spPr>
                <a:xfrm>
                  <a:off x="1745961" y="3675414"/>
                  <a:ext cx="77458" cy="103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5" extrusionOk="0">
                      <a:moveTo>
                        <a:pt x="2184" y="69"/>
                      </a:moveTo>
                      <a:lnTo>
                        <a:pt x="2253" y="69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cubicBezTo>
                        <a:pt x="2184" y="1"/>
                        <a:pt x="2184" y="1"/>
                        <a:pt x="2184" y="1"/>
                      </a:cubicBezTo>
                      <a:lnTo>
                        <a:pt x="2184" y="1"/>
                      </a:lnTo>
                      <a:lnTo>
                        <a:pt x="0" y="2936"/>
                      </a:lnTo>
                      <a:lnTo>
                        <a:pt x="68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1" name="Google Shape;8641;p35"/>
                <p:cNvSpPr/>
                <p:nvPr/>
              </p:nvSpPr>
              <p:spPr>
                <a:xfrm>
                  <a:off x="1846866" y="3673076"/>
                  <a:ext cx="58687" cy="15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643" extrusionOk="0">
                      <a:moveTo>
                        <a:pt x="1707" y="1"/>
                      </a:move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0" y="4574"/>
                      </a:lnTo>
                      <a:lnTo>
                        <a:pt x="137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2" name="Google Shape;8642;p35"/>
                <p:cNvSpPr/>
                <p:nvPr/>
              </p:nvSpPr>
              <p:spPr>
                <a:xfrm>
                  <a:off x="1745961" y="3161501"/>
                  <a:ext cx="77458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4" extrusionOk="0">
                      <a:moveTo>
                        <a:pt x="2253" y="3004"/>
                      </a:move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137" y="0"/>
                      </a:lnTo>
                      <a:lnTo>
                        <a:pt x="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3" name="Google Shape;8643;p35"/>
                <p:cNvSpPr/>
                <p:nvPr/>
              </p:nvSpPr>
              <p:spPr>
                <a:xfrm>
                  <a:off x="1591079" y="3464217"/>
                  <a:ext cx="171316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3" h="138" extrusionOk="0">
                      <a:moveTo>
                        <a:pt x="4983" y="137"/>
                      </a:moveTo>
                      <a:lnTo>
                        <a:pt x="4983" y="137"/>
                      </a:lnTo>
                      <a:lnTo>
                        <a:pt x="4983" y="137"/>
                      </a:lnTo>
                      <a:lnTo>
                        <a:pt x="4983" y="69"/>
                      </a:lnTo>
                      <a:lnTo>
                        <a:pt x="4983" y="69"/>
                      </a:lnTo>
                      <a:lnTo>
                        <a:pt x="0" y="1"/>
                      </a:lnTo>
                      <a:cubicBezTo>
                        <a:pt x="0" y="1"/>
                        <a:pt x="0" y="69"/>
                        <a:pt x="0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4" name="Google Shape;8644;p35"/>
                <p:cNvSpPr/>
                <p:nvPr/>
              </p:nvSpPr>
              <p:spPr>
                <a:xfrm>
                  <a:off x="1973591" y="3088753"/>
                  <a:ext cx="704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" h="3687" extrusionOk="0">
                      <a:moveTo>
                        <a:pt x="0" y="3686"/>
                      </a:moveTo>
                      <a:lnTo>
                        <a:pt x="137" y="3686"/>
                      </a:lnTo>
                      <a:lnTo>
                        <a:pt x="20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5" name="Google Shape;8645;p35"/>
                <p:cNvSpPr/>
                <p:nvPr/>
              </p:nvSpPr>
              <p:spPr>
                <a:xfrm>
                  <a:off x="1666165" y="3241297"/>
                  <a:ext cx="138483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8" h="3004" extrusionOk="0">
                      <a:moveTo>
                        <a:pt x="3959" y="3004"/>
                      </a:moveTo>
                      <a:lnTo>
                        <a:pt x="3959" y="3004"/>
                      </a:lnTo>
                      <a:lnTo>
                        <a:pt x="4028" y="2935"/>
                      </a:lnTo>
                      <a:lnTo>
                        <a:pt x="4028" y="2935"/>
                      </a:lnTo>
                      <a:lnTo>
                        <a:pt x="69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6" name="Google Shape;8646;p35"/>
                <p:cNvSpPr/>
                <p:nvPr/>
              </p:nvSpPr>
              <p:spPr>
                <a:xfrm>
                  <a:off x="2144872" y="3595652"/>
                  <a:ext cx="138517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072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892" y="3072"/>
                      </a:lnTo>
                      <a:lnTo>
                        <a:pt x="4028" y="293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7" name="Google Shape;8647;p35"/>
                <p:cNvSpPr/>
                <p:nvPr/>
              </p:nvSpPr>
              <p:spPr>
                <a:xfrm>
                  <a:off x="1966543" y="3727052"/>
                  <a:ext cx="7082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3687" extrusionOk="0">
                      <a:moveTo>
                        <a:pt x="205" y="0"/>
                      </a:moveTo>
                      <a:lnTo>
                        <a:pt x="69" y="0"/>
                      </a:lnTo>
                      <a:lnTo>
                        <a:pt x="0" y="3686"/>
                      </a:lnTo>
                      <a:lnTo>
                        <a:pt x="137" y="368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8" name="Google Shape;8648;p35"/>
                <p:cNvSpPr/>
                <p:nvPr/>
              </p:nvSpPr>
              <p:spPr>
                <a:xfrm>
                  <a:off x="2217620" y="3353926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1" y="1093"/>
                      </a:moveTo>
                      <a:lnTo>
                        <a:pt x="1" y="1093"/>
                      </a:lnTo>
                      <a:lnTo>
                        <a:pt x="1" y="1229"/>
                      </a:lnTo>
                      <a:lnTo>
                        <a:pt x="3482" y="205"/>
                      </a:lnTo>
                      <a:lnTo>
                        <a:pt x="348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9" name="Google Shape;8649;p35"/>
                <p:cNvSpPr/>
                <p:nvPr/>
              </p:nvSpPr>
              <p:spPr>
                <a:xfrm>
                  <a:off x="2184787" y="3471265"/>
                  <a:ext cx="17135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206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137"/>
                      </a:lnTo>
                      <a:lnTo>
                        <a:pt x="4983" y="205"/>
                      </a:lnTo>
                      <a:lnTo>
                        <a:pt x="498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0" name="Google Shape;8650;p35"/>
                <p:cNvSpPr/>
                <p:nvPr/>
              </p:nvSpPr>
              <p:spPr>
                <a:xfrm>
                  <a:off x="2121425" y="3677786"/>
                  <a:ext cx="75120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3072" extrusionOk="0">
                      <a:moveTo>
                        <a:pt x="69" y="0"/>
                      </a:moveTo>
                      <a:lnTo>
                        <a:pt x="69" y="0"/>
                      </a:lnTo>
                      <a:lnTo>
                        <a:pt x="69" y="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2116" y="3072"/>
                      </a:lnTo>
                      <a:lnTo>
                        <a:pt x="2185" y="300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1" name="Google Shape;8651;p35"/>
                <p:cNvSpPr/>
                <p:nvPr/>
              </p:nvSpPr>
              <p:spPr>
                <a:xfrm>
                  <a:off x="2034581" y="3673076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69" y="1"/>
                      </a:moveTo>
                      <a:lnTo>
                        <a:pt x="69" y="1"/>
                      </a:lnTo>
                      <a:lnTo>
                        <a:pt x="69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434" y="4710"/>
                      </a:lnTo>
                      <a:lnTo>
                        <a:pt x="1571" y="471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2" name="Google Shape;8652;p35"/>
                <p:cNvSpPr/>
                <p:nvPr/>
              </p:nvSpPr>
              <p:spPr>
                <a:xfrm>
                  <a:off x="1487802" y="3105187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4984" y="3686"/>
                      </a:moveTo>
                      <a:lnTo>
                        <a:pt x="137" y="0"/>
                      </a:lnTo>
                      <a:lnTo>
                        <a:pt x="1" y="205"/>
                      </a:lnTo>
                      <a:lnTo>
                        <a:pt x="4915" y="382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3" name="Google Shape;8653;p35"/>
                <p:cNvSpPr/>
                <p:nvPr/>
              </p:nvSpPr>
              <p:spPr>
                <a:xfrm>
                  <a:off x="1398654" y="3274130"/>
                  <a:ext cx="201845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117" extrusionOk="0">
                      <a:moveTo>
                        <a:pt x="5802" y="2117"/>
                      </a:moveTo>
                      <a:cubicBezTo>
                        <a:pt x="5802" y="2049"/>
                        <a:pt x="5802" y="2049"/>
                        <a:pt x="5870" y="1980"/>
                      </a:cubicBezTo>
                      <a:lnTo>
                        <a:pt x="68" y="1"/>
                      </a:lnTo>
                      <a:lnTo>
                        <a:pt x="0" y="206"/>
                      </a:lnTo>
                      <a:lnTo>
                        <a:pt x="0" y="206"/>
                      </a:lnTo>
                      <a:lnTo>
                        <a:pt x="5802" y="21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4" name="Google Shape;8654;p35"/>
                <p:cNvSpPr/>
                <p:nvPr/>
              </p:nvSpPr>
              <p:spPr>
                <a:xfrm>
                  <a:off x="2471070" y="3842053"/>
                  <a:ext cx="93892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85" extrusionOk="0">
                      <a:moveTo>
                        <a:pt x="2594" y="2184"/>
                      </a:moveTo>
                      <a:lnTo>
                        <a:pt x="2594" y="2184"/>
                      </a:lnTo>
                      <a:lnTo>
                        <a:pt x="2731" y="1980"/>
                      </a:lnTo>
                      <a:lnTo>
                        <a:pt x="2731" y="1980"/>
                      </a:lnTo>
                      <a:lnTo>
                        <a:pt x="205" y="0"/>
                      </a:lnTo>
                      <a:cubicBezTo>
                        <a:pt x="137" y="68"/>
                        <a:pt x="69" y="205"/>
                        <a:pt x="1" y="273"/>
                      </a:cubicBezTo>
                      <a:lnTo>
                        <a:pt x="2594" y="218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5" name="Google Shape;8655;p35"/>
                <p:cNvSpPr/>
                <p:nvPr/>
              </p:nvSpPr>
              <p:spPr>
                <a:xfrm>
                  <a:off x="1370497" y="3457169"/>
                  <a:ext cx="208858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74" extrusionOk="0">
                      <a:moveTo>
                        <a:pt x="6075" y="137"/>
                      </a:moveTo>
                      <a:lnTo>
                        <a:pt x="0" y="1"/>
                      </a:lnTo>
                      <a:lnTo>
                        <a:pt x="0" y="274"/>
                      </a:lnTo>
                      <a:lnTo>
                        <a:pt x="6075" y="27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6" name="Google Shape;8656;p35"/>
                <p:cNvSpPr/>
                <p:nvPr/>
              </p:nvSpPr>
              <p:spPr>
                <a:xfrm>
                  <a:off x="1236724" y="3454831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0" y="274"/>
                      </a:moveTo>
                      <a:lnTo>
                        <a:pt x="0" y="274"/>
                      </a:lnTo>
                      <a:lnTo>
                        <a:pt x="3208" y="274"/>
                      </a:lnTo>
                      <a:lnTo>
                        <a:pt x="3208" y="69"/>
                      </a:lnTo>
                      <a:lnTo>
                        <a:pt x="0" y="1"/>
                      </a:lnTo>
                      <a:lnTo>
                        <a:pt x="0" y="1"/>
                      </a:ln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0" y="20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7" name="Google Shape;8657;p35"/>
                <p:cNvSpPr/>
                <p:nvPr/>
              </p:nvSpPr>
              <p:spPr>
                <a:xfrm>
                  <a:off x="2041629" y="3109863"/>
                  <a:ext cx="5872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" h="4711" extrusionOk="0">
                      <a:moveTo>
                        <a:pt x="1" y="4642"/>
                      </a:moveTo>
                      <a:lnTo>
                        <a:pt x="69" y="4711"/>
                      </a:lnTo>
                      <a:lnTo>
                        <a:pt x="69" y="4711"/>
                      </a:lnTo>
                      <a:lnTo>
                        <a:pt x="1707" y="69"/>
                      </a:lnTo>
                      <a:lnTo>
                        <a:pt x="1571" y="1"/>
                      </a:lnTo>
                      <a:lnTo>
                        <a:pt x="1" y="4642"/>
                      </a:lnTo>
                      <a:lnTo>
                        <a:pt x="1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8" name="Google Shape;8658;p35"/>
                <p:cNvSpPr/>
                <p:nvPr/>
              </p:nvSpPr>
              <p:spPr>
                <a:xfrm>
                  <a:off x="2288030" y="3705943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1" y="137"/>
                      </a:moveTo>
                      <a:lnTo>
                        <a:pt x="4847" y="3823"/>
                      </a:lnTo>
                      <a:lnTo>
                        <a:pt x="4983" y="36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9" name="Google Shape;8659;p35"/>
                <p:cNvSpPr/>
                <p:nvPr/>
              </p:nvSpPr>
              <p:spPr>
                <a:xfrm>
                  <a:off x="2346717" y="3595652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68" y="0"/>
                      </a:moveTo>
                      <a:lnTo>
                        <a:pt x="0" y="68"/>
                      </a:lnTo>
                      <a:lnTo>
                        <a:pt x="5802" y="2048"/>
                      </a:lnTo>
                      <a:cubicBezTo>
                        <a:pt x="5802" y="2048"/>
                        <a:pt x="5802" y="1911"/>
                        <a:pt x="5870" y="1843"/>
                      </a:cubicBezTo>
                      <a:lnTo>
                        <a:pt x="5870" y="1843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0" name="Google Shape;8660;p35"/>
                <p:cNvSpPr/>
                <p:nvPr/>
              </p:nvSpPr>
              <p:spPr>
                <a:xfrm>
                  <a:off x="2569637" y="3199044"/>
                  <a:ext cx="253484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27" extrusionOk="0">
                      <a:moveTo>
                        <a:pt x="69" y="2526"/>
                      </a:moveTo>
                      <a:lnTo>
                        <a:pt x="7372" y="274"/>
                      </a:lnTo>
                      <a:lnTo>
                        <a:pt x="7372" y="274"/>
                      </a:lnTo>
                      <a:lnTo>
                        <a:pt x="7304" y="1"/>
                      </a:lnTo>
                      <a:lnTo>
                        <a:pt x="7304" y="1"/>
                      </a:lnTo>
                      <a:lnTo>
                        <a:pt x="0" y="2321"/>
                      </a:lnTo>
                      <a:cubicBezTo>
                        <a:pt x="0" y="2390"/>
                        <a:pt x="69" y="2458"/>
                        <a:pt x="69" y="25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1" name="Google Shape;8661;p35"/>
                <p:cNvSpPr/>
                <p:nvPr/>
              </p:nvSpPr>
              <p:spPr>
                <a:xfrm>
                  <a:off x="1858590" y="3107525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1502" y="4710"/>
                      </a:moveTo>
                      <a:lnTo>
                        <a:pt x="1570" y="4710"/>
                      </a:lnTo>
                      <a:lnTo>
                        <a:pt x="137" y="1"/>
                      </a:lnTo>
                      <a:lnTo>
                        <a:pt x="1" y="1"/>
                      </a:lnTo>
                      <a:lnTo>
                        <a:pt x="1502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2" name="Google Shape;8662;p35"/>
                <p:cNvSpPr/>
                <p:nvPr/>
              </p:nvSpPr>
              <p:spPr>
                <a:xfrm>
                  <a:off x="2144872" y="3248311"/>
                  <a:ext cx="140855" cy="10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937" extrusionOk="0">
                      <a:moveTo>
                        <a:pt x="1" y="2868"/>
                      </a:moveTo>
                      <a:lnTo>
                        <a:pt x="1" y="2936"/>
                      </a:lnTo>
                      <a:lnTo>
                        <a:pt x="1" y="2936"/>
                      </a:lnTo>
                      <a:lnTo>
                        <a:pt x="4096" y="138"/>
                      </a:lnTo>
                      <a:lnTo>
                        <a:pt x="3960" y="1"/>
                      </a:lnTo>
                      <a:lnTo>
                        <a:pt x="1" y="2868"/>
                      </a:lnTo>
                      <a:lnTo>
                        <a:pt x="1" y="28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3" name="Google Shape;8663;p35"/>
                <p:cNvSpPr/>
                <p:nvPr/>
              </p:nvSpPr>
              <p:spPr>
                <a:xfrm>
                  <a:off x="2123763" y="3161501"/>
                  <a:ext cx="77493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4" h="3073" extrusionOk="0">
                      <a:moveTo>
                        <a:pt x="1" y="3004"/>
                      </a:moveTo>
                      <a:lnTo>
                        <a:pt x="69" y="3072"/>
                      </a:lnTo>
                      <a:lnTo>
                        <a:pt x="69" y="3072"/>
                      </a:lnTo>
                      <a:lnTo>
                        <a:pt x="2253" y="137"/>
                      </a:lnTo>
                      <a:lnTo>
                        <a:pt x="2185" y="0"/>
                      </a:lnTo>
                      <a:lnTo>
                        <a:pt x="1" y="3004"/>
                      </a:lnTo>
                      <a:lnTo>
                        <a:pt x="1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4" name="Google Shape;8664;p35"/>
                <p:cNvSpPr/>
                <p:nvPr/>
              </p:nvSpPr>
              <p:spPr>
                <a:xfrm>
                  <a:off x="1609851" y="3346878"/>
                  <a:ext cx="122049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0" h="1298" extrusionOk="0">
                      <a:moveTo>
                        <a:pt x="3550" y="1298"/>
                      </a:moveTo>
                      <a:lnTo>
                        <a:pt x="3550" y="1161"/>
                      </a:lnTo>
                      <a:lnTo>
                        <a:pt x="3550" y="1161"/>
                      </a:lnTo>
                      <a:lnTo>
                        <a:pt x="69" y="1"/>
                      </a:lnTo>
                      <a:cubicBezTo>
                        <a:pt x="69" y="69"/>
                        <a:pt x="0" y="69"/>
                        <a:pt x="0" y="137"/>
                      </a:cubicBezTo>
                      <a:lnTo>
                        <a:pt x="0" y="137"/>
                      </a:lnTo>
                      <a:lnTo>
                        <a:pt x="3481" y="129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5" name="Google Shape;8665;p35"/>
                <p:cNvSpPr/>
                <p:nvPr/>
              </p:nvSpPr>
              <p:spPr>
                <a:xfrm>
                  <a:off x="1382221" y="3023053"/>
                  <a:ext cx="91554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185" extrusionOk="0">
                      <a:moveTo>
                        <a:pt x="137" y="69"/>
                      </a:moveTo>
                      <a:lnTo>
                        <a:pt x="0" y="273"/>
                      </a:lnTo>
                      <a:lnTo>
                        <a:pt x="0" y="273"/>
                      </a:lnTo>
                      <a:lnTo>
                        <a:pt x="2526" y="2185"/>
                      </a:lnTo>
                      <a:lnTo>
                        <a:pt x="2662" y="1980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6" name="Google Shape;8666;p35"/>
                <p:cNvSpPr/>
                <p:nvPr/>
              </p:nvSpPr>
              <p:spPr>
                <a:xfrm>
                  <a:off x="2215282" y="3551061"/>
                  <a:ext cx="119711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98" extrusionOk="0">
                      <a:moveTo>
                        <a:pt x="1" y="0"/>
                      </a:move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482" y="1297"/>
                      </a:lnTo>
                      <a:lnTo>
                        <a:pt x="3482" y="1161"/>
                      </a:lnTo>
                      <a:lnTo>
                        <a:pt x="3482" y="116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7" name="Google Shape;8667;p35"/>
                <p:cNvSpPr/>
                <p:nvPr/>
              </p:nvSpPr>
              <p:spPr>
                <a:xfrm>
                  <a:off x="2349055" y="3285888"/>
                  <a:ext cx="201845" cy="68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1980" extrusionOk="0">
                      <a:moveTo>
                        <a:pt x="5802" y="0"/>
                      </a:moveTo>
                      <a:lnTo>
                        <a:pt x="0" y="1843"/>
                      </a:lnTo>
                      <a:lnTo>
                        <a:pt x="69" y="1980"/>
                      </a:lnTo>
                      <a:lnTo>
                        <a:pt x="5870" y="205"/>
                      </a:lnTo>
                      <a:cubicBezTo>
                        <a:pt x="5870" y="137"/>
                        <a:pt x="5802" y="68"/>
                        <a:pt x="58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8" name="Google Shape;8668;p35"/>
                <p:cNvSpPr/>
                <p:nvPr/>
              </p:nvSpPr>
              <p:spPr>
                <a:xfrm>
                  <a:off x="1396282" y="3586266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5871" y="137"/>
                      </a:moveTo>
                      <a:cubicBezTo>
                        <a:pt x="5803" y="137"/>
                        <a:pt x="5803" y="68"/>
                        <a:pt x="5803" y="0"/>
                      </a:cubicBezTo>
                      <a:lnTo>
                        <a:pt x="1" y="1775"/>
                      </a:lnTo>
                      <a:cubicBezTo>
                        <a:pt x="1" y="1843"/>
                        <a:pt x="1" y="1980"/>
                        <a:pt x="69" y="204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69" name="Google Shape;8669;p35"/>
                <p:cNvSpPr/>
                <p:nvPr/>
              </p:nvSpPr>
              <p:spPr>
                <a:xfrm>
                  <a:off x="1128771" y="3184983"/>
                  <a:ext cx="253484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94" extrusionOk="0">
                      <a:moveTo>
                        <a:pt x="7304" y="2594"/>
                      </a:moveTo>
                      <a:lnTo>
                        <a:pt x="7372" y="2389"/>
                      </a:lnTo>
                      <a:lnTo>
                        <a:pt x="137" y="0"/>
                      </a:lnTo>
                      <a:lnTo>
                        <a:pt x="137" y="0"/>
                      </a:lnTo>
                      <a:cubicBezTo>
                        <a:pt x="137" y="68"/>
                        <a:pt x="69" y="137"/>
                        <a:pt x="1" y="205"/>
                      </a:cubicBezTo>
                      <a:lnTo>
                        <a:pt x="1" y="205"/>
                      </a:lnTo>
                      <a:lnTo>
                        <a:pt x="7304" y="259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0" name="Google Shape;8670;p35"/>
                <p:cNvSpPr/>
                <p:nvPr/>
              </p:nvSpPr>
              <p:spPr>
                <a:xfrm>
                  <a:off x="2342007" y="2755508"/>
                  <a:ext cx="164302" cy="215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9" h="6281" extrusionOk="0">
                      <a:moveTo>
                        <a:pt x="205" y="6281"/>
                      </a:moveTo>
                      <a:lnTo>
                        <a:pt x="4779" y="137"/>
                      </a:lnTo>
                      <a:lnTo>
                        <a:pt x="4779" y="137"/>
                      </a:lnTo>
                      <a:lnTo>
                        <a:pt x="4642" y="1"/>
                      </a:lnTo>
                      <a:lnTo>
                        <a:pt x="4642" y="1"/>
                      </a:lnTo>
                      <a:lnTo>
                        <a:pt x="4574" y="1"/>
                      </a:lnTo>
                      <a:lnTo>
                        <a:pt x="4574" y="1"/>
                      </a:lnTo>
                      <a:lnTo>
                        <a:pt x="1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1" name="Google Shape;8671;p35"/>
                <p:cNvSpPr/>
                <p:nvPr/>
              </p:nvSpPr>
              <p:spPr>
                <a:xfrm>
                  <a:off x="1454969" y="274378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4642" y="6280"/>
                      </a:moveTo>
                      <a:lnTo>
                        <a:pt x="205" y="1"/>
                      </a:lnTo>
                      <a:lnTo>
                        <a:pt x="205" y="1"/>
                      </a:lnTo>
                      <a:lnTo>
                        <a:pt x="0" y="205"/>
                      </a:lnTo>
                      <a:lnTo>
                        <a:pt x="0" y="205"/>
                      </a:lnTo>
                      <a:lnTo>
                        <a:pt x="4437" y="64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2" name="Google Shape;8672;p35"/>
                <p:cNvSpPr/>
                <p:nvPr/>
              </p:nvSpPr>
              <p:spPr>
                <a:xfrm>
                  <a:off x="2170692" y="2771942"/>
                  <a:ext cx="44625" cy="10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141" extrusionOk="0">
                      <a:moveTo>
                        <a:pt x="1" y="3072"/>
                      </a:moveTo>
                      <a:lnTo>
                        <a:pt x="274" y="3141"/>
                      </a:lnTo>
                      <a:lnTo>
                        <a:pt x="1298" y="69"/>
                      </a:lnTo>
                      <a:lnTo>
                        <a:pt x="1298" y="69"/>
                      </a:lnTo>
                      <a:lnTo>
                        <a:pt x="1093" y="69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3" name="Google Shape;8673;p35"/>
                <p:cNvSpPr/>
                <p:nvPr/>
              </p:nvSpPr>
              <p:spPr>
                <a:xfrm>
                  <a:off x="1752975" y="2764894"/>
                  <a:ext cx="39950" cy="1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10" extrusionOk="0">
                      <a:moveTo>
                        <a:pt x="1161" y="3141"/>
                      </a:moveTo>
                      <a:lnTo>
                        <a:pt x="206" y="1"/>
                      </a:lnTo>
                      <a:lnTo>
                        <a:pt x="206" y="1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957" y="320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4" name="Google Shape;8674;p35"/>
                <p:cNvSpPr/>
                <p:nvPr/>
              </p:nvSpPr>
              <p:spPr>
                <a:xfrm>
                  <a:off x="1370497" y="3830295"/>
                  <a:ext cx="93892" cy="6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1981" extrusionOk="0">
                      <a:moveTo>
                        <a:pt x="2594" y="1"/>
                      </a:moveTo>
                      <a:lnTo>
                        <a:pt x="0" y="1776"/>
                      </a:lnTo>
                      <a:lnTo>
                        <a:pt x="0" y="1776"/>
                      </a:lnTo>
                      <a:lnTo>
                        <a:pt x="137" y="1980"/>
                      </a:lnTo>
                      <a:lnTo>
                        <a:pt x="137" y="1980"/>
                      </a:lnTo>
                      <a:lnTo>
                        <a:pt x="273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5" name="Google Shape;8675;p35"/>
                <p:cNvSpPr/>
                <p:nvPr/>
              </p:nvSpPr>
              <p:spPr>
                <a:xfrm>
                  <a:off x="1975929" y="2579517"/>
                  <a:ext cx="11758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7714" extrusionOk="0">
                      <a:moveTo>
                        <a:pt x="0" y="7714"/>
                      </a:moveTo>
                      <a:lnTo>
                        <a:pt x="205" y="7714"/>
                      </a:lnTo>
                      <a:lnTo>
                        <a:pt x="342" y="69"/>
                      </a:lnTo>
                      <a:lnTo>
                        <a:pt x="69" y="69"/>
                      </a:lnTo>
                      <a:lnTo>
                        <a:pt x="69" y="1"/>
                      </a:lnTo>
                      <a:lnTo>
                        <a:pt x="69" y="69"/>
                      </a:lnTo>
                      <a:lnTo>
                        <a:pt x="69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6" name="Google Shape;8676;p35"/>
                <p:cNvSpPr/>
                <p:nvPr/>
              </p:nvSpPr>
              <p:spPr>
                <a:xfrm>
                  <a:off x="1124096" y="3654304"/>
                  <a:ext cx="253449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2" h="2527" extrusionOk="0">
                      <a:moveTo>
                        <a:pt x="7304" y="1"/>
                      </a:moveTo>
                      <a:lnTo>
                        <a:pt x="0" y="2253"/>
                      </a:lnTo>
                      <a:lnTo>
                        <a:pt x="0" y="2253"/>
                      </a:lnTo>
                      <a:cubicBezTo>
                        <a:pt x="0" y="2390"/>
                        <a:pt x="68" y="2458"/>
                        <a:pt x="68" y="2526"/>
                      </a:cubicBez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7372" y="205"/>
                      </a:lnTo>
                      <a:cubicBezTo>
                        <a:pt x="7372" y="137"/>
                        <a:pt x="7304" y="69"/>
                        <a:pt x="730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7" name="Google Shape;8677;p35"/>
                <p:cNvSpPr/>
                <p:nvPr/>
              </p:nvSpPr>
              <p:spPr>
                <a:xfrm>
                  <a:off x="2332621" y="397816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0" y="137"/>
                      </a:moveTo>
                      <a:lnTo>
                        <a:pt x="4437" y="6416"/>
                      </a:lnTo>
                      <a:lnTo>
                        <a:pt x="4437" y="6416"/>
                      </a:lnTo>
                      <a:lnTo>
                        <a:pt x="4642" y="6280"/>
                      </a:lnTo>
                      <a:lnTo>
                        <a:pt x="4642" y="628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8" name="Google Shape;8678;p35"/>
                <p:cNvSpPr/>
                <p:nvPr/>
              </p:nvSpPr>
              <p:spPr>
                <a:xfrm>
                  <a:off x="2154258" y="4067311"/>
                  <a:ext cx="39950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09" extrusionOk="0">
                      <a:moveTo>
                        <a:pt x="1" y="69"/>
                      </a:moveTo>
                      <a:lnTo>
                        <a:pt x="888" y="3209"/>
                      </a:lnTo>
                      <a:lnTo>
                        <a:pt x="888" y="3209"/>
                      </a:lnTo>
                      <a:lnTo>
                        <a:pt x="1161" y="3072"/>
                      </a:lnTo>
                      <a:lnTo>
                        <a:pt x="1161" y="3072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79" name="Google Shape;8679;p35"/>
                <p:cNvSpPr/>
                <p:nvPr/>
              </p:nvSpPr>
              <p:spPr>
                <a:xfrm>
                  <a:off x="2567299" y="3666028"/>
                  <a:ext cx="25111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4" h="2732" extrusionOk="0">
                      <a:moveTo>
                        <a:pt x="68" y="1"/>
                      </a:moveTo>
                      <a:cubicBezTo>
                        <a:pt x="0" y="1"/>
                        <a:pt x="0" y="1"/>
                        <a:pt x="68" y="69"/>
                      </a:cubicBezTo>
                      <a:cubicBezTo>
                        <a:pt x="0" y="137"/>
                        <a:pt x="0" y="206"/>
                        <a:pt x="0" y="274"/>
                      </a:cubicBezTo>
                      <a:lnTo>
                        <a:pt x="7167" y="2731"/>
                      </a:lnTo>
                      <a:lnTo>
                        <a:pt x="7167" y="2731"/>
                      </a:lnTo>
                      <a:lnTo>
                        <a:pt x="7304" y="2458"/>
                      </a:lnTo>
                      <a:lnTo>
                        <a:pt x="7304" y="239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0" name="Google Shape;8680;p35"/>
                <p:cNvSpPr/>
                <p:nvPr/>
              </p:nvSpPr>
              <p:spPr>
                <a:xfrm>
                  <a:off x="1729527" y="4062635"/>
                  <a:ext cx="44625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072" extrusionOk="0">
                      <a:moveTo>
                        <a:pt x="1093" y="0"/>
                      </a:moveTo>
                      <a:lnTo>
                        <a:pt x="0" y="3004"/>
                      </a:lnTo>
                      <a:lnTo>
                        <a:pt x="0" y="3004"/>
                      </a:lnTo>
                      <a:lnTo>
                        <a:pt x="273" y="3072"/>
                      </a:lnTo>
                      <a:lnTo>
                        <a:pt x="273" y="3072"/>
                      </a:lnTo>
                      <a:lnTo>
                        <a:pt x="1297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1" name="Google Shape;8681;p35"/>
                <p:cNvSpPr/>
                <p:nvPr/>
              </p:nvSpPr>
              <p:spPr>
                <a:xfrm>
                  <a:off x="1438535" y="3971116"/>
                  <a:ext cx="166640" cy="215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6280" extrusionOk="0">
                      <a:moveTo>
                        <a:pt x="4574" y="0"/>
                      </a:moveTo>
                      <a:lnTo>
                        <a:pt x="1" y="6143"/>
                      </a:lnTo>
                      <a:lnTo>
                        <a:pt x="1" y="6143"/>
                      </a:lnTo>
                      <a:lnTo>
                        <a:pt x="274" y="6280"/>
                      </a:lnTo>
                      <a:lnTo>
                        <a:pt x="274" y="6280"/>
                      </a:lnTo>
                      <a:lnTo>
                        <a:pt x="4847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2" name="Google Shape;8682;p35"/>
                <p:cNvSpPr/>
                <p:nvPr/>
              </p:nvSpPr>
              <p:spPr>
                <a:xfrm>
                  <a:off x="1959495" y="4095468"/>
                  <a:ext cx="9420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7714" extrusionOk="0">
                      <a:moveTo>
                        <a:pt x="69" y="69"/>
                      </a:moveTo>
                      <a:lnTo>
                        <a:pt x="1" y="7714"/>
                      </a:lnTo>
                      <a:lnTo>
                        <a:pt x="1" y="7714"/>
                      </a:lnTo>
                      <a:lnTo>
                        <a:pt x="274" y="7714"/>
                      </a:lnTo>
                      <a:lnTo>
                        <a:pt x="27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3" name="Google Shape;8683;p35"/>
                <p:cNvSpPr/>
                <p:nvPr/>
              </p:nvSpPr>
              <p:spPr>
                <a:xfrm>
                  <a:off x="1973591" y="2865833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0" y="6143"/>
                      </a:moveTo>
                      <a:lnTo>
                        <a:pt x="205" y="6143"/>
                      </a:lnTo>
                      <a:lnTo>
                        <a:pt x="273" y="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4" name="Google Shape;8684;p35"/>
                <p:cNvSpPr/>
                <p:nvPr/>
              </p:nvSpPr>
              <p:spPr>
                <a:xfrm>
                  <a:off x="1619236" y="2976124"/>
                  <a:ext cx="126759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5120" extrusionOk="0">
                      <a:moveTo>
                        <a:pt x="2458" y="3550"/>
                      </a:moveTo>
                      <a:lnTo>
                        <a:pt x="3550" y="5119"/>
                      </a:lnTo>
                      <a:lnTo>
                        <a:pt x="3686" y="4983"/>
                      </a:lnTo>
                      <a:lnTo>
                        <a:pt x="205" y="0"/>
                      </a:lnTo>
                      <a:lnTo>
                        <a:pt x="0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5" name="Google Shape;8685;p35"/>
                <p:cNvSpPr/>
                <p:nvPr/>
              </p:nvSpPr>
              <p:spPr>
                <a:xfrm>
                  <a:off x="1609851" y="3785705"/>
                  <a:ext cx="129097" cy="173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5" h="5052" extrusionOk="0">
                      <a:moveTo>
                        <a:pt x="3754" y="137"/>
                      </a:moveTo>
                      <a:lnTo>
                        <a:pt x="3686" y="1"/>
                      </a:lnTo>
                      <a:lnTo>
                        <a:pt x="0" y="4915"/>
                      </a:lnTo>
                      <a:lnTo>
                        <a:pt x="205" y="505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6" name="Google Shape;8686;p35"/>
                <p:cNvSpPr/>
                <p:nvPr/>
              </p:nvSpPr>
              <p:spPr>
                <a:xfrm>
                  <a:off x="1792890" y="2893991"/>
                  <a:ext cx="65735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5871" extrusionOk="0">
                      <a:moveTo>
                        <a:pt x="1775" y="5870"/>
                      </a:moveTo>
                      <a:lnTo>
                        <a:pt x="1912" y="5802"/>
                      </a:lnTo>
                      <a:lnTo>
                        <a:pt x="205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7" name="Google Shape;8687;p35"/>
                <p:cNvSpPr/>
                <p:nvPr/>
              </p:nvSpPr>
              <p:spPr>
                <a:xfrm>
                  <a:off x="1476078" y="3696557"/>
                  <a:ext cx="176026" cy="124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3618" extrusionOk="0">
                      <a:moveTo>
                        <a:pt x="5120" y="68"/>
                      </a:moveTo>
                      <a:lnTo>
                        <a:pt x="5052" y="0"/>
                      </a:lnTo>
                      <a:lnTo>
                        <a:pt x="1" y="3481"/>
                      </a:lnTo>
                      <a:lnTo>
                        <a:pt x="137" y="361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8" name="Google Shape;8688;p35"/>
                <p:cNvSpPr/>
                <p:nvPr/>
              </p:nvSpPr>
              <p:spPr>
                <a:xfrm>
                  <a:off x="2485165" y="3041825"/>
                  <a:ext cx="93892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17" extrusionOk="0">
                      <a:moveTo>
                        <a:pt x="68" y="2116"/>
                      </a:moveTo>
                      <a:lnTo>
                        <a:pt x="2730" y="205"/>
                      </a:lnTo>
                      <a:lnTo>
                        <a:pt x="2730" y="205"/>
                      </a:lnTo>
                      <a:lnTo>
                        <a:pt x="2594" y="69"/>
                      </a:lnTo>
                      <a:lnTo>
                        <a:pt x="2594" y="69"/>
                      </a:lnTo>
                      <a:lnTo>
                        <a:pt x="2594" y="0"/>
                      </a:lnTo>
                      <a:lnTo>
                        <a:pt x="2594" y="0"/>
                      </a:lnTo>
                      <a:lnTo>
                        <a:pt x="0" y="191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89" name="Google Shape;8689;p35"/>
                <p:cNvSpPr/>
                <p:nvPr/>
              </p:nvSpPr>
              <p:spPr>
                <a:xfrm>
                  <a:off x="2097943" y="2896328"/>
                  <a:ext cx="75120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871" extrusionOk="0">
                      <a:moveTo>
                        <a:pt x="1" y="5802"/>
                      </a:moveTo>
                      <a:lnTo>
                        <a:pt x="137" y="5871"/>
                      </a:lnTo>
                      <a:lnTo>
                        <a:pt x="2185" y="137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0" name="Google Shape;8690;p35"/>
                <p:cNvSpPr/>
                <p:nvPr/>
              </p:nvSpPr>
              <p:spPr>
                <a:xfrm>
                  <a:off x="2295078" y="3119248"/>
                  <a:ext cx="17368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2" h="3687" extrusionOk="0">
                      <a:moveTo>
                        <a:pt x="0" y="3618"/>
                      </a:moveTo>
                      <a:lnTo>
                        <a:pt x="69" y="3687"/>
                      </a:lnTo>
                      <a:lnTo>
                        <a:pt x="5051" y="206"/>
                      </a:lnTo>
                      <a:lnTo>
                        <a:pt x="49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1" name="Google Shape;8691;p35"/>
                <p:cNvSpPr/>
                <p:nvPr/>
              </p:nvSpPr>
              <p:spPr>
                <a:xfrm>
                  <a:off x="2205897" y="2983138"/>
                  <a:ext cx="131435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3" h="4984" extrusionOk="0">
                      <a:moveTo>
                        <a:pt x="1" y="4915"/>
                      </a:moveTo>
                      <a:lnTo>
                        <a:pt x="137" y="4984"/>
                      </a:lnTo>
                      <a:lnTo>
                        <a:pt x="3823" y="137"/>
                      </a:lnTo>
                      <a:lnTo>
                        <a:pt x="361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2" name="Google Shape;8692;p35"/>
                <p:cNvSpPr/>
                <p:nvPr/>
              </p:nvSpPr>
              <p:spPr>
                <a:xfrm>
                  <a:off x="2367826" y="3473603"/>
                  <a:ext cx="211231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274" extrusionOk="0">
                      <a:moveTo>
                        <a:pt x="0" y="1"/>
                      </a:moveTo>
                      <a:lnTo>
                        <a:pt x="0" y="137"/>
                      </a:lnTo>
                      <a:lnTo>
                        <a:pt x="6143" y="274"/>
                      </a:lnTo>
                      <a:lnTo>
                        <a:pt x="614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3" name="Google Shape;8693;p35"/>
                <p:cNvSpPr/>
                <p:nvPr/>
              </p:nvSpPr>
              <p:spPr>
                <a:xfrm>
                  <a:off x="2600132" y="3478313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3209" y="205"/>
                      </a:moveTo>
                      <a:lnTo>
                        <a:pt x="3209" y="205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1" y="0"/>
                      </a:lnTo>
                      <a:cubicBezTo>
                        <a:pt x="1" y="68"/>
                        <a:pt x="1" y="137"/>
                        <a:pt x="1" y="205"/>
                      </a:cubicBezTo>
                      <a:lnTo>
                        <a:pt x="3209" y="27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4" name="Google Shape;8694;p35"/>
                <p:cNvSpPr/>
                <p:nvPr/>
              </p:nvSpPr>
              <p:spPr>
                <a:xfrm>
                  <a:off x="2201221" y="3790415"/>
                  <a:ext cx="124387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8" h="5120" extrusionOk="0">
                      <a:moveTo>
                        <a:pt x="68" y="0"/>
                      </a:moveTo>
                      <a:lnTo>
                        <a:pt x="0" y="137"/>
                      </a:lnTo>
                      <a:lnTo>
                        <a:pt x="3481" y="5120"/>
                      </a:lnTo>
                      <a:lnTo>
                        <a:pt x="3618" y="498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5" name="Google Shape;8695;p35"/>
                <p:cNvSpPr/>
                <p:nvPr/>
              </p:nvSpPr>
              <p:spPr>
                <a:xfrm>
                  <a:off x="2086220" y="3846729"/>
                  <a:ext cx="68072" cy="20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" h="5939" extrusionOk="0">
                      <a:moveTo>
                        <a:pt x="205" y="1"/>
                      </a:moveTo>
                      <a:lnTo>
                        <a:pt x="0" y="69"/>
                      </a:lnTo>
                      <a:lnTo>
                        <a:pt x="1775" y="5939"/>
                      </a:lnTo>
                      <a:lnTo>
                        <a:pt x="1980" y="587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6" name="Google Shape;8696;p35"/>
                <p:cNvSpPr/>
                <p:nvPr/>
              </p:nvSpPr>
              <p:spPr>
                <a:xfrm>
                  <a:off x="1774118" y="3844391"/>
                  <a:ext cx="72782" cy="19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7" h="5803" extrusionOk="0">
                      <a:moveTo>
                        <a:pt x="2116" y="69"/>
                      </a:moveTo>
                      <a:lnTo>
                        <a:pt x="1980" y="0"/>
                      </a:lnTo>
                      <a:lnTo>
                        <a:pt x="0" y="5734"/>
                      </a:lnTo>
                      <a:lnTo>
                        <a:pt x="205" y="580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7" name="Google Shape;8697;p35"/>
                <p:cNvSpPr/>
                <p:nvPr/>
              </p:nvSpPr>
              <p:spPr>
                <a:xfrm>
                  <a:off x="1961833" y="3865501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274" y="2117"/>
                      </a:moveTo>
                      <a:lnTo>
                        <a:pt x="274" y="1"/>
                      </a:lnTo>
                      <a:lnTo>
                        <a:pt x="137" y="1"/>
                      </a:lnTo>
                      <a:lnTo>
                        <a:pt x="1" y="6144"/>
                      </a:lnTo>
                      <a:lnTo>
                        <a:pt x="274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8" name="Google Shape;8698;p35"/>
                <p:cNvSpPr/>
                <p:nvPr/>
              </p:nvSpPr>
              <p:spPr>
                <a:xfrm>
                  <a:off x="1961833" y="2563083"/>
                  <a:ext cx="3995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1093" extrusionOk="0">
                      <a:moveTo>
                        <a:pt x="1161" y="547"/>
                      </a:moveTo>
                      <a:cubicBezTo>
                        <a:pt x="1161" y="820"/>
                        <a:pt x="888" y="1093"/>
                        <a:pt x="615" y="1093"/>
                      </a:cubicBezTo>
                      <a:cubicBezTo>
                        <a:pt x="274" y="1093"/>
                        <a:pt x="1" y="820"/>
                        <a:pt x="1" y="547"/>
                      </a:cubicBezTo>
                      <a:cubicBezTo>
                        <a:pt x="1" y="206"/>
                        <a:pt x="274" y="1"/>
                        <a:pt x="615" y="1"/>
                      </a:cubicBezTo>
                      <a:cubicBezTo>
                        <a:pt x="888" y="1"/>
                        <a:pt x="1161" y="206"/>
                        <a:pt x="1161" y="5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99" name="Google Shape;8699;p35"/>
                <p:cNvSpPr/>
                <p:nvPr/>
              </p:nvSpPr>
              <p:spPr>
                <a:xfrm>
                  <a:off x="2799605" y="3182611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820" y="1161"/>
                      </a:moveTo>
                      <a:cubicBezTo>
                        <a:pt x="547" y="1229"/>
                        <a:pt x="205" y="1093"/>
                        <a:pt x="137" y="820"/>
                      </a:cubicBezTo>
                      <a:cubicBezTo>
                        <a:pt x="1" y="479"/>
                        <a:pt x="205" y="206"/>
                        <a:pt x="478" y="69"/>
                      </a:cubicBezTo>
                      <a:cubicBezTo>
                        <a:pt x="751" y="1"/>
                        <a:pt x="1093" y="137"/>
                        <a:pt x="1161" y="410"/>
                      </a:cubicBezTo>
                      <a:cubicBezTo>
                        <a:pt x="1298" y="752"/>
                        <a:pt x="1093" y="1025"/>
                        <a:pt x="820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0" name="Google Shape;8700;p35"/>
                <p:cNvSpPr/>
                <p:nvPr/>
              </p:nvSpPr>
              <p:spPr>
                <a:xfrm>
                  <a:off x="1100614" y="3715329"/>
                  <a:ext cx="44625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366" extrusionOk="0">
                      <a:moveTo>
                        <a:pt x="888" y="1229"/>
                      </a:moveTo>
                      <a:cubicBezTo>
                        <a:pt x="410" y="1365"/>
                        <a:pt x="0" y="888"/>
                        <a:pt x="205" y="478"/>
                      </a:cubicBezTo>
                      <a:cubicBezTo>
                        <a:pt x="410" y="0"/>
                        <a:pt x="1093" y="68"/>
                        <a:pt x="1229" y="546"/>
                      </a:cubicBezTo>
                      <a:cubicBezTo>
                        <a:pt x="1297" y="819"/>
                        <a:pt x="1161" y="1161"/>
                        <a:pt x="88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1" name="Google Shape;8701;p35"/>
                <p:cNvSpPr/>
                <p:nvPr/>
              </p:nvSpPr>
              <p:spPr>
                <a:xfrm>
                  <a:off x="2466394" y="4175264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205" y="956"/>
                      </a:moveTo>
                      <a:cubicBezTo>
                        <a:pt x="0" y="683"/>
                        <a:pt x="68" y="342"/>
                        <a:pt x="341" y="205"/>
                      </a:cubicBezTo>
                      <a:cubicBezTo>
                        <a:pt x="614" y="1"/>
                        <a:pt x="956" y="69"/>
                        <a:pt x="1092" y="274"/>
                      </a:cubicBezTo>
                      <a:cubicBezTo>
                        <a:pt x="1297" y="547"/>
                        <a:pt x="1229" y="888"/>
                        <a:pt x="1024" y="1093"/>
                      </a:cubicBezTo>
                      <a:cubicBezTo>
                        <a:pt x="751" y="1229"/>
                        <a:pt x="410" y="1229"/>
                        <a:pt x="205" y="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2" name="Google Shape;8702;p35"/>
                <p:cNvSpPr/>
                <p:nvPr/>
              </p:nvSpPr>
              <p:spPr>
                <a:xfrm>
                  <a:off x="1431487" y="2717965"/>
                  <a:ext cx="46963" cy="49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435" extrusionOk="0">
                      <a:moveTo>
                        <a:pt x="274" y="1161"/>
                      </a:moveTo>
                      <a:cubicBezTo>
                        <a:pt x="1" y="547"/>
                        <a:pt x="752" y="1"/>
                        <a:pt x="1229" y="479"/>
                      </a:cubicBezTo>
                      <a:cubicBezTo>
                        <a:pt x="1366" y="752"/>
                        <a:pt x="1298" y="1093"/>
                        <a:pt x="1093" y="1298"/>
                      </a:cubicBezTo>
                      <a:cubicBezTo>
                        <a:pt x="820" y="1434"/>
                        <a:pt x="479" y="1434"/>
                        <a:pt x="274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3" name="Google Shape;8703;p35"/>
                <p:cNvSpPr/>
                <p:nvPr/>
              </p:nvSpPr>
              <p:spPr>
                <a:xfrm>
                  <a:off x="1412716" y="4154155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78" y="615"/>
                      </a:moveTo>
                      <a:cubicBezTo>
                        <a:pt x="888" y="0"/>
                        <a:pt x="1775" y="683"/>
                        <a:pt x="1366" y="1297"/>
                      </a:cubicBezTo>
                      <a:cubicBezTo>
                        <a:pt x="888" y="1843"/>
                        <a:pt x="1" y="1229"/>
                        <a:pt x="478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4" name="Google Shape;8704;p35"/>
                <p:cNvSpPr/>
                <p:nvPr/>
              </p:nvSpPr>
              <p:spPr>
                <a:xfrm>
                  <a:off x="2473407" y="2725013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10" y="615"/>
                      </a:moveTo>
                      <a:cubicBezTo>
                        <a:pt x="888" y="1"/>
                        <a:pt x="1776" y="683"/>
                        <a:pt x="1366" y="1297"/>
                      </a:cubicBezTo>
                      <a:cubicBezTo>
                        <a:pt x="888" y="1844"/>
                        <a:pt x="1" y="1229"/>
                        <a:pt x="410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5" name="Google Shape;8705;p35"/>
                <p:cNvSpPr/>
                <p:nvPr/>
              </p:nvSpPr>
              <p:spPr>
                <a:xfrm>
                  <a:off x="1105324" y="3168549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87" y="137"/>
                      </a:moveTo>
                      <a:cubicBezTo>
                        <a:pt x="1297" y="273"/>
                        <a:pt x="1365" y="888"/>
                        <a:pt x="887" y="1161"/>
                      </a:cubicBezTo>
                      <a:cubicBezTo>
                        <a:pt x="478" y="1365"/>
                        <a:pt x="0" y="888"/>
                        <a:pt x="137" y="478"/>
                      </a:cubicBezTo>
                      <a:cubicBezTo>
                        <a:pt x="273" y="137"/>
                        <a:pt x="546" y="0"/>
                        <a:pt x="887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6" name="Google Shape;8706;p35"/>
                <p:cNvSpPr/>
                <p:nvPr/>
              </p:nvSpPr>
              <p:spPr>
                <a:xfrm>
                  <a:off x="2794929" y="3731762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19" y="68"/>
                      </a:moveTo>
                      <a:cubicBezTo>
                        <a:pt x="1297" y="273"/>
                        <a:pt x="1365" y="887"/>
                        <a:pt x="887" y="1092"/>
                      </a:cubicBezTo>
                      <a:cubicBezTo>
                        <a:pt x="478" y="1365"/>
                        <a:pt x="0" y="887"/>
                        <a:pt x="137" y="478"/>
                      </a:cubicBezTo>
                      <a:cubicBezTo>
                        <a:pt x="205" y="137"/>
                        <a:pt x="546" y="0"/>
                        <a:pt x="819" y="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7" name="Google Shape;8707;p35"/>
                <p:cNvSpPr/>
                <p:nvPr/>
              </p:nvSpPr>
              <p:spPr>
                <a:xfrm>
                  <a:off x="2196511" y="2748494"/>
                  <a:ext cx="352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5" extrusionOk="0">
                      <a:moveTo>
                        <a:pt x="956" y="614"/>
                      </a:moveTo>
                      <a:cubicBezTo>
                        <a:pt x="888" y="888"/>
                        <a:pt x="615" y="1024"/>
                        <a:pt x="342" y="956"/>
                      </a:cubicBezTo>
                      <a:cubicBezTo>
                        <a:pt x="137" y="888"/>
                        <a:pt x="1" y="614"/>
                        <a:pt x="69" y="341"/>
                      </a:cubicBezTo>
                      <a:cubicBezTo>
                        <a:pt x="137" y="68"/>
                        <a:pt x="410" y="0"/>
                        <a:pt x="683" y="68"/>
                      </a:cubicBezTo>
                      <a:cubicBezTo>
                        <a:pt x="888" y="137"/>
                        <a:pt x="1024" y="410"/>
                        <a:pt x="956" y="61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8" name="Google Shape;8708;p35"/>
                <p:cNvSpPr/>
                <p:nvPr/>
              </p:nvSpPr>
              <p:spPr>
                <a:xfrm>
                  <a:off x="1717804" y="4158831"/>
                  <a:ext cx="30529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1093" extrusionOk="0">
                      <a:moveTo>
                        <a:pt x="887" y="683"/>
                      </a:moveTo>
                      <a:cubicBezTo>
                        <a:pt x="614" y="1093"/>
                        <a:pt x="0" y="888"/>
                        <a:pt x="0" y="410"/>
                      </a:cubicBezTo>
                      <a:cubicBezTo>
                        <a:pt x="273" y="1"/>
                        <a:pt x="887" y="206"/>
                        <a:pt x="887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09" name="Google Shape;8709;p35"/>
                <p:cNvSpPr/>
                <p:nvPr/>
              </p:nvSpPr>
              <p:spPr>
                <a:xfrm>
                  <a:off x="2694024" y="3454831"/>
                  <a:ext cx="3991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230" extrusionOk="0">
                      <a:moveTo>
                        <a:pt x="751" y="1229"/>
                      </a:moveTo>
                      <a:cubicBezTo>
                        <a:pt x="0" y="1229"/>
                        <a:pt x="1160" y="1"/>
                        <a:pt x="1160" y="751"/>
                      </a:cubicBezTo>
                      <a:cubicBezTo>
                        <a:pt x="1160" y="1024"/>
                        <a:pt x="956" y="1229"/>
                        <a:pt x="751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0" name="Google Shape;8710;p35"/>
                <p:cNvSpPr/>
                <p:nvPr/>
              </p:nvSpPr>
              <p:spPr>
                <a:xfrm>
                  <a:off x="1210905" y="3433722"/>
                  <a:ext cx="42287" cy="42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229" extrusionOk="0">
                      <a:moveTo>
                        <a:pt x="478" y="1229"/>
                      </a:moveTo>
                      <a:cubicBezTo>
                        <a:pt x="205" y="1229"/>
                        <a:pt x="1" y="1024"/>
                        <a:pt x="1" y="751"/>
                      </a:cubicBezTo>
                      <a:cubicBezTo>
                        <a:pt x="1" y="0"/>
                        <a:pt x="1229" y="1229"/>
                        <a:pt x="47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1" name="Google Shape;8711;p35"/>
                <p:cNvSpPr/>
                <p:nvPr/>
              </p:nvSpPr>
              <p:spPr>
                <a:xfrm>
                  <a:off x="2177739" y="4165879"/>
                  <a:ext cx="32902" cy="35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1025" extrusionOk="0">
                      <a:moveTo>
                        <a:pt x="1" y="683"/>
                      </a:moveTo>
                      <a:cubicBezTo>
                        <a:pt x="1" y="205"/>
                        <a:pt x="615" y="1"/>
                        <a:pt x="888" y="410"/>
                      </a:cubicBezTo>
                      <a:cubicBezTo>
                        <a:pt x="956" y="615"/>
                        <a:pt x="820" y="888"/>
                        <a:pt x="547" y="1024"/>
                      </a:cubicBezTo>
                      <a:cubicBezTo>
                        <a:pt x="342" y="1024"/>
                        <a:pt x="69" y="888"/>
                        <a:pt x="1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2" name="Google Shape;8712;p35"/>
                <p:cNvSpPr/>
                <p:nvPr/>
              </p:nvSpPr>
              <p:spPr>
                <a:xfrm>
                  <a:off x="1734203" y="2741446"/>
                  <a:ext cx="37612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1025" extrusionOk="0">
                      <a:moveTo>
                        <a:pt x="69" y="683"/>
                      </a:moveTo>
                      <a:cubicBezTo>
                        <a:pt x="1" y="410"/>
                        <a:pt x="137" y="137"/>
                        <a:pt x="410" y="69"/>
                      </a:cubicBezTo>
                      <a:cubicBezTo>
                        <a:pt x="615" y="0"/>
                        <a:pt x="888" y="137"/>
                        <a:pt x="957" y="342"/>
                      </a:cubicBezTo>
                      <a:cubicBezTo>
                        <a:pt x="1093" y="615"/>
                        <a:pt x="957" y="888"/>
                        <a:pt x="683" y="956"/>
                      </a:cubicBezTo>
                      <a:cubicBezTo>
                        <a:pt x="410" y="1024"/>
                        <a:pt x="206" y="888"/>
                        <a:pt x="69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3" name="Google Shape;8713;p35"/>
                <p:cNvSpPr/>
                <p:nvPr/>
              </p:nvSpPr>
              <p:spPr>
                <a:xfrm>
                  <a:off x="1344678" y="3874886"/>
                  <a:ext cx="44625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98" extrusionOk="0">
                      <a:moveTo>
                        <a:pt x="273" y="410"/>
                      </a:moveTo>
                      <a:cubicBezTo>
                        <a:pt x="751" y="1"/>
                        <a:pt x="1297" y="752"/>
                        <a:pt x="819" y="1161"/>
                      </a:cubicBezTo>
                      <a:cubicBezTo>
                        <a:pt x="615" y="1298"/>
                        <a:pt x="342" y="1229"/>
                        <a:pt x="137" y="1025"/>
                      </a:cubicBezTo>
                      <a:cubicBezTo>
                        <a:pt x="0" y="820"/>
                        <a:pt x="68" y="547"/>
                        <a:pt x="273" y="4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4" name="Google Shape;8714;p35"/>
                <p:cNvSpPr/>
                <p:nvPr/>
              </p:nvSpPr>
              <p:spPr>
                <a:xfrm>
                  <a:off x="2564927" y="3023053"/>
                  <a:ext cx="46997" cy="49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" h="1434" extrusionOk="0">
                      <a:moveTo>
                        <a:pt x="274" y="205"/>
                      </a:moveTo>
                      <a:cubicBezTo>
                        <a:pt x="479" y="0"/>
                        <a:pt x="752" y="69"/>
                        <a:pt x="888" y="273"/>
                      </a:cubicBezTo>
                      <a:cubicBezTo>
                        <a:pt x="1366" y="819"/>
                        <a:pt x="479" y="1434"/>
                        <a:pt x="137" y="819"/>
                      </a:cubicBezTo>
                      <a:cubicBezTo>
                        <a:pt x="1" y="615"/>
                        <a:pt x="69" y="342"/>
                        <a:pt x="274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5" name="Google Shape;8715;p35"/>
                <p:cNvSpPr/>
                <p:nvPr/>
              </p:nvSpPr>
              <p:spPr>
                <a:xfrm>
                  <a:off x="1361111" y="3006619"/>
                  <a:ext cx="35205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1025" extrusionOk="0">
                      <a:moveTo>
                        <a:pt x="751" y="137"/>
                      </a:moveTo>
                      <a:cubicBezTo>
                        <a:pt x="956" y="274"/>
                        <a:pt x="1024" y="615"/>
                        <a:pt x="819" y="820"/>
                      </a:cubicBezTo>
                      <a:cubicBezTo>
                        <a:pt x="683" y="956"/>
                        <a:pt x="410" y="1024"/>
                        <a:pt x="273" y="888"/>
                      </a:cubicBezTo>
                      <a:cubicBezTo>
                        <a:pt x="0" y="751"/>
                        <a:pt x="0" y="410"/>
                        <a:pt x="137" y="205"/>
                      </a:cubicBezTo>
                      <a:cubicBezTo>
                        <a:pt x="273" y="69"/>
                        <a:pt x="546" y="0"/>
                        <a:pt x="751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6" name="Google Shape;8716;p35"/>
                <p:cNvSpPr/>
                <p:nvPr/>
              </p:nvSpPr>
              <p:spPr>
                <a:xfrm>
                  <a:off x="2550866" y="3898368"/>
                  <a:ext cx="42287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093" extrusionOk="0">
                      <a:moveTo>
                        <a:pt x="888" y="205"/>
                      </a:moveTo>
                      <a:cubicBezTo>
                        <a:pt x="1229" y="410"/>
                        <a:pt x="1093" y="956"/>
                        <a:pt x="683" y="1024"/>
                      </a:cubicBezTo>
                      <a:cubicBezTo>
                        <a:pt x="273" y="1092"/>
                        <a:pt x="0" y="615"/>
                        <a:pt x="205" y="273"/>
                      </a:cubicBezTo>
                      <a:cubicBezTo>
                        <a:pt x="342" y="69"/>
                        <a:pt x="683" y="0"/>
                        <a:pt x="888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717" name="Google Shape;8717;p35"/>
              <p:cNvGrpSpPr/>
              <p:nvPr/>
            </p:nvGrpSpPr>
            <p:grpSpPr>
              <a:xfrm flipH="1">
                <a:off x="1219687" y="1765361"/>
                <a:ext cx="683075" cy="712296"/>
                <a:chOff x="1609851" y="1570464"/>
                <a:chExt cx="1473733" cy="1539433"/>
              </a:xfrm>
            </p:grpSpPr>
            <p:sp>
              <p:nvSpPr>
                <p:cNvPr id="8718" name="Google Shape;8718;p35"/>
                <p:cNvSpPr/>
                <p:nvPr/>
              </p:nvSpPr>
              <p:spPr>
                <a:xfrm>
                  <a:off x="2083882" y="2441068"/>
                  <a:ext cx="117373" cy="86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26" extrusionOk="0">
                      <a:moveTo>
                        <a:pt x="3413" y="0"/>
                      </a:moveTo>
                      <a:lnTo>
                        <a:pt x="0" y="2389"/>
                      </a:lnTo>
                      <a:lnTo>
                        <a:pt x="68" y="2526"/>
                      </a:lnTo>
                      <a:lnTo>
                        <a:pt x="3413" y="69"/>
                      </a:lnTo>
                      <a:lnTo>
                        <a:pt x="341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19" name="Google Shape;8719;p35"/>
                <p:cNvSpPr/>
                <p:nvPr/>
              </p:nvSpPr>
              <p:spPr>
                <a:xfrm>
                  <a:off x="2039291" y="2403525"/>
                  <a:ext cx="1009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25" extrusionOk="0">
                      <a:moveTo>
                        <a:pt x="2935" y="0"/>
                      </a:moveTo>
                      <a:lnTo>
                        <a:pt x="0" y="888"/>
                      </a:lnTo>
                      <a:lnTo>
                        <a:pt x="0" y="1024"/>
                      </a:lnTo>
                      <a:lnTo>
                        <a:pt x="2935" y="69"/>
                      </a:lnTo>
                      <a:lnTo>
                        <a:pt x="29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0" name="Google Shape;8720;p35"/>
                <p:cNvSpPr/>
                <p:nvPr/>
              </p:nvSpPr>
              <p:spPr>
                <a:xfrm>
                  <a:off x="2151920" y="2513816"/>
                  <a:ext cx="68107" cy="86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" h="2526" extrusionOk="0">
                      <a:moveTo>
                        <a:pt x="1980" y="0"/>
                      </a:moveTo>
                      <a:lnTo>
                        <a:pt x="1" y="2458"/>
                      </a:lnTo>
                      <a:lnTo>
                        <a:pt x="137" y="2526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1" name="Google Shape;8721;p35"/>
                <p:cNvSpPr/>
                <p:nvPr/>
              </p:nvSpPr>
              <p:spPr>
                <a:xfrm>
                  <a:off x="2241102" y="2509106"/>
                  <a:ext cx="49301" cy="133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3892" extrusionOk="0">
                      <a:moveTo>
                        <a:pt x="1366" y="1"/>
                      </a:moveTo>
                      <a:lnTo>
                        <a:pt x="0" y="3892"/>
                      </a:lnTo>
                      <a:lnTo>
                        <a:pt x="69" y="3892"/>
                      </a:lnTo>
                      <a:lnTo>
                        <a:pt x="1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2" name="Google Shape;8722;p35"/>
                <p:cNvSpPr/>
                <p:nvPr/>
              </p:nvSpPr>
              <p:spPr>
                <a:xfrm>
                  <a:off x="2158968" y="2074990"/>
                  <a:ext cx="61059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2595" extrusionOk="0">
                      <a:moveTo>
                        <a:pt x="69" y="0"/>
                      </a:moveTo>
                      <a:lnTo>
                        <a:pt x="0" y="69"/>
                      </a:lnTo>
                      <a:lnTo>
                        <a:pt x="1775" y="2594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3" name="Google Shape;8723;p35"/>
                <p:cNvSpPr/>
                <p:nvPr/>
              </p:nvSpPr>
              <p:spPr>
                <a:xfrm>
                  <a:off x="2022858" y="2333115"/>
                  <a:ext cx="145531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38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4232" y="137"/>
                      </a:lnTo>
                      <a:lnTo>
                        <a:pt x="4232" y="6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4" name="Google Shape;8724;p35"/>
                <p:cNvSpPr/>
                <p:nvPr/>
              </p:nvSpPr>
              <p:spPr>
                <a:xfrm>
                  <a:off x="2346717" y="2016303"/>
                  <a:ext cx="4710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3073" extrusionOk="0">
                      <a:moveTo>
                        <a:pt x="0" y="1"/>
                      </a:moveTo>
                      <a:lnTo>
                        <a:pt x="0" y="3072"/>
                      </a:lnTo>
                      <a:lnTo>
                        <a:pt x="137" y="3072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5" name="Google Shape;8725;p35"/>
                <p:cNvSpPr/>
                <p:nvPr/>
              </p:nvSpPr>
              <p:spPr>
                <a:xfrm>
                  <a:off x="2086220" y="2143028"/>
                  <a:ext cx="117373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95" extrusionOk="0">
                      <a:moveTo>
                        <a:pt x="69" y="1"/>
                      </a:moveTo>
                      <a:lnTo>
                        <a:pt x="0" y="137"/>
                      </a:lnTo>
                      <a:lnTo>
                        <a:pt x="3413" y="2595"/>
                      </a:lnTo>
                      <a:lnTo>
                        <a:pt x="3413" y="2526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6" name="Google Shape;8726;p35"/>
                <p:cNvSpPr/>
                <p:nvPr/>
              </p:nvSpPr>
              <p:spPr>
                <a:xfrm>
                  <a:off x="2492179" y="2445744"/>
                  <a:ext cx="117373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95" extrusionOk="0">
                      <a:moveTo>
                        <a:pt x="1" y="1"/>
                      </a:moveTo>
                      <a:cubicBezTo>
                        <a:pt x="1" y="1"/>
                        <a:pt x="1" y="1"/>
                        <a:pt x="1" y="69"/>
                      </a:cubicBezTo>
                      <a:lnTo>
                        <a:pt x="3277" y="2595"/>
                      </a:lnTo>
                      <a:cubicBezTo>
                        <a:pt x="3346" y="2527"/>
                        <a:pt x="3346" y="2527"/>
                        <a:pt x="3414" y="245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7" name="Google Shape;8727;p35"/>
                <p:cNvSpPr/>
                <p:nvPr/>
              </p:nvSpPr>
              <p:spPr>
                <a:xfrm>
                  <a:off x="2342007" y="2556069"/>
                  <a:ext cx="4744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3072" extrusionOk="0">
                      <a:moveTo>
                        <a:pt x="69" y="0"/>
                      </a:moveTo>
                      <a:lnTo>
                        <a:pt x="1" y="3072"/>
                      </a:lnTo>
                      <a:lnTo>
                        <a:pt x="137" y="3072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8" name="Google Shape;8728;p35"/>
                <p:cNvSpPr/>
                <p:nvPr/>
              </p:nvSpPr>
              <p:spPr>
                <a:xfrm>
                  <a:off x="2553203" y="2241596"/>
                  <a:ext cx="103278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4" h="957" extrusionOk="0">
                      <a:moveTo>
                        <a:pt x="2936" y="1"/>
                      </a:moveTo>
                      <a:lnTo>
                        <a:pt x="1" y="888"/>
                      </a:lnTo>
                      <a:lnTo>
                        <a:pt x="1" y="956"/>
                      </a:lnTo>
                      <a:lnTo>
                        <a:pt x="3004" y="137"/>
                      </a:lnTo>
                      <a:cubicBezTo>
                        <a:pt x="3004" y="137"/>
                        <a:pt x="3004" y="1"/>
                        <a:pt x="293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29" name="Google Shape;8729;p35"/>
                <p:cNvSpPr/>
                <p:nvPr/>
              </p:nvSpPr>
              <p:spPr>
                <a:xfrm>
                  <a:off x="2527384" y="2340163"/>
                  <a:ext cx="143193" cy="4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137" extrusionOk="0">
                      <a:moveTo>
                        <a:pt x="1" y="0"/>
                      </a:moveTo>
                      <a:lnTo>
                        <a:pt x="1" y="69"/>
                      </a:lnTo>
                      <a:lnTo>
                        <a:pt x="4165" y="137"/>
                      </a:lnTo>
                      <a:lnTo>
                        <a:pt x="416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0" name="Google Shape;8730;p35"/>
                <p:cNvSpPr/>
                <p:nvPr/>
              </p:nvSpPr>
              <p:spPr>
                <a:xfrm>
                  <a:off x="2471070" y="2513816"/>
                  <a:ext cx="65735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2595" extrusionOk="0">
                      <a:moveTo>
                        <a:pt x="1" y="0"/>
                      </a:moveTo>
                      <a:lnTo>
                        <a:pt x="1775" y="2594"/>
                      </a:lnTo>
                      <a:lnTo>
                        <a:pt x="1912" y="2526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1" name="Google Shape;8731;p35"/>
                <p:cNvSpPr/>
                <p:nvPr/>
              </p:nvSpPr>
              <p:spPr>
                <a:xfrm>
                  <a:off x="2400659" y="2509106"/>
                  <a:ext cx="44625" cy="138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4029" extrusionOk="0">
                      <a:moveTo>
                        <a:pt x="1" y="1"/>
                      </a:moveTo>
                      <a:lnTo>
                        <a:pt x="1161" y="4028"/>
                      </a:lnTo>
                      <a:lnTo>
                        <a:pt x="1298" y="402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2" name="Google Shape;8732;p35"/>
                <p:cNvSpPr/>
                <p:nvPr/>
              </p:nvSpPr>
              <p:spPr>
                <a:xfrm>
                  <a:off x="1936048" y="2030399"/>
                  <a:ext cx="145496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3209" extrusionOk="0">
                      <a:moveTo>
                        <a:pt x="137" y="0"/>
                      </a:moveTo>
                      <a:lnTo>
                        <a:pt x="0" y="137"/>
                      </a:lnTo>
                      <a:lnTo>
                        <a:pt x="4164" y="3209"/>
                      </a:lnTo>
                      <a:lnTo>
                        <a:pt x="4232" y="3072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3" name="Google Shape;8733;p35"/>
                <p:cNvSpPr/>
                <p:nvPr/>
              </p:nvSpPr>
              <p:spPr>
                <a:xfrm>
                  <a:off x="1860928" y="2171185"/>
                  <a:ext cx="169012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1776" extrusionOk="0">
                      <a:moveTo>
                        <a:pt x="69" y="1"/>
                      </a:moveTo>
                      <a:lnTo>
                        <a:pt x="1" y="206"/>
                      </a:lnTo>
                      <a:lnTo>
                        <a:pt x="4915" y="1776"/>
                      </a:lnTo>
                      <a:lnTo>
                        <a:pt x="4915" y="1707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4" name="Google Shape;8734;p35"/>
                <p:cNvSpPr/>
                <p:nvPr/>
              </p:nvSpPr>
              <p:spPr>
                <a:xfrm>
                  <a:off x="2766772" y="2654603"/>
                  <a:ext cx="79796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1844" extrusionOk="0">
                      <a:moveTo>
                        <a:pt x="137" y="1"/>
                      </a:moveTo>
                      <a:cubicBezTo>
                        <a:pt x="137" y="69"/>
                        <a:pt x="68" y="137"/>
                        <a:pt x="0" y="206"/>
                      </a:cubicBezTo>
                      <a:lnTo>
                        <a:pt x="2184" y="1844"/>
                      </a:lnTo>
                      <a:lnTo>
                        <a:pt x="2253" y="1776"/>
                      </a:lnTo>
                      <a:lnTo>
                        <a:pt x="2321" y="1639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5" name="Google Shape;8735;p35"/>
                <p:cNvSpPr/>
                <p:nvPr/>
              </p:nvSpPr>
              <p:spPr>
                <a:xfrm>
                  <a:off x="1837481" y="2328440"/>
                  <a:ext cx="176026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274" extrusionOk="0">
                      <a:moveTo>
                        <a:pt x="0" y="0"/>
                      </a:moveTo>
                      <a:cubicBezTo>
                        <a:pt x="0" y="68"/>
                        <a:pt x="0" y="137"/>
                        <a:pt x="0" y="205"/>
                      </a:cubicBezTo>
                      <a:lnTo>
                        <a:pt x="5120" y="273"/>
                      </a:lnTo>
                      <a:lnTo>
                        <a:pt x="5120" y="13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6" name="Google Shape;8736;p35"/>
                <p:cNvSpPr/>
                <p:nvPr/>
              </p:nvSpPr>
              <p:spPr>
                <a:xfrm>
                  <a:off x="1722479" y="2323729"/>
                  <a:ext cx="93892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74" extrusionOk="0">
                      <a:moveTo>
                        <a:pt x="1" y="1"/>
                      </a:moveTo>
                      <a:lnTo>
                        <a:pt x="1" y="205"/>
                      </a:lnTo>
                      <a:lnTo>
                        <a:pt x="1" y="274"/>
                      </a:lnTo>
                      <a:lnTo>
                        <a:pt x="2731" y="274"/>
                      </a:lnTo>
                      <a:cubicBezTo>
                        <a:pt x="2731" y="205"/>
                        <a:pt x="2731" y="137"/>
                        <a:pt x="2731" y="69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7" name="Google Shape;8737;p35"/>
                <p:cNvSpPr/>
                <p:nvPr/>
              </p:nvSpPr>
              <p:spPr>
                <a:xfrm>
                  <a:off x="2403032" y="2032737"/>
                  <a:ext cx="49301" cy="136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3960" extrusionOk="0">
                      <a:moveTo>
                        <a:pt x="1365" y="1"/>
                      </a:moveTo>
                      <a:lnTo>
                        <a:pt x="0" y="3960"/>
                      </a:lnTo>
                      <a:lnTo>
                        <a:pt x="68" y="3960"/>
                      </a:lnTo>
                      <a:lnTo>
                        <a:pt x="1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8" name="Google Shape;8738;p35"/>
                <p:cNvSpPr/>
                <p:nvPr/>
              </p:nvSpPr>
              <p:spPr>
                <a:xfrm>
                  <a:off x="2611890" y="2539636"/>
                  <a:ext cx="147868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1" h="3209" extrusionOk="0">
                      <a:moveTo>
                        <a:pt x="137" y="0"/>
                      </a:moveTo>
                      <a:lnTo>
                        <a:pt x="0" y="69"/>
                      </a:lnTo>
                      <a:lnTo>
                        <a:pt x="4164" y="3208"/>
                      </a:lnTo>
                      <a:lnTo>
                        <a:pt x="4300" y="3004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39" name="Google Shape;8739;p35"/>
                <p:cNvSpPr/>
                <p:nvPr/>
              </p:nvSpPr>
              <p:spPr>
                <a:xfrm>
                  <a:off x="2663494" y="2443406"/>
                  <a:ext cx="171350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844" extrusionOk="0">
                      <a:moveTo>
                        <a:pt x="1" y="1"/>
                      </a:moveTo>
                      <a:cubicBezTo>
                        <a:pt x="1" y="69"/>
                        <a:pt x="1" y="69"/>
                        <a:pt x="1" y="137"/>
                      </a:cubicBezTo>
                      <a:lnTo>
                        <a:pt x="4915" y="1844"/>
                      </a:lnTo>
                      <a:lnTo>
                        <a:pt x="4984" y="1707"/>
                      </a:lnTo>
                      <a:lnTo>
                        <a:pt x="4984" y="1639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0" name="Google Shape;8740;p35"/>
                <p:cNvSpPr/>
                <p:nvPr/>
              </p:nvSpPr>
              <p:spPr>
                <a:xfrm>
                  <a:off x="2851244" y="2110195"/>
                  <a:ext cx="213569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117" extrusionOk="0">
                      <a:moveTo>
                        <a:pt x="6143" y="0"/>
                      </a:moveTo>
                      <a:lnTo>
                        <a:pt x="0" y="1980"/>
                      </a:lnTo>
                      <a:cubicBezTo>
                        <a:pt x="0" y="1980"/>
                        <a:pt x="69" y="2048"/>
                        <a:pt x="69" y="2116"/>
                      </a:cubicBezTo>
                      <a:lnTo>
                        <a:pt x="6212" y="205"/>
                      </a:lnTo>
                      <a:cubicBezTo>
                        <a:pt x="6212" y="137"/>
                        <a:pt x="6212" y="68"/>
                        <a:pt x="614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1" name="Google Shape;8741;p35"/>
                <p:cNvSpPr/>
                <p:nvPr/>
              </p:nvSpPr>
              <p:spPr>
                <a:xfrm>
                  <a:off x="2250488" y="2030399"/>
                  <a:ext cx="44625" cy="138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4028" extrusionOk="0">
                      <a:moveTo>
                        <a:pt x="69" y="0"/>
                      </a:moveTo>
                      <a:lnTo>
                        <a:pt x="0" y="69"/>
                      </a:lnTo>
                      <a:lnTo>
                        <a:pt x="1229" y="4028"/>
                      </a:lnTo>
                      <a:lnTo>
                        <a:pt x="1297" y="402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2" name="Google Shape;8742;p35"/>
                <p:cNvSpPr/>
                <p:nvPr/>
              </p:nvSpPr>
              <p:spPr>
                <a:xfrm>
                  <a:off x="2489841" y="2150076"/>
                  <a:ext cx="119711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2527" extrusionOk="0">
                      <a:moveTo>
                        <a:pt x="3414" y="1"/>
                      </a:moveTo>
                      <a:lnTo>
                        <a:pt x="1" y="2458"/>
                      </a:lnTo>
                      <a:lnTo>
                        <a:pt x="69" y="2458"/>
                      </a:lnTo>
                      <a:lnTo>
                        <a:pt x="69" y="2526"/>
                      </a:lnTo>
                      <a:lnTo>
                        <a:pt x="3482" y="137"/>
                      </a:lnTo>
                      <a:lnTo>
                        <a:pt x="341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3" name="Google Shape;8743;p35"/>
                <p:cNvSpPr/>
                <p:nvPr/>
              </p:nvSpPr>
              <p:spPr>
                <a:xfrm>
                  <a:off x="2473407" y="2077328"/>
                  <a:ext cx="68107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" h="2595" extrusionOk="0">
                      <a:moveTo>
                        <a:pt x="1844" y="1"/>
                      </a:moveTo>
                      <a:lnTo>
                        <a:pt x="1" y="2526"/>
                      </a:lnTo>
                      <a:lnTo>
                        <a:pt x="69" y="2526"/>
                      </a:lnTo>
                      <a:lnTo>
                        <a:pt x="69" y="2594"/>
                      </a:lnTo>
                      <a:lnTo>
                        <a:pt x="1980" y="137"/>
                      </a:lnTo>
                      <a:lnTo>
                        <a:pt x="184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4" name="Google Shape;8744;p35"/>
                <p:cNvSpPr/>
                <p:nvPr/>
              </p:nvSpPr>
              <p:spPr>
                <a:xfrm>
                  <a:off x="2041629" y="2234548"/>
                  <a:ext cx="10094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93" extrusionOk="0">
                      <a:moveTo>
                        <a:pt x="1" y="1"/>
                      </a:moveTo>
                      <a:lnTo>
                        <a:pt x="1" y="137"/>
                      </a:lnTo>
                      <a:lnTo>
                        <a:pt x="2936" y="1093"/>
                      </a:lnTo>
                      <a:cubicBezTo>
                        <a:pt x="2936" y="1025"/>
                        <a:pt x="2936" y="1025"/>
                        <a:pt x="2936" y="1025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5" name="Google Shape;8745;p35"/>
                <p:cNvSpPr/>
                <p:nvPr/>
              </p:nvSpPr>
              <p:spPr>
                <a:xfrm>
                  <a:off x="1846866" y="1959989"/>
                  <a:ext cx="77458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1844" extrusionOk="0">
                      <a:moveTo>
                        <a:pt x="137" y="1"/>
                      </a:moveTo>
                      <a:lnTo>
                        <a:pt x="69" y="69"/>
                      </a:lnTo>
                      <a:cubicBezTo>
                        <a:pt x="69" y="137"/>
                        <a:pt x="0" y="137"/>
                        <a:pt x="0" y="205"/>
                      </a:cubicBezTo>
                      <a:lnTo>
                        <a:pt x="2184" y="1844"/>
                      </a:lnTo>
                      <a:lnTo>
                        <a:pt x="2253" y="1707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6" name="Google Shape;8746;p35"/>
                <p:cNvSpPr/>
                <p:nvPr/>
              </p:nvSpPr>
              <p:spPr>
                <a:xfrm>
                  <a:off x="2553203" y="2408201"/>
                  <a:ext cx="1009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25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2936" y="1025"/>
                      </a:lnTo>
                      <a:lnTo>
                        <a:pt x="2936" y="9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7" name="Google Shape;8747;p35"/>
                <p:cNvSpPr/>
                <p:nvPr/>
              </p:nvSpPr>
              <p:spPr>
                <a:xfrm>
                  <a:off x="2665832" y="2182943"/>
                  <a:ext cx="171350" cy="5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707" extrusionOk="0">
                      <a:moveTo>
                        <a:pt x="4916" y="0"/>
                      </a:moveTo>
                      <a:lnTo>
                        <a:pt x="1" y="1570"/>
                      </a:lnTo>
                      <a:lnTo>
                        <a:pt x="1" y="1707"/>
                      </a:lnTo>
                      <a:lnTo>
                        <a:pt x="4984" y="137"/>
                      </a:lnTo>
                      <a:lnTo>
                        <a:pt x="491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8" name="Google Shape;8748;p35"/>
                <p:cNvSpPr/>
                <p:nvPr/>
              </p:nvSpPr>
              <p:spPr>
                <a:xfrm>
                  <a:off x="1858590" y="2436358"/>
                  <a:ext cx="171350" cy="58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708" extrusionOk="0">
                      <a:moveTo>
                        <a:pt x="4915" y="1"/>
                      </a:moveTo>
                      <a:lnTo>
                        <a:pt x="1" y="1503"/>
                      </a:lnTo>
                      <a:lnTo>
                        <a:pt x="69" y="1707"/>
                      </a:lnTo>
                      <a:lnTo>
                        <a:pt x="4983" y="137"/>
                      </a:lnTo>
                      <a:cubicBezTo>
                        <a:pt x="4983" y="69"/>
                        <a:pt x="4983" y="69"/>
                        <a:pt x="491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9" name="Google Shape;8749;p35"/>
                <p:cNvSpPr/>
                <p:nvPr/>
              </p:nvSpPr>
              <p:spPr>
                <a:xfrm>
                  <a:off x="1633298" y="2096099"/>
                  <a:ext cx="213603" cy="77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3" h="2254" extrusionOk="0">
                      <a:moveTo>
                        <a:pt x="69" y="1"/>
                      </a:moveTo>
                      <a:cubicBezTo>
                        <a:pt x="69" y="69"/>
                        <a:pt x="69" y="137"/>
                        <a:pt x="1" y="205"/>
                      </a:cubicBezTo>
                      <a:lnTo>
                        <a:pt x="6144" y="2185"/>
                      </a:lnTo>
                      <a:lnTo>
                        <a:pt x="6144" y="2253"/>
                      </a:lnTo>
                      <a:lnTo>
                        <a:pt x="6212" y="2048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0" name="Google Shape;8750;p35"/>
                <p:cNvSpPr/>
                <p:nvPr/>
              </p:nvSpPr>
              <p:spPr>
                <a:xfrm>
                  <a:off x="2661157" y="1732359"/>
                  <a:ext cx="136145" cy="183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325" extrusionOk="0">
                      <a:moveTo>
                        <a:pt x="3755" y="1"/>
                      </a:moveTo>
                      <a:lnTo>
                        <a:pt x="0" y="5188"/>
                      </a:lnTo>
                      <a:lnTo>
                        <a:pt x="137" y="5325"/>
                      </a:lnTo>
                      <a:lnTo>
                        <a:pt x="3959" y="137"/>
                      </a:lnTo>
                      <a:lnTo>
                        <a:pt x="382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1" name="Google Shape;8751;p35"/>
                <p:cNvSpPr/>
                <p:nvPr/>
              </p:nvSpPr>
              <p:spPr>
                <a:xfrm>
                  <a:off x="1907856" y="1722973"/>
                  <a:ext cx="136145" cy="185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394" extrusionOk="0">
                      <a:moveTo>
                        <a:pt x="206" y="1"/>
                      </a:moveTo>
                      <a:lnTo>
                        <a:pt x="1" y="137"/>
                      </a:lnTo>
                      <a:lnTo>
                        <a:pt x="3755" y="5393"/>
                      </a:lnTo>
                      <a:lnTo>
                        <a:pt x="3960" y="5325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2" name="Google Shape;8752;p35"/>
                <p:cNvSpPr/>
                <p:nvPr/>
              </p:nvSpPr>
              <p:spPr>
                <a:xfrm>
                  <a:off x="2515660" y="1746455"/>
                  <a:ext cx="37577" cy="91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2663" extrusionOk="0">
                      <a:moveTo>
                        <a:pt x="888" y="0"/>
                      </a:moveTo>
                      <a:lnTo>
                        <a:pt x="1" y="2594"/>
                      </a:lnTo>
                      <a:lnTo>
                        <a:pt x="137" y="2662"/>
                      </a:lnTo>
                      <a:lnTo>
                        <a:pt x="1093" y="137"/>
                      </a:lnTo>
                      <a:lnTo>
                        <a:pt x="88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3" name="Google Shape;8753;p35"/>
                <p:cNvSpPr/>
                <p:nvPr/>
              </p:nvSpPr>
              <p:spPr>
                <a:xfrm>
                  <a:off x="2161306" y="1741745"/>
                  <a:ext cx="3290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2732" extrusionOk="0">
                      <a:moveTo>
                        <a:pt x="137" y="1"/>
                      </a:moveTo>
                      <a:lnTo>
                        <a:pt x="1" y="69"/>
                      </a:lnTo>
                      <a:lnTo>
                        <a:pt x="752" y="2731"/>
                      </a:lnTo>
                      <a:lnTo>
                        <a:pt x="956" y="2663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4" name="Google Shape;8754;p35"/>
                <p:cNvSpPr/>
                <p:nvPr/>
              </p:nvSpPr>
              <p:spPr>
                <a:xfrm>
                  <a:off x="1835108" y="2640541"/>
                  <a:ext cx="79830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2" h="1776" extrusionOk="0">
                      <a:moveTo>
                        <a:pt x="2253" y="0"/>
                      </a:moveTo>
                      <a:lnTo>
                        <a:pt x="1" y="1570"/>
                      </a:lnTo>
                      <a:lnTo>
                        <a:pt x="137" y="1775"/>
                      </a:lnTo>
                      <a:lnTo>
                        <a:pt x="2322" y="137"/>
                      </a:lnTo>
                      <a:cubicBezTo>
                        <a:pt x="2322" y="137"/>
                        <a:pt x="2253" y="69"/>
                        <a:pt x="22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5" name="Google Shape;8755;p35"/>
                <p:cNvSpPr/>
                <p:nvPr/>
              </p:nvSpPr>
              <p:spPr>
                <a:xfrm>
                  <a:off x="2349055" y="1586863"/>
                  <a:ext cx="9420" cy="2229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486" extrusionOk="0">
                      <a:moveTo>
                        <a:pt x="69" y="1"/>
                      </a:moveTo>
                      <a:lnTo>
                        <a:pt x="0" y="6485"/>
                      </a:lnTo>
                      <a:lnTo>
                        <a:pt x="205" y="64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6" name="Google Shape;8756;p35"/>
                <p:cNvSpPr/>
                <p:nvPr/>
              </p:nvSpPr>
              <p:spPr>
                <a:xfrm>
                  <a:off x="1628622" y="2495045"/>
                  <a:ext cx="213569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117" extrusionOk="0">
                      <a:moveTo>
                        <a:pt x="6143" y="0"/>
                      </a:moveTo>
                      <a:lnTo>
                        <a:pt x="0" y="1912"/>
                      </a:lnTo>
                      <a:cubicBezTo>
                        <a:pt x="0" y="1980"/>
                        <a:pt x="0" y="2048"/>
                        <a:pt x="69" y="2116"/>
                      </a:cubicBezTo>
                      <a:lnTo>
                        <a:pt x="6212" y="137"/>
                      </a:lnTo>
                      <a:cubicBezTo>
                        <a:pt x="6212" y="137"/>
                        <a:pt x="6212" y="69"/>
                        <a:pt x="614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7" name="Google Shape;8757;p35"/>
                <p:cNvSpPr/>
                <p:nvPr/>
              </p:nvSpPr>
              <p:spPr>
                <a:xfrm>
                  <a:off x="2651771" y="2769604"/>
                  <a:ext cx="133807" cy="185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2" h="5393" extrusionOk="0">
                      <a:moveTo>
                        <a:pt x="69" y="0"/>
                      </a:moveTo>
                      <a:lnTo>
                        <a:pt x="0" y="137"/>
                      </a:lnTo>
                      <a:lnTo>
                        <a:pt x="3686" y="5393"/>
                      </a:lnTo>
                      <a:lnTo>
                        <a:pt x="3891" y="5256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8" name="Google Shape;8758;p35"/>
                <p:cNvSpPr/>
                <p:nvPr/>
              </p:nvSpPr>
              <p:spPr>
                <a:xfrm>
                  <a:off x="2499227" y="2847027"/>
                  <a:ext cx="35240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2595" extrusionOk="0">
                      <a:moveTo>
                        <a:pt x="1" y="1"/>
                      </a:moveTo>
                      <a:lnTo>
                        <a:pt x="820" y="2595"/>
                      </a:lnTo>
                      <a:lnTo>
                        <a:pt x="1025" y="2527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9" name="Google Shape;8759;p35"/>
                <p:cNvSpPr/>
                <p:nvPr/>
              </p:nvSpPr>
              <p:spPr>
                <a:xfrm>
                  <a:off x="2848906" y="2504431"/>
                  <a:ext cx="213569" cy="79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322" extrusionOk="0">
                      <a:moveTo>
                        <a:pt x="68" y="0"/>
                      </a:move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6075" y="2321"/>
                      </a:lnTo>
                      <a:lnTo>
                        <a:pt x="6211" y="2048"/>
                      </a:lnTo>
                      <a:lnTo>
                        <a:pt x="6211" y="198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0" name="Google Shape;8760;p35"/>
                <p:cNvSpPr/>
                <p:nvPr/>
              </p:nvSpPr>
              <p:spPr>
                <a:xfrm>
                  <a:off x="2142534" y="2840014"/>
                  <a:ext cx="35240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2594" extrusionOk="0">
                      <a:moveTo>
                        <a:pt x="888" y="0"/>
                      </a:moveTo>
                      <a:lnTo>
                        <a:pt x="1" y="2526"/>
                      </a:lnTo>
                      <a:lnTo>
                        <a:pt x="205" y="2594"/>
                      </a:lnTo>
                      <a:lnTo>
                        <a:pt x="1025" y="68"/>
                      </a:lnTo>
                      <a:lnTo>
                        <a:pt x="88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1" name="Google Shape;8761;p35"/>
                <p:cNvSpPr/>
                <p:nvPr/>
              </p:nvSpPr>
              <p:spPr>
                <a:xfrm>
                  <a:off x="1896133" y="2762556"/>
                  <a:ext cx="136145" cy="180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257" extrusionOk="0">
                      <a:moveTo>
                        <a:pt x="3823" y="1"/>
                      </a:moveTo>
                      <a:lnTo>
                        <a:pt x="1" y="5120"/>
                      </a:lnTo>
                      <a:lnTo>
                        <a:pt x="137" y="5257"/>
                      </a:lnTo>
                      <a:lnTo>
                        <a:pt x="3960" y="69"/>
                      </a:lnTo>
                      <a:lnTo>
                        <a:pt x="382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2" name="Google Shape;8762;p35"/>
                <p:cNvSpPr/>
                <p:nvPr/>
              </p:nvSpPr>
              <p:spPr>
                <a:xfrm>
                  <a:off x="2332621" y="2868171"/>
                  <a:ext cx="9420" cy="222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485" extrusionOk="0">
                      <a:moveTo>
                        <a:pt x="137" y="0"/>
                      </a:moveTo>
                      <a:lnTo>
                        <a:pt x="0" y="6485"/>
                      </a:lnTo>
                      <a:lnTo>
                        <a:pt x="274" y="6485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3" name="Google Shape;8763;p35"/>
                <p:cNvSpPr/>
                <p:nvPr/>
              </p:nvSpPr>
              <p:spPr>
                <a:xfrm>
                  <a:off x="2349055" y="1828589"/>
                  <a:ext cx="7082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120" extrusionOk="0">
                      <a:moveTo>
                        <a:pt x="0" y="0"/>
                      </a:moveTo>
                      <a:lnTo>
                        <a:pt x="0" y="5120"/>
                      </a:lnTo>
                      <a:lnTo>
                        <a:pt x="69" y="512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4" name="Google Shape;8764;p35"/>
                <p:cNvSpPr/>
                <p:nvPr/>
              </p:nvSpPr>
              <p:spPr>
                <a:xfrm>
                  <a:off x="2048677" y="1922446"/>
                  <a:ext cx="105615" cy="147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2" h="4301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2048" y="2936"/>
                      </a:lnTo>
                      <a:lnTo>
                        <a:pt x="3004" y="4301"/>
                      </a:lnTo>
                      <a:lnTo>
                        <a:pt x="3072" y="4164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5" name="Google Shape;8765;p35"/>
                <p:cNvSpPr/>
                <p:nvPr/>
              </p:nvSpPr>
              <p:spPr>
                <a:xfrm>
                  <a:off x="2039291" y="2605336"/>
                  <a:ext cx="110325" cy="14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4233" extrusionOk="0">
                      <a:moveTo>
                        <a:pt x="3072" y="0"/>
                      </a:moveTo>
                      <a:lnTo>
                        <a:pt x="0" y="4164"/>
                      </a:lnTo>
                      <a:lnTo>
                        <a:pt x="137" y="4232"/>
                      </a:lnTo>
                      <a:lnTo>
                        <a:pt x="3208" y="137"/>
                      </a:lnTo>
                      <a:lnTo>
                        <a:pt x="307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6" name="Google Shape;8766;p35"/>
                <p:cNvSpPr/>
                <p:nvPr/>
              </p:nvSpPr>
              <p:spPr>
                <a:xfrm>
                  <a:off x="2194173" y="1849698"/>
                  <a:ext cx="56349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9" h="4984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1502" y="4983"/>
                      </a:lnTo>
                      <a:lnTo>
                        <a:pt x="1638" y="4983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7" name="Google Shape;8767;p35"/>
                <p:cNvSpPr/>
                <p:nvPr/>
              </p:nvSpPr>
              <p:spPr>
                <a:xfrm>
                  <a:off x="1926628" y="2530250"/>
                  <a:ext cx="147903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2" h="3072" extrusionOk="0">
                      <a:moveTo>
                        <a:pt x="4301" y="0"/>
                      </a:moveTo>
                      <a:lnTo>
                        <a:pt x="1" y="2935"/>
                      </a:lnTo>
                      <a:lnTo>
                        <a:pt x="138" y="3072"/>
                      </a:lnTo>
                      <a:lnTo>
                        <a:pt x="4301" y="69"/>
                      </a:lnTo>
                      <a:lnTo>
                        <a:pt x="43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8" name="Google Shape;8768;p35"/>
                <p:cNvSpPr/>
                <p:nvPr/>
              </p:nvSpPr>
              <p:spPr>
                <a:xfrm>
                  <a:off x="2778496" y="1976423"/>
                  <a:ext cx="79830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2" h="1776" extrusionOk="0">
                      <a:moveTo>
                        <a:pt x="2253" y="1"/>
                      </a:moveTo>
                      <a:lnTo>
                        <a:pt x="0" y="1570"/>
                      </a:lnTo>
                      <a:lnTo>
                        <a:pt x="69" y="1775"/>
                      </a:lnTo>
                      <a:lnTo>
                        <a:pt x="2321" y="205"/>
                      </a:lnTo>
                      <a:lnTo>
                        <a:pt x="2253" y="69"/>
                      </a:lnTo>
                      <a:lnTo>
                        <a:pt x="225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69" name="Google Shape;8769;p35"/>
                <p:cNvSpPr/>
                <p:nvPr/>
              </p:nvSpPr>
              <p:spPr>
                <a:xfrm>
                  <a:off x="2452298" y="1852036"/>
                  <a:ext cx="63397" cy="169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4" h="4916" extrusionOk="0">
                      <a:moveTo>
                        <a:pt x="1639" y="1"/>
                      </a:moveTo>
                      <a:lnTo>
                        <a:pt x="1" y="4915"/>
                      </a:lnTo>
                      <a:lnTo>
                        <a:pt x="137" y="4915"/>
                      </a:lnTo>
                      <a:lnTo>
                        <a:pt x="1844" y="69"/>
                      </a:lnTo>
                      <a:lnTo>
                        <a:pt x="163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0" name="Google Shape;8770;p35"/>
                <p:cNvSpPr/>
                <p:nvPr/>
              </p:nvSpPr>
              <p:spPr>
                <a:xfrm>
                  <a:off x="2618904" y="2042123"/>
                  <a:ext cx="150241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0" h="3073" extrusionOk="0">
                      <a:moveTo>
                        <a:pt x="4233" y="1"/>
                      </a:moveTo>
                      <a:lnTo>
                        <a:pt x="1" y="3004"/>
                      </a:lnTo>
                      <a:lnTo>
                        <a:pt x="69" y="3072"/>
                      </a:lnTo>
                      <a:lnTo>
                        <a:pt x="4369" y="137"/>
                      </a:lnTo>
                      <a:lnTo>
                        <a:pt x="423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1" name="Google Shape;8771;p35"/>
                <p:cNvSpPr/>
                <p:nvPr/>
              </p:nvSpPr>
              <p:spPr>
                <a:xfrm>
                  <a:off x="2543818" y="1927156"/>
                  <a:ext cx="110325" cy="14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4233" extrusionOk="0">
                      <a:moveTo>
                        <a:pt x="3072" y="0"/>
                      </a:moveTo>
                      <a:lnTo>
                        <a:pt x="1" y="4164"/>
                      </a:lnTo>
                      <a:lnTo>
                        <a:pt x="137" y="4232"/>
                      </a:lnTo>
                      <a:lnTo>
                        <a:pt x="3209" y="68"/>
                      </a:lnTo>
                      <a:cubicBezTo>
                        <a:pt x="3140" y="68"/>
                        <a:pt x="3072" y="0"/>
                        <a:pt x="30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2" name="Google Shape;8772;p35"/>
                <p:cNvSpPr/>
                <p:nvPr/>
              </p:nvSpPr>
              <p:spPr>
                <a:xfrm>
                  <a:off x="2682266" y="2342501"/>
                  <a:ext cx="17606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" h="206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5120" y="205"/>
                      </a:lnTo>
                      <a:lnTo>
                        <a:pt x="512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3" name="Google Shape;8773;p35"/>
                <p:cNvSpPr/>
                <p:nvPr/>
              </p:nvSpPr>
              <p:spPr>
                <a:xfrm>
                  <a:off x="2877063" y="2344839"/>
                  <a:ext cx="93892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06" extrusionOk="0">
                      <a:moveTo>
                        <a:pt x="0" y="1"/>
                      </a:moveTo>
                      <a:cubicBezTo>
                        <a:pt x="0" y="69"/>
                        <a:pt x="0" y="137"/>
                        <a:pt x="0" y="206"/>
                      </a:cubicBezTo>
                      <a:lnTo>
                        <a:pt x="2730" y="206"/>
                      </a:lnTo>
                      <a:lnTo>
                        <a:pt x="273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4" name="Google Shape;8774;p35"/>
                <p:cNvSpPr/>
                <p:nvPr/>
              </p:nvSpPr>
              <p:spPr>
                <a:xfrm>
                  <a:off x="2539142" y="2610012"/>
                  <a:ext cx="107953" cy="147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" h="4302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2935" y="4301"/>
                      </a:lnTo>
                      <a:lnTo>
                        <a:pt x="3140" y="4165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5" name="Google Shape;8775;p35"/>
                <p:cNvSpPr/>
                <p:nvPr/>
              </p:nvSpPr>
              <p:spPr>
                <a:xfrm>
                  <a:off x="2442912" y="2656975"/>
                  <a:ext cx="58687" cy="171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983" extrusionOk="0">
                      <a:moveTo>
                        <a:pt x="1" y="0"/>
                      </a:moveTo>
                      <a:lnTo>
                        <a:pt x="1502" y="4983"/>
                      </a:lnTo>
                      <a:lnTo>
                        <a:pt x="1707" y="4915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6" name="Google Shape;8776;p35"/>
                <p:cNvSpPr/>
                <p:nvPr/>
              </p:nvSpPr>
              <p:spPr>
                <a:xfrm>
                  <a:off x="2177739" y="2656975"/>
                  <a:ext cx="63397" cy="168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4" h="4915" extrusionOk="0">
                      <a:moveTo>
                        <a:pt x="1707" y="0"/>
                      </a:moveTo>
                      <a:lnTo>
                        <a:pt x="1" y="4846"/>
                      </a:lnTo>
                      <a:lnTo>
                        <a:pt x="205" y="4915"/>
                      </a:lnTo>
                      <a:lnTo>
                        <a:pt x="184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7" name="Google Shape;8777;p35"/>
                <p:cNvSpPr/>
                <p:nvPr/>
              </p:nvSpPr>
              <p:spPr>
                <a:xfrm>
                  <a:off x="2337297" y="2673374"/>
                  <a:ext cx="7082" cy="17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121" extrusionOk="0">
                      <a:moveTo>
                        <a:pt x="138" y="1"/>
                      </a:moveTo>
                      <a:lnTo>
                        <a:pt x="1" y="5120"/>
                      </a:lnTo>
                      <a:lnTo>
                        <a:pt x="206" y="5120"/>
                      </a:lnTo>
                      <a:lnTo>
                        <a:pt x="206" y="1776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8" name="Google Shape;8778;p35"/>
                <p:cNvSpPr/>
                <p:nvPr/>
              </p:nvSpPr>
              <p:spPr>
                <a:xfrm>
                  <a:off x="2333962" y="1570464"/>
                  <a:ext cx="36237" cy="24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" h="721" extrusionOk="0">
                      <a:moveTo>
                        <a:pt x="576" y="0"/>
                      </a:moveTo>
                      <a:cubicBezTo>
                        <a:pt x="1" y="0"/>
                        <a:pt x="587" y="721"/>
                        <a:pt x="893" y="721"/>
                      </a:cubicBezTo>
                      <a:cubicBezTo>
                        <a:pt x="986" y="721"/>
                        <a:pt x="1054" y="654"/>
                        <a:pt x="1054" y="478"/>
                      </a:cubicBezTo>
                      <a:cubicBezTo>
                        <a:pt x="1054" y="205"/>
                        <a:pt x="849" y="0"/>
                        <a:pt x="57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79" name="Google Shape;8779;p35"/>
                <p:cNvSpPr/>
                <p:nvPr/>
              </p:nvSpPr>
              <p:spPr>
                <a:xfrm>
                  <a:off x="2323236" y="3077030"/>
                  <a:ext cx="32902" cy="3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78" y="0"/>
                      </a:moveTo>
                      <a:cubicBezTo>
                        <a:pt x="205" y="0"/>
                        <a:pt x="0" y="205"/>
                        <a:pt x="0" y="478"/>
                      </a:cubicBezTo>
                      <a:cubicBezTo>
                        <a:pt x="0" y="751"/>
                        <a:pt x="205" y="956"/>
                        <a:pt x="478" y="956"/>
                      </a:cubicBezTo>
                      <a:cubicBezTo>
                        <a:pt x="751" y="956"/>
                        <a:pt x="956" y="751"/>
                        <a:pt x="956" y="478"/>
                      </a:cubicBezTo>
                      <a:cubicBezTo>
                        <a:pt x="956" y="205"/>
                        <a:pt x="751" y="0"/>
                        <a:pt x="47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0" name="Google Shape;8780;p35"/>
                <p:cNvSpPr/>
                <p:nvPr/>
              </p:nvSpPr>
              <p:spPr>
                <a:xfrm>
                  <a:off x="3048344" y="2095515"/>
                  <a:ext cx="35240" cy="34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91" extrusionOk="0">
                      <a:moveTo>
                        <a:pt x="482" y="0"/>
                      </a:moveTo>
                      <a:cubicBezTo>
                        <a:pt x="436" y="0"/>
                        <a:pt x="389" y="6"/>
                        <a:pt x="342" y="18"/>
                      </a:cubicBezTo>
                      <a:cubicBezTo>
                        <a:pt x="137" y="154"/>
                        <a:pt x="1" y="359"/>
                        <a:pt x="69" y="632"/>
                      </a:cubicBezTo>
                      <a:cubicBezTo>
                        <a:pt x="126" y="858"/>
                        <a:pt x="323" y="991"/>
                        <a:pt x="544" y="991"/>
                      </a:cubicBezTo>
                      <a:cubicBezTo>
                        <a:pt x="590" y="991"/>
                        <a:pt x="637" y="985"/>
                        <a:pt x="683" y="973"/>
                      </a:cubicBezTo>
                      <a:cubicBezTo>
                        <a:pt x="888" y="837"/>
                        <a:pt x="1025" y="564"/>
                        <a:pt x="957" y="359"/>
                      </a:cubicBezTo>
                      <a:cubicBezTo>
                        <a:pt x="900" y="133"/>
                        <a:pt x="703" y="0"/>
                        <a:pt x="4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1" name="Google Shape;8781;p35"/>
                <p:cNvSpPr/>
                <p:nvPr/>
              </p:nvSpPr>
              <p:spPr>
                <a:xfrm>
                  <a:off x="1609851" y="2550741"/>
                  <a:ext cx="37577" cy="31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24" extrusionOk="0">
                      <a:moveTo>
                        <a:pt x="524" y="1"/>
                      </a:moveTo>
                      <a:cubicBezTo>
                        <a:pt x="485" y="1"/>
                        <a:pt x="446" y="6"/>
                        <a:pt x="410" y="19"/>
                      </a:cubicBezTo>
                      <a:cubicBezTo>
                        <a:pt x="137" y="87"/>
                        <a:pt x="0" y="360"/>
                        <a:pt x="69" y="633"/>
                      </a:cubicBezTo>
                      <a:cubicBezTo>
                        <a:pt x="181" y="801"/>
                        <a:pt x="339" y="924"/>
                        <a:pt x="544" y="924"/>
                      </a:cubicBezTo>
                      <a:cubicBezTo>
                        <a:pt x="588" y="924"/>
                        <a:pt x="634" y="918"/>
                        <a:pt x="683" y="906"/>
                      </a:cubicBezTo>
                      <a:cubicBezTo>
                        <a:pt x="956" y="838"/>
                        <a:pt x="1092" y="565"/>
                        <a:pt x="1024" y="292"/>
                      </a:cubicBezTo>
                      <a:cubicBezTo>
                        <a:pt x="912" y="123"/>
                        <a:pt x="707" y="1"/>
                        <a:pt x="5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2" name="Google Shape;8782;p35"/>
                <p:cNvSpPr/>
                <p:nvPr/>
              </p:nvSpPr>
              <p:spPr>
                <a:xfrm>
                  <a:off x="2764400" y="2936656"/>
                  <a:ext cx="37577" cy="32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47" extrusionOk="0">
                      <a:moveTo>
                        <a:pt x="578" y="1"/>
                      </a:moveTo>
                      <a:cubicBezTo>
                        <a:pt x="469" y="1"/>
                        <a:pt x="360" y="39"/>
                        <a:pt x="274" y="124"/>
                      </a:cubicBezTo>
                      <a:cubicBezTo>
                        <a:pt x="69" y="261"/>
                        <a:pt x="1" y="534"/>
                        <a:pt x="206" y="739"/>
                      </a:cubicBezTo>
                      <a:cubicBezTo>
                        <a:pt x="294" y="871"/>
                        <a:pt x="439" y="946"/>
                        <a:pt x="586" y="946"/>
                      </a:cubicBezTo>
                      <a:cubicBezTo>
                        <a:pt x="666" y="946"/>
                        <a:pt x="747" y="923"/>
                        <a:pt x="820" y="875"/>
                      </a:cubicBezTo>
                      <a:cubicBezTo>
                        <a:pt x="1025" y="739"/>
                        <a:pt x="1093" y="397"/>
                        <a:pt x="956" y="193"/>
                      </a:cubicBezTo>
                      <a:cubicBezTo>
                        <a:pt x="877" y="74"/>
                        <a:pt x="729" y="1"/>
                        <a:pt x="57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3" name="Google Shape;8783;p35"/>
                <p:cNvSpPr/>
                <p:nvPr/>
              </p:nvSpPr>
              <p:spPr>
                <a:xfrm>
                  <a:off x="1891457" y="1710321"/>
                  <a:ext cx="41187" cy="32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937" extrusionOk="0">
                      <a:moveTo>
                        <a:pt x="578" y="1"/>
                      </a:moveTo>
                      <a:cubicBezTo>
                        <a:pt x="471" y="1"/>
                        <a:pt x="365" y="34"/>
                        <a:pt x="273" y="96"/>
                      </a:cubicBezTo>
                      <a:cubicBezTo>
                        <a:pt x="68" y="232"/>
                        <a:pt x="0" y="505"/>
                        <a:pt x="205" y="710"/>
                      </a:cubicBezTo>
                      <a:cubicBezTo>
                        <a:pt x="305" y="870"/>
                        <a:pt x="440" y="936"/>
                        <a:pt x="572" y="936"/>
                      </a:cubicBezTo>
                      <a:cubicBezTo>
                        <a:pt x="892" y="936"/>
                        <a:pt x="1197" y="550"/>
                        <a:pt x="956" y="164"/>
                      </a:cubicBezTo>
                      <a:cubicBezTo>
                        <a:pt x="843" y="51"/>
                        <a:pt x="710" y="1"/>
                        <a:pt x="57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4" name="Google Shape;8784;p35"/>
                <p:cNvSpPr/>
                <p:nvPr/>
              </p:nvSpPr>
              <p:spPr>
                <a:xfrm>
                  <a:off x="1879699" y="2928267"/>
                  <a:ext cx="37577" cy="32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42" extrusionOk="0">
                      <a:moveTo>
                        <a:pt x="492" y="0"/>
                      </a:moveTo>
                      <a:cubicBezTo>
                        <a:pt x="350" y="0"/>
                        <a:pt x="213" y="51"/>
                        <a:pt x="137" y="164"/>
                      </a:cubicBezTo>
                      <a:cubicBezTo>
                        <a:pt x="1" y="437"/>
                        <a:pt x="69" y="710"/>
                        <a:pt x="274" y="846"/>
                      </a:cubicBezTo>
                      <a:cubicBezTo>
                        <a:pt x="366" y="907"/>
                        <a:pt x="472" y="941"/>
                        <a:pt x="573" y="941"/>
                      </a:cubicBezTo>
                      <a:cubicBezTo>
                        <a:pt x="697" y="941"/>
                        <a:pt x="813" y="891"/>
                        <a:pt x="888" y="778"/>
                      </a:cubicBezTo>
                      <a:cubicBezTo>
                        <a:pt x="1093" y="505"/>
                        <a:pt x="1025" y="232"/>
                        <a:pt x="820" y="95"/>
                      </a:cubicBezTo>
                      <a:cubicBezTo>
                        <a:pt x="728" y="34"/>
                        <a:pt x="608" y="0"/>
                        <a:pt x="4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5" name="Google Shape;8785;p35"/>
                <p:cNvSpPr/>
                <p:nvPr/>
              </p:nvSpPr>
              <p:spPr>
                <a:xfrm>
                  <a:off x="2778496" y="1718676"/>
                  <a:ext cx="34689" cy="32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947" extrusionOk="0">
                      <a:moveTo>
                        <a:pt x="483" y="1"/>
                      </a:moveTo>
                      <a:cubicBezTo>
                        <a:pt x="348" y="1"/>
                        <a:pt x="217" y="61"/>
                        <a:pt x="137" y="194"/>
                      </a:cubicBezTo>
                      <a:cubicBezTo>
                        <a:pt x="0" y="399"/>
                        <a:pt x="0" y="672"/>
                        <a:pt x="205" y="877"/>
                      </a:cubicBezTo>
                      <a:cubicBezTo>
                        <a:pt x="285" y="924"/>
                        <a:pt x="372" y="946"/>
                        <a:pt x="458" y="946"/>
                      </a:cubicBezTo>
                      <a:cubicBezTo>
                        <a:pt x="740" y="946"/>
                        <a:pt x="1008" y="713"/>
                        <a:pt x="956" y="399"/>
                      </a:cubicBezTo>
                      <a:cubicBezTo>
                        <a:pt x="914" y="149"/>
                        <a:pt x="695" y="1"/>
                        <a:pt x="48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6" name="Google Shape;8786;p35"/>
                <p:cNvSpPr/>
                <p:nvPr/>
              </p:nvSpPr>
              <p:spPr>
                <a:xfrm>
                  <a:off x="1614526" y="2086095"/>
                  <a:ext cx="35239" cy="31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24" extrusionOk="0">
                      <a:moveTo>
                        <a:pt x="539" y="1"/>
                      </a:moveTo>
                      <a:cubicBezTo>
                        <a:pt x="320" y="1"/>
                        <a:pt x="125" y="123"/>
                        <a:pt x="69" y="292"/>
                      </a:cubicBezTo>
                      <a:cubicBezTo>
                        <a:pt x="1" y="565"/>
                        <a:pt x="137" y="838"/>
                        <a:pt x="410" y="906"/>
                      </a:cubicBezTo>
                      <a:cubicBezTo>
                        <a:pt x="445" y="918"/>
                        <a:pt x="483" y="923"/>
                        <a:pt x="520" y="923"/>
                      </a:cubicBezTo>
                      <a:cubicBezTo>
                        <a:pt x="703" y="923"/>
                        <a:pt x="900" y="791"/>
                        <a:pt x="956" y="565"/>
                      </a:cubicBezTo>
                      <a:cubicBezTo>
                        <a:pt x="1025" y="360"/>
                        <a:pt x="888" y="87"/>
                        <a:pt x="683" y="19"/>
                      </a:cubicBezTo>
                      <a:cubicBezTo>
                        <a:pt x="635" y="7"/>
                        <a:pt x="587" y="1"/>
                        <a:pt x="5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7" name="Google Shape;8787;p35"/>
                <p:cNvSpPr/>
                <p:nvPr/>
              </p:nvSpPr>
              <p:spPr>
                <a:xfrm>
                  <a:off x="3043668" y="2562499"/>
                  <a:ext cx="35240" cy="31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23" extrusionOk="0">
                      <a:moveTo>
                        <a:pt x="539" y="0"/>
                      </a:moveTo>
                      <a:cubicBezTo>
                        <a:pt x="320" y="0"/>
                        <a:pt x="125" y="122"/>
                        <a:pt x="69" y="291"/>
                      </a:cubicBezTo>
                      <a:cubicBezTo>
                        <a:pt x="0" y="564"/>
                        <a:pt x="137" y="837"/>
                        <a:pt x="342" y="905"/>
                      </a:cubicBezTo>
                      <a:cubicBezTo>
                        <a:pt x="389" y="917"/>
                        <a:pt x="435" y="923"/>
                        <a:pt x="481" y="923"/>
                      </a:cubicBezTo>
                      <a:cubicBezTo>
                        <a:pt x="702" y="923"/>
                        <a:pt x="899" y="790"/>
                        <a:pt x="956" y="564"/>
                      </a:cubicBezTo>
                      <a:cubicBezTo>
                        <a:pt x="1024" y="359"/>
                        <a:pt x="888" y="86"/>
                        <a:pt x="683" y="18"/>
                      </a:cubicBezTo>
                      <a:cubicBezTo>
                        <a:pt x="635" y="6"/>
                        <a:pt x="586" y="0"/>
                        <a:pt x="5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8" name="Google Shape;8788;p35"/>
                <p:cNvSpPr/>
                <p:nvPr/>
              </p:nvSpPr>
              <p:spPr>
                <a:xfrm>
                  <a:off x="2534432" y="1729127"/>
                  <a:ext cx="30529" cy="27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796" extrusionOk="0">
                      <a:moveTo>
                        <a:pt x="453" y="1"/>
                      </a:moveTo>
                      <a:cubicBezTo>
                        <a:pt x="286" y="1"/>
                        <a:pt x="120" y="78"/>
                        <a:pt x="69" y="231"/>
                      </a:cubicBezTo>
                      <a:cubicBezTo>
                        <a:pt x="1" y="436"/>
                        <a:pt x="137" y="709"/>
                        <a:pt x="342" y="777"/>
                      </a:cubicBezTo>
                      <a:cubicBezTo>
                        <a:pt x="378" y="789"/>
                        <a:pt x="414" y="795"/>
                        <a:pt x="450" y="795"/>
                      </a:cubicBezTo>
                      <a:cubicBezTo>
                        <a:pt x="615" y="795"/>
                        <a:pt x="764" y="673"/>
                        <a:pt x="820" y="504"/>
                      </a:cubicBezTo>
                      <a:cubicBezTo>
                        <a:pt x="888" y="300"/>
                        <a:pt x="820" y="95"/>
                        <a:pt x="615" y="26"/>
                      </a:cubicBezTo>
                      <a:cubicBezTo>
                        <a:pt x="564" y="9"/>
                        <a:pt x="508" y="1"/>
                        <a:pt x="45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89" name="Google Shape;8789;p35"/>
                <p:cNvSpPr/>
                <p:nvPr/>
              </p:nvSpPr>
              <p:spPr>
                <a:xfrm>
                  <a:off x="2132392" y="2923729"/>
                  <a:ext cx="26610" cy="22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67" extrusionOk="0">
                      <a:moveTo>
                        <a:pt x="316" y="0"/>
                      </a:moveTo>
                      <a:cubicBezTo>
                        <a:pt x="1" y="0"/>
                        <a:pt x="308" y="667"/>
                        <a:pt x="545" y="667"/>
                      </a:cubicBezTo>
                      <a:cubicBezTo>
                        <a:pt x="607" y="667"/>
                        <a:pt x="665" y="620"/>
                        <a:pt x="705" y="500"/>
                      </a:cubicBezTo>
                      <a:cubicBezTo>
                        <a:pt x="773" y="296"/>
                        <a:pt x="637" y="91"/>
                        <a:pt x="432" y="22"/>
                      </a:cubicBezTo>
                      <a:cubicBezTo>
                        <a:pt x="386" y="7"/>
                        <a:pt x="348" y="0"/>
                        <a:pt x="3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0" name="Google Shape;8790;p35"/>
                <p:cNvSpPr/>
                <p:nvPr/>
              </p:nvSpPr>
              <p:spPr>
                <a:xfrm>
                  <a:off x="2961707" y="2340438"/>
                  <a:ext cx="30358" cy="20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" h="607" extrusionOk="0">
                      <a:moveTo>
                        <a:pt x="752" y="1"/>
                      </a:moveTo>
                      <a:cubicBezTo>
                        <a:pt x="497" y="1"/>
                        <a:pt x="1" y="607"/>
                        <a:pt x="473" y="607"/>
                      </a:cubicBezTo>
                      <a:cubicBezTo>
                        <a:pt x="678" y="607"/>
                        <a:pt x="883" y="402"/>
                        <a:pt x="883" y="197"/>
                      </a:cubicBezTo>
                      <a:cubicBezTo>
                        <a:pt x="883" y="55"/>
                        <a:pt x="828" y="1"/>
                        <a:pt x="75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1" name="Google Shape;8791;p35"/>
                <p:cNvSpPr/>
                <p:nvPr/>
              </p:nvSpPr>
              <p:spPr>
                <a:xfrm>
                  <a:off x="1701370" y="2316235"/>
                  <a:ext cx="28192" cy="2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" h="765" extrusionOk="0">
                      <a:moveTo>
                        <a:pt x="492" y="0"/>
                      </a:moveTo>
                      <a:cubicBezTo>
                        <a:pt x="465" y="0"/>
                        <a:pt x="437" y="5"/>
                        <a:pt x="410" y="14"/>
                      </a:cubicBezTo>
                      <a:cubicBezTo>
                        <a:pt x="205" y="14"/>
                        <a:pt x="0" y="150"/>
                        <a:pt x="0" y="355"/>
                      </a:cubicBezTo>
                      <a:cubicBezTo>
                        <a:pt x="0" y="560"/>
                        <a:pt x="205" y="765"/>
                        <a:pt x="410" y="765"/>
                      </a:cubicBezTo>
                      <a:cubicBezTo>
                        <a:pt x="615" y="765"/>
                        <a:pt x="819" y="560"/>
                        <a:pt x="819" y="355"/>
                      </a:cubicBezTo>
                      <a:cubicBezTo>
                        <a:pt x="819" y="178"/>
                        <a:pt x="666" y="0"/>
                        <a:pt x="4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2" name="Google Shape;8792;p35"/>
                <p:cNvSpPr/>
                <p:nvPr/>
              </p:nvSpPr>
              <p:spPr>
                <a:xfrm>
                  <a:off x="2517998" y="2928611"/>
                  <a:ext cx="36030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794" extrusionOk="0">
                      <a:moveTo>
                        <a:pt x="456" y="0"/>
                      </a:moveTo>
                      <a:cubicBezTo>
                        <a:pt x="420" y="0"/>
                        <a:pt x="382" y="6"/>
                        <a:pt x="342" y="17"/>
                      </a:cubicBezTo>
                      <a:cubicBezTo>
                        <a:pt x="137" y="85"/>
                        <a:pt x="1" y="358"/>
                        <a:pt x="69" y="563"/>
                      </a:cubicBezTo>
                      <a:cubicBezTo>
                        <a:pt x="120" y="717"/>
                        <a:pt x="248" y="793"/>
                        <a:pt x="395" y="793"/>
                      </a:cubicBezTo>
                      <a:cubicBezTo>
                        <a:pt x="444" y="793"/>
                        <a:pt x="496" y="785"/>
                        <a:pt x="547" y="768"/>
                      </a:cubicBezTo>
                      <a:cubicBezTo>
                        <a:pt x="1048" y="643"/>
                        <a:pt x="859" y="0"/>
                        <a:pt x="45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3" name="Google Shape;8793;p35"/>
                <p:cNvSpPr/>
                <p:nvPr/>
              </p:nvSpPr>
              <p:spPr>
                <a:xfrm>
                  <a:off x="2145010" y="1732600"/>
                  <a:ext cx="33108" cy="17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" h="498" extrusionOk="0">
                      <a:moveTo>
                        <a:pt x="214" y="1"/>
                      </a:moveTo>
                      <a:cubicBezTo>
                        <a:pt x="86" y="1"/>
                        <a:pt x="0" y="72"/>
                        <a:pt x="65" y="267"/>
                      </a:cubicBezTo>
                      <a:cubicBezTo>
                        <a:pt x="116" y="420"/>
                        <a:pt x="244" y="497"/>
                        <a:pt x="392" y="497"/>
                      </a:cubicBezTo>
                      <a:cubicBezTo>
                        <a:pt x="441" y="497"/>
                        <a:pt x="492" y="489"/>
                        <a:pt x="543" y="472"/>
                      </a:cubicBezTo>
                      <a:cubicBezTo>
                        <a:pt x="963" y="332"/>
                        <a:pt x="491" y="1"/>
                        <a:pt x="21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4" name="Google Shape;8794;p35"/>
                <p:cNvSpPr/>
                <p:nvPr/>
              </p:nvSpPr>
              <p:spPr>
                <a:xfrm>
                  <a:off x="1816337" y="2689601"/>
                  <a:ext cx="30564" cy="27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" h="799" extrusionOk="0">
                      <a:moveTo>
                        <a:pt x="407" y="1"/>
                      </a:moveTo>
                      <a:cubicBezTo>
                        <a:pt x="330" y="1"/>
                        <a:pt x="258" y="23"/>
                        <a:pt x="206" y="75"/>
                      </a:cubicBezTo>
                      <a:cubicBezTo>
                        <a:pt x="1" y="212"/>
                        <a:pt x="1" y="485"/>
                        <a:pt x="137" y="621"/>
                      </a:cubicBezTo>
                      <a:cubicBezTo>
                        <a:pt x="181" y="751"/>
                        <a:pt x="306" y="798"/>
                        <a:pt x="445" y="798"/>
                      </a:cubicBezTo>
                      <a:cubicBezTo>
                        <a:pt x="524" y="798"/>
                        <a:pt x="609" y="783"/>
                        <a:pt x="683" y="758"/>
                      </a:cubicBezTo>
                      <a:cubicBezTo>
                        <a:pt x="820" y="621"/>
                        <a:pt x="888" y="348"/>
                        <a:pt x="752" y="143"/>
                      </a:cubicBezTo>
                      <a:cubicBezTo>
                        <a:pt x="667" y="59"/>
                        <a:pt x="531" y="1"/>
                        <a:pt x="4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5" name="Google Shape;8795;p35"/>
                <p:cNvSpPr/>
                <p:nvPr/>
              </p:nvSpPr>
              <p:spPr>
                <a:xfrm>
                  <a:off x="2848906" y="1962258"/>
                  <a:ext cx="30529" cy="28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825" extrusionOk="0">
                      <a:moveTo>
                        <a:pt x="389" y="0"/>
                      </a:moveTo>
                      <a:cubicBezTo>
                        <a:pt x="319" y="0"/>
                        <a:pt x="253" y="23"/>
                        <a:pt x="205" y="71"/>
                      </a:cubicBezTo>
                      <a:cubicBezTo>
                        <a:pt x="0" y="208"/>
                        <a:pt x="0" y="481"/>
                        <a:pt x="68" y="617"/>
                      </a:cubicBezTo>
                      <a:cubicBezTo>
                        <a:pt x="156" y="750"/>
                        <a:pt x="302" y="825"/>
                        <a:pt x="430" y="825"/>
                      </a:cubicBezTo>
                      <a:cubicBezTo>
                        <a:pt x="501" y="825"/>
                        <a:pt x="566" y="802"/>
                        <a:pt x="614" y="754"/>
                      </a:cubicBezTo>
                      <a:cubicBezTo>
                        <a:pt x="819" y="617"/>
                        <a:pt x="887" y="344"/>
                        <a:pt x="751" y="208"/>
                      </a:cubicBezTo>
                      <a:cubicBezTo>
                        <a:pt x="663" y="76"/>
                        <a:pt x="518" y="0"/>
                        <a:pt x="38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6" name="Google Shape;8796;p35"/>
                <p:cNvSpPr/>
                <p:nvPr/>
              </p:nvSpPr>
              <p:spPr>
                <a:xfrm>
                  <a:off x="1826857" y="1949675"/>
                  <a:ext cx="34242" cy="15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" h="446" extrusionOk="0">
                      <a:moveTo>
                        <a:pt x="449" y="1"/>
                      </a:moveTo>
                      <a:cubicBezTo>
                        <a:pt x="344" y="1"/>
                        <a:pt x="248" y="51"/>
                        <a:pt x="173" y="164"/>
                      </a:cubicBezTo>
                      <a:cubicBezTo>
                        <a:pt x="0" y="365"/>
                        <a:pt x="154" y="445"/>
                        <a:pt x="355" y="445"/>
                      </a:cubicBezTo>
                      <a:cubicBezTo>
                        <a:pt x="631" y="445"/>
                        <a:pt x="995" y="294"/>
                        <a:pt x="719" y="96"/>
                      </a:cubicBezTo>
                      <a:cubicBezTo>
                        <a:pt x="627" y="35"/>
                        <a:pt x="535" y="1"/>
                        <a:pt x="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97" name="Google Shape;8797;p35"/>
                <p:cNvSpPr/>
                <p:nvPr/>
              </p:nvSpPr>
              <p:spPr>
                <a:xfrm>
                  <a:off x="2832816" y="2703044"/>
                  <a:ext cx="39193" cy="27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802" extrusionOk="0">
                      <a:moveTo>
                        <a:pt x="572" y="0"/>
                      </a:moveTo>
                      <a:cubicBezTo>
                        <a:pt x="249" y="0"/>
                        <a:pt x="1" y="487"/>
                        <a:pt x="332" y="708"/>
                      </a:cubicBezTo>
                      <a:cubicBezTo>
                        <a:pt x="424" y="774"/>
                        <a:pt x="513" y="801"/>
                        <a:pt x="595" y="801"/>
                      </a:cubicBezTo>
                      <a:cubicBezTo>
                        <a:pt x="937" y="801"/>
                        <a:pt x="1140" y="314"/>
                        <a:pt x="809" y="94"/>
                      </a:cubicBezTo>
                      <a:cubicBezTo>
                        <a:pt x="730" y="28"/>
                        <a:pt x="649" y="0"/>
                        <a:pt x="5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798" name="Google Shape;8798;p35"/>
              <p:cNvGrpSpPr/>
              <p:nvPr/>
            </p:nvGrpSpPr>
            <p:grpSpPr>
              <a:xfrm rot="-3963437">
                <a:off x="1808689" y="1500466"/>
                <a:ext cx="305669" cy="358780"/>
                <a:chOff x="1399963" y="545100"/>
                <a:chExt cx="305686" cy="358800"/>
              </a:xfrm>
            </p:grpSpPr>
            <p:sp>
              <p:nvSpPr>
                <p:cNvPr id="8799" name="Google Shape;8799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0" name="Google Shape;8800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1" name="Google Shape;8801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2" name="Google Shape;8802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3" name="Google Shape;8803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4" name="Google Shape;8804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805" name="Google Shape;8805;p35"/>
              <p:cNvGrpSpPr/>
              <p:nvPr/>
            </p:nvGrpSpPr>
            <p:grpSpPr>
              <a:xfrm rot="9934563">
                <a:off x="7773031" y="1296966"/>
                <a:ext cx="305693" cy="358808"/>
                <a:chOff x="1399963" y="545100"/>
                <a:chExt cx="305686" cy="358800"/>
              </a:xfrm>
            </p:grpSpPr>
            <p:sp>
              <p:nvSpPr>
                <p:cNvPr id="8806" name="Google Shape;8806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7" name="Google Shape;8807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8" name="Google Shape;8808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09" name="Google Shape;8809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10" name="Google Shape;8810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11" name="Google Shape;8811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8812" name="Google Shape;8812;p35"/>
          <p:cNvSpPr txBox="1">
            <a:spLocks noGrp="1"/>
          </p:cNvSpPr>
          <p:nvPr>
            <p:ph type="subTitle" idx="1"/>
          </p:nvPr>
        </p:nvSpPr>
        <p:spPr>
          <a:xfrm>
            <a:off x="5418267" y="2799600"/>
            <a:ext cx="3561600" cy="1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3" name="Google Shape;8813;p3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723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5" name="Google Shape;8815;p36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816" name="Google Shape;8816;p3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7" name="Google Shape;8817;p3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8" name="Google Shape;8818;p3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9" name="Google Shape;8819;p3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820" name="Google Shape;8820;p3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21" name="Google Shape;8821;p3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2" name="Google Shape;8822;p3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823" name="Google Shape;8823;p3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24" name="Google Shape;8824;p36"/>
          <p:cNvSpPr txBox="1">
            <a:spLocks noGrp="1"/>
          </p:cNvSpPr>
          <p:nvPr>
            <p:ph type="subTitle" idx="1"/>
          </p:nvPr>
        </p:nvSpPr>
        <p:spPr>
          <a:xfrm>
            <a:off x="1059359" y="3708000"/>
            <a:ext cx="2627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825" name="Google Shape;8825;p36"/>
          <p:cNvSpPr txBox="1">
            <a:spLocks noGrp="1"/>
          </p:cNvSpPr>
          <p:nvPr>
            <p:ph type="subTitle" idx="2"/>
          </p:nvPr>
        </p:nvSpPr>
        <p:spPr>
          <a:xfrm>
            <a:off x="1052567" y="4328300"/>
            <a:ext cx="2627200" cy="9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6" name="Google Shape;8826;p36"/>
          <p:cNvSpPr txBox="1">
            <a:spLocks noGrp="1"/>
          </p:cNvSpPr>
          <p:nvPr>
            <p:ph type="subTitle" idx="3"/>
          </p:nvPr>
        </p:nvSpPr>
        <p:spPr>
          <a:xfrm>
            <a:off x="8469200" y="3708000"/>
            <a:ext cx="26340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827" name="Google Shape;8827;p36"/>
          <p:cNvSpPr txBox="1">
            <a:spLocks noGrp="1"/>
          </p:cNvSpPr>
          <p:nvPr>
            <p:ph type="subTitle" idx="4"/>
          </p:nvPr>
        </p:nvSpPr>
        <p:spPr>
          <a:xfrm>
            <a:off x="8452176" y="4328300"/>
            <a:ext cx="2634000" cy="9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4233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29" name="Google Shape;8829;p37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830" name="Google Shape;8830;p3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1" name="Google Shape;8831;p3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2" name="Google Shape;8832;p3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3" name="Google Shape;8833;p3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834" name="Google Shape;8834;p3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35" name="Google Shape;8835;p3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6" name="Google Shape;8836;p3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837" name="Google Shape;8837;p3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38" name="Google Shape;8838;p37"/>
          <p:cNvSpPr txBox="1">
            <a:spLocks noGrp="1"/>
          </p:cNvSpPr>
          <p:nvPr>
            <p:ph type="body" idx="1"/>
          </p:nvPr>
        </p:nvSpPr>
        <p:spPr>
          <a:xfrm>
            <a:off x="950967" y="1416467"/>
            <a:ext cx="4996000" cy="4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839" name="Google Shape;8839;p37"/>
          <p:cNvSpPr txBox="1">
            <a:spLocks noGrp="1"/>
          </p:cNvSpPr>
          <p:nvPr>
            <p:ph type="body" idx="2"/>
          </p:nvPr>
        </p:nvSpPr>
        <p:spPr>
          <a:xfrm>
            <a:off x="6244967" y="1416467"/>
            <a:ext cx="4996000" cy="4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011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1" name="Google Shape;8841;p38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8842" name="Google Shape;8842;p3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3" name="Google Shape;8843;p3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4" name="Google Shape;8844;p3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5" name="Google Shape;8845;p3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846" name="Google Shape;8846;p3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47" name="Google Shape;8847;p3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48" name="Google Shape;8848;p3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849" name="Google Shape;8849;p38"/>
          <p:cNvGrpSpPr/>
          <p:nvPr/>
        </p:nvGrpSpPr>
        <p:grpSpPr>
          <a:xfrm>
            <a:off x="950969" y="1573705"/>
            <a:ext cx="10290048" cy="4773385"/>
            <a:chOff x="713227" y="1180278"/>
            <a:chExt cx="7717536" cy="3580039"/>
          </a:xfrm>
        </p:grpSpPr>
        <p:grpSp>
          <p:nvGrpSpPr>
            <p:cNvPr id="8850" name="Google Shape;8850;p38"/>
            <p:cNvGrpSpPr/>
            <p:nvPr/>
          </p:nvGrpSpPr>
          <p:grpSpPr>
            <a:xfrm rot="8876011">
              <a:off x="907553" y="3750038"/>
              <a:ext cx="629240" cy="912885"/>
              <a:chOff x="6323038" y="1299778"/>
              <a:chExt cx="646037" cy="937252"/>
            </a:xfrm>
          </p:grpSpPr>
          <p:grpSp>
            <p:nvGrpSpPr>
              <p:cNvPr id="8851" name="Google Shape;8851;p38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8852" name="Google Shape;8852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3" name="Google Shape;8853;p3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4" name="Google Shape;8854;p3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5" name="Google Shape;8855;p38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6" name="Google Shape;8856;p38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7" name="Google Shape;8857;p38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858" name="Google Shape;8858;p38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8859" name="Google Shape;8859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0" name="Google Shape;8860;p38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1" name="Google Shape;8861;p38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2" name="Google Shape;8862;p38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3" name="Google Shape;8863;p38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4" name="Google Shape;8864;p38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865" name="Google Shape;8865;p38"/>
            <p:cNvGrpSpPr/>
            <p:nvPr/>
          </p:nvGrpSpPr>
          <p:grpSpPr>
            <a:xfrm>
              <a:off x="7753182" y="1714594"/>
              <a:ext cx="351577" cy="358653"/>
              <a:chOff x="1346595" y="2866919"/>
              <a:chExt cx="351577" cy="358653"/>
            </a:xfrm>
          </p:grpSpPr>
          <p:sp>
            <p:nvSpPr>
              <p:cNvPr id="8866" name="Google Shape;8866;p38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67" name="Google Shape;8867;p38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68" name="Google Shape;8868;p38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69" name="Google Shape;8869;p38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0" name="Google Shape;8870;p38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1" name="Google Shape;8871;p38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72" name="Google Shape;8872;p38"/>
            <p:cNvGrpSpPr/>
            <p:nvPr/>
          </p:nvGrpSpPr>
          <p:grpSpPr>
            <a:xfrm>
              <a:off x="835902" y="1180278"/>
              <a:ext cx="1384257" cy="1427289"/>
              <a:chOff x="1100614" y="2563083"/>
              <a:chExt cx="1743616" cy="1797593"/>
            </a:xfrm>
          </p:grpSpPr>
          <p:sp>
            <p:nvSpPr>
              <p:cNvPr id="8873" name="Google Shape;8873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4" name="Google Shape;8874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5" name="Google Shape;8875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6" name="Google Shape;8876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7" name="Google Shape;8877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8" name="Google Shape;8878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9" name="Google Shape;8879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0" name="Google Shape;8880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1" name="Google Shape;8881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2" name="Google Shape;8882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3" name="Google Shape;8883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4" name="Google Shape;8884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5" name="Google Shape;8885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6" name="Google Shape;8886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7" name="Google Shape;8887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8" name="Google Shape;8888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9" name="Google Shape;8889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0" name="Google Shape;8890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1" name="Google Shape;8891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2" name="Google Shape;8892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3" name="Google Shape;8893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4" name="Google Shape;8894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5" name="Google Shape;8895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6" name="Google Shape;8896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7" name="Google Shape;8897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8" name="Google Shape;8898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99" name="Google Shape;8899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0" name="Google Shape;8900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1" name="Google Shape;8901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2" name="Google Shape;8902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3" name="Google Shape;8903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4" name="Google Shape;8904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5" name="Google Shape;8905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6" name="Google Shape;8906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7" name="Google Shape;8907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8" name="Google Shape;8908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9" name="Google Shape;8909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0" name="Google Shape;8910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1" name="Google Shape;8911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2" name="Google Shape;8912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3" name="Google Shape;8913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4" name="Google Shape;8914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5" name="Google Shape;8915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6" name="Google Shape;8916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7" name="Google Shape;8917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8" name="Google Shape;8918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9" name="Google Shape;8919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0" name="Google Shape;8920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1" name="Google Shape;8921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2" name="Google Shape;8922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3" name="Google Shape;8923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4" name="Google Shape;8924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5" name="Google Shape;8925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6" name="Google Shape;8926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7" name="Google Shape;8927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8" name="Google Shape;8928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9" name="Google Shape;8929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0" name="Google Shape;8930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1" name="Google Shape;8931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2" name="Google Shape;8932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3" name="Google Shape;8933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4" name="Google Shape;8934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5" name="Google Shape;8935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6" name="Google Shape;8936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7" name="Google Shape;8937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8" name="Google Shape;8938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39" name="Google Shape;8939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0" name="Google Shape;8940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1" name="Google Shape;8941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2" name="Google Shape;8942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3" name="Google Shape;8943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4" name="Google Shape;8944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5" name="Google Shape;8945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6" name="Google Shape;8946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7" name="Google Shape;8947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8" name="Google Shape;8948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49" name="Google Shape;8949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0" name="Google Shape;8950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1" name="Google Shape;8951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952" name="Google Shape;8952;p38"/>
            <p:cNvGrpSpPr/>
            <p:nvPr/>
          </p:nvGrpSpPr>
          <p:grpSpPr>
            <a:xfrm flipH="1">
              <a:off x="1186487" y="3348936"/>
              <a:ext cx="683075" cy="712296"/>
              <a:chOff x="1609851" y="1570464"/>
              <a:chExt cx="1473733" cy="1539433"/>
            </a:xfrm>
          </p:grpSpPr>
          <p:sp>
            <p:nvSpPr>
              <p:cNvPr id="8953" name="Google Shape;8953;p3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4" name="Google Shape;8954;p3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5" name="Google Shape;8955;p3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6" name="Google Shape;8956;p3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7" name="Google Shape;8957;p3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8" name="Google Shape;8958;p3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59" name="Google Shape;8959;p3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0" name="Google Shape;8960;p3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1" name="Google Shape;8961;p3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2" name="Google Shape;8962;p3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3" name="Google Shape;8963;p3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4" name="Google Shape;8964;p3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5" name="Google Shape;8965;p3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6" name="Google Shape;8966;p3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7" name="Google Shape;8967;p3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8" name="Google Shape;8968;p3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9" name="Google Shape;8969;p3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0" name="Google Shape;8970;p3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1" name="Google Shape;8971;p3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2" name="Google Shape;8972;p3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3" name="Google Shape;8973;p3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4" name="Google Shape;8974;p3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5" name="Google Shape;8975;p3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6" name="Google Shape;8976;p3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7" name="Google Shape;8977;p3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8" name="Google Shape;8978;p3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9" name="Google Shape;8979;p3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0" name="Google Shape;8980;p3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1" name="Google Shape;8981;p3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2" name="Google Shape;8982;p3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3" name="Google Shape;8983;p3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4" name="Google Shape;8984;p3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5" name="Google Shape;8985;p3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6" name="Google Shape;8986;p3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7" name="Google Shape;8987;p3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8" name="Google Shape;8988;p3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89" name="Google Shape;8989;p3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0" name="Google Shape;8990;p3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1" name="Google Shape;8991;p3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2" name="Google Shape;8992;p3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3" name="Google Shape;8993;p3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4" name="Google Shape;8994;p3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5" name="Google Shape;8995;p3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6" name="Google Shape;8996;p3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7" name="Google Shape;8997;p3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8" name="Google Shape;8998;p3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9" name="Google Shape;8999;p3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0" name="Google Shape;9000;p3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1" name="Google Shape;9001;p3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2" name="Google Shape;9002;p3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3" name="Google Shape;9003;p3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4" name="Google Shape;9004;p3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5" name="Google Shape;9005;p3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6" name="Google Shape;9006;p3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7" name="Google Shape;9007;p3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8" name="Google Shape;9008;p3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9" name="Google Shape;9009;p3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0" name="Google Shape;9010;p3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1" name="Google Shape;9011;p3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2" name="Google Shape;9012;p3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3" name="Google Shape;9013;p3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4" name="Google Shape;9014;p3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5" name="Google Shape;9015;p3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6" name="Google Shape;9016;p3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7" name="Google Shape;9017;p3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8" name="Google Shape;9018;p3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9" name="Google Shape;9019;p3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0" name="Google Shape;9020;p3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1" name="Google Shape;9021;p3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2" name="Google Shape;9022;p3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3" name="Google Shape;9023;p3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4" name="Google Shape;9024;p3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5" name="Google Shape;9025;p3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6" name="Google Shape;9026;p3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7" name="Google Shape;9027;p3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8" name="Google Shape;9028;p3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9" name="Google Shape;9029;p3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0" name="Google Shape;9030;p3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1" name="Google Shape;9031;p3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2" name="Google Shape;9032;p3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033" name="Google Shape;9033;p38"/>
            <p:cNvGrpSpPr/>
            <p:nvPr/>
          </p:nvGrpSpPr>
          <p:grpSpPr>
            <a:xfrm>
              <a:off x="7082685" y="1861116"/>
              <a:ext cx="942424" cy="971779"/>
              <a:chOff x="1100614" y="2563083"/>
              <a:chExt cx="1743616" cy="1797593"/>
            </a:xfrm>
          </p:grpSpPr>
          <p:sp>
            <p:nvSpPr>
              <p:cNvPr id="9034" name="Google Shape;903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5" name="Google Shape;903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6" name="Google Shape;903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7" name="Google Shape;903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8" name="Google Shape;903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9" name="Google Shape;903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0" name="Google Shape;904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1" name="Google Shape;904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2" name="Google Shape;904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3" name="Google Shape;904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4" name="Google Shape;904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5" name="Google Shape;904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6" name="Google Shape;904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7" name="Google Shape;904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8" name="Google Shape;904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9" name="Google Shape;904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0" name="Google Shape;905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1" name="Google Shape;905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2" name="Google Shape;905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3" name="Google Shape;905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4" name="Google Shape;905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5" name="Google Shape;905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6" name="Google Shape;905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7" name="Google Shape;905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8" name="Google Shape;905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59" name="Google Shape;905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0" name="Google Shape;906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1" name="Google Shape;906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2" name="Google Shape;906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3" name="Google Shape;906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4" name="Google Shape;906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5" name="Google Shape;906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6" name="Google Shape;906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7" name="Google Shape;906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8" name="Google Shape;906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69" name="Google Shape;906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0" name="Google Shape;907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1" name="Google Shape;907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2" name="Google Shape;907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3" name="Google Shape;907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4" name="Google Shape;907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5" name="Google Shape;907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6" name="Google Shape;907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7" name="Google Shape;907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8" name="Google Shape;907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79" name="Google Shape;907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0" name="Google Shape;908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1" name="Google Shape;908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2" name="Google Shape;908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3" name="Google Shape;908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4" name="Google Shape;908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5" name="Google Shape;908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6" name="Google Shape;908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7" name="Google Shape;908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8" name="Google Shape;908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89" name="Google Shape;908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0" name="Google Shape;909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1" name="Google Shape;909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2" name="Google Shape;909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3" name="Google Shape;909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4" name="Google Shape;909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5" name="Google Shape;909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6" name="Google Shape;909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7" name="Google Shape;909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8" name="Google Shape;909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9" name="Google Shape;909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0" name="Google Shape;910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1" name="Google Shape;910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2" name="Google Shape;910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3" name="Google Shape;910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4" name="Google Shape;910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5" name="Google Shape;910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6" name="Google Shape;910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7" name="Google Shape;910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8" name="Google Shape;910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9" name="Google Shape;910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0" name="Google Shape;911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1" name="Google Shape;911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2" name="Google Shape;911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113" name="Google Shape;9113;p38"/>
            <p:cNvGrpSpPr/>
            <p:nvPr/>
          </p:nvGrpSpPr>
          <p:grpSpPr>
            <a:xfrm>
              <a:off x="7725296" y="2504694"/>
              <a:ext cx="705467" cy="727486"/>
              <a:chOff x="1100614" y="2563083"/>
              <a:chExt cx="1743616" cy="1797593"/>
            </a:xfrm>
          </p:grpSpPr>
          <p:sp>
            <p:nvSpPr>
              <p:cNvPr id="9114" name="Google Shape;911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5" name="Google Shape;911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6" name="Google Shape;911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7" name="Google Shape;911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8" name="Google Shape;911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9" name="Google Shape;911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0" name="Google Shape;912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1" name="Google Shape;912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2" name="Google Shape;912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3" name="Google Shape;912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4" name="Google Shape;912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5" name="Google Shape;912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6" name="Google Shape;912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7" name="Google Shape;912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8" name="Google Shape;912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9" name="Google Shape;912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0" name="Google Shape;913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1" name="Google Shape;913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2" name="Google Shape;913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3" name="Google Shape;913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4" name="Google Shape;913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5" name="Google Shape;913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6" name="Google Shape;913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7" name="Google Shape;913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8" name="Google Shape;913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9" name="Google Shape;913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0" name="Google Shape;914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1" name="Google Shape;914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2" name="Google Shape;914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3" name="Google Shape;914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4" name="Google Shape;914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5" name="Google Shape;914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6" name="Google Shape;914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7" name="Google Shape;914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8" name="Google Shape;914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9" name="Google Shape;914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0" name="Google Shape;915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1" name="Google Shape;915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2" name="Google Shape;915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3" name="Google Shape;915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4" name="Google Shape;915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5" name="Google Shape;915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6" name="Google Shape;915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7" name="Google Shape;915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8" name="Google Shape;915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9" name="Google Shape;915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0" name="Google Shape;916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1" name="Google Shape;916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2" name="Google Shape;916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3" name="Google Shape;916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4" name="Google Shape;916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5" name="Google Shape;916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6" name="Google Shape;916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7" name="Google Shape;916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8" name="Google Shape;916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9" name="Google Shape;916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0" name="Google Shape;917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1" name="Google Shape;917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2" name="Google Shape;917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3" name="Google Shape;917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4" name="Google Shape;917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5" name="Google Shape;917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6" name="Google Shape;917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7" name="Google Shape;917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8" name="Google Shape;917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9" name="Google Shape;917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0" name="Google Shape;918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1" name="Google Shape;918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2" name="Google Shape;918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3" name="Google Shape;918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4" name="Google Shape;918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5" name="Google Shape;918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6" name="Google Shape;918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7" name="Google Shape;918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8" name="Google Shape;918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9" name="Google Shape;918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0" name="Google Shape;919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1" name="Google Shape;919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2" name="Google Shape;919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9193" name="Google Shape;9193;p38"/>
          <p:cNvSpPr txBox="1">
            <a:spLocks noGrp="1"/>
          </p:cNvSpPr>
          <p:nvPr>
            <p:ph type="title"/>
          </p:nvPr>
        </p:nvSpPr>
        <p:spPr>
          <a:xfrm>
            <a:off x="2951204" y="719333"/>
            <a:ext cx="6289600" cy="13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666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94" name="Google Shape;9194;p38"/>
          <p:cNvSpPr txBox="1"/>
          <p:nvPr/>
        </p:nvSpPr>
        <p:spPr>
          <a:xfrm>
            <a:off x="3743400" y="4702833"/>
            <a:ext cx="47052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CREDITS</a:t>
            </a:r>
            <a:r>
              <a:rPr lang="en" sz="146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This presentation template was created by </a:t>
            </a:r>
            <a:r>
              <a:rPr lang="en" sz="1467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467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46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infographics &amp; images by </a:t>
            </a:r>
            <a:r>
              <a:rPr lang="en" sz="1467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467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95" name="Google Shape;9195;p38"/>
          <p:cNvSpPr txBox="1">
            <a:spLocks noGrp="1"/>
          </p:cNvSpPr>
          <p:nvPr>
            <p:ph type="subTitle" idx="1"/>
          </p:nvPr>
        </p:nvSpPr>
        <p:spPr>
          <a:xfrm>
            <a:off x="4091668" y="2199325"/>
            <a:ext cx="4010000" cy="16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2103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9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7" name="Google Shape;9197;p39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9198" name="Google Shape;9198;p3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9" name="Google Shape;9199;p3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0" name="Google Shape;9200;p3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1" name="Google Shape;9201;p3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202" name="Google Shape;9202;p3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203" name="Google Shape;9203;p3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4" name="Google Shape;9204;p3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205" name="Google Shape;9205;p39"/>
          <p:cNvGrpSpPr/>
          <p:nvPr/>
        </p:nvGrpSpPr>
        <p:grpSpPr>
          <a:xfrm rot="-8876011" flipH="1">
            <a:off x="10142929" y="5000051"/>
            <a:ext cx="838987" cy="1217180"/>
            <a:chOff x="6323038" y="1299778"/>
            <a:chExt cx="646037" cy="937252"/>
          </a:xfrm>
        </p:grpSpPr>
        <p:grpSp>
          <p:nvGrpSpPr>
            <p:cNvPr id="9206" name="Google Shape;9206;p39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207" name="Google Shape;9207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8" name="Google Shape;9208;p39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9" name="Google Shape;9209;p3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0" name="Google Shape;9210;p39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1" name="Google Shape;9211;p39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2" name="Google Shape;9212;p39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213" name="Google Shape;9213;p39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214" name="Google Shape;9214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5" name="Google Shape;9215;p39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6" name="Google Shape;9216;p39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7" name="Google Shape;9217;p39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8" name="Google Shape;9218;p39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9" name="Google Shape;9219;p39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220" name="Google Shape;9220;p39"/>
          <p:cNvGrpSpPr/>
          <p:nvPr/>
        </p:nvGrpSpPr>
        <p:grpSpPr>
          <a:xfrm flipH="1">
            <a:off x="1193344" y="3210893"/>
            <a:ext cx="468769" cy="478204"/>
            <a:chOff x="1346595" y="2866919"/>
            <a:chExt cx="351577" cy="358653"/>
          </a:xfrm>
        </p:grpSpPr>
        <p:sp>
          <p:nvSpPr>
            <p:cNvPr id="9221" name="Google Shape;9221;p39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2" name="Google Shape;9222;p39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3" name="Google Shape;9223;p39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4" name="Google Shape;9224;p39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5" name="Google Shape;9225;p39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6" name="Google Shape;9226;p39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227" name="Google Shape;9227;p39"/>
          <p:cNvGrpSpPr/>
          <p:nvPr/>
        </p:nvGrpSpPr>
        <p:grpSpPr>
          <a:xfrm flipH="1">
            <a:off x="9524777" y="1134205"/>
            <a:ext cx="1845676" cy="1903052"/>
            <a:chOff x="1100614" y="2563083"/>
            <a:chExt cx="1743616" cy="1797593"/>
          </a:xfrm>
        </p:grpSpPr>
        <p:sp>
          <p:nvSpPr>
            <p:cNvPr id="9228" name="Google Shape;9228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9" name="Google Shape;9229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0" name="Google Shape;9230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1" name="Google Shape;9231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2" name="Google Shape;9232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3" name="Google Shape;9233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4" name="Google Shape;9234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5" name="Google Shape;9235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6" name="Google Shape;9236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7" name="Google Shape;9237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8" name="Google Shape;9238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9" name="Google Shape;9239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0" name="Google Shape;9240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1" name="Google Shape;9241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2" name="Google Shape;9242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3" name="Google Shape;9243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4" name="Google Shape;9244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5" name="Google Shape;9245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6" name="Google Shape;9246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7" name="Google Shape;9247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8" name="Google Shape;9248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9" name="Google Shape;9249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0" name="Google Shape;9250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1" name="Google Shape;9251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2" name="Google Shape;9252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3" name="Google Shape;9253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4" name="Google Shape;9254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5" name="Google Shape;9255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6" name="Google Shape;9256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7" name="Google Shape;9257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8" name="Google Shape;9258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9" name="Google Shape;9259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0" name="Google Shape;9260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1" name="Google Shape;9261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2" name="Google Shape;9262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3" name="Google Shape;9263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4" name="Google Shape;9264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5" name="Google Shape;9265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6" name="Google Shape;9266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7" name="Google Shape;9267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8" name="Google Shape;9268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9" name="Google Shape;9269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0" name="Google Shape;9270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1" name="Google Shape;9271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2" name="Google Shape;9272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3" name="Google Shape;9273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4" name="Google Shape;9274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5" name="Google Shape;9275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6" name="Google Shape;9276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7" name="Google Shape;9277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8" name="Google Shape;9278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9" name="Google Shape;9279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0" name="Google Shape;9280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1" name="Google Shape;9281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2" name="Google Shape;9282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3" name="Google Shape;9283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4" name="Google Shape;9284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5" name="Google Shape;9285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6" name="Google Shape;9286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7" name="Google Shape;9287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8" name="Google Shape;9288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9" name="Google Shape;9289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0" name="Google Shape;9290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1" name="Google Shape;9291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2" name="Google Shape;9292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3" name="Google Shape;9293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4" name="Google Shape;9294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5" name="Google Shape;9295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6" name="Google Shape;9296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7" name="Google Shape;9297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8" name="Google Shape;9298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9" name="Google Shape;9299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0" name="Google Shape;9300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1" name="Google Shape;9301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2" name="Google Shape;9302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3" name="Google Shape;9303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4" name="Google Shape;9304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5" name="Google Shape;9305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6" name="Google Shape;9306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307" name="Google Shape;9307;p39"/>
          <p:cNvGrpSpPr/>
          <p:nvPr/>
        </p:nvGrpSpPr>
        <p:grpSpPr>
          <a:xfrm>
            <a:off x="9314671" y="5060415"/>
            <a:ext cx="910767" cy="949728"/>
            <a:chOff x="1609851" y="1570464"/>
            <a:chExt cx="1473733" cy="1539433"/>
          </a:xfrm>
        </p:grpSpPr>
        <p:sp>
          <p:nvSpPr>
            <p:cNvPr id="9308" name="Google Shape;9308;p3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9" name="Google Shape;9309;p3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0" name="Google Shape;9310;p3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1" name="Google Shape;9311;p3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2" name="Google Shape;9312;p3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3" name="Google Shape;9313;p3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4" name="Google Shape;9314;p3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5" name="Google Shape;9315;p3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6" name="Google Shape;9316;p3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7" name="Google Shape;9317;p3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8" name="Google Shape;9318;p3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9" name="Google Shape;9319;p3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0" name="Google Shape;9320;p3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1" name="Google Shape;9321;p3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2" name="Google Shape;9322;p3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3" name="Google Shape;9323;p3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4" name="Google Shape;9324;p3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5" name="Google Shape;9325;p3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6" name="Google Shape;9326;p3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7" name="Google Shape;9327;p3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8" name="Google Shape;9328;p3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9" name="Google Shape;9329;p3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0" name="Google Shape;9330;p3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1" name="Google Shape;9331;p3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2" name="Google Shape;9332;p3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3" name="Google Shape;9333;p3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4" name="Google Shape;9334;p3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5" name="Google Shape;9335;p3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6" name="Google Shape;9336;p3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7" name="Google Shape;9337;p3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8" name="Google Shape;9338;p3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9" name="Google Shape;9339;p3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0" name="Google Shape;9340;p3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1" name="Google Shape;9341;p3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2" name="Google Shape;9342;p3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3" name="Google Shape;9343;p3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4" name="Google Shape;9344;p3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5" name="Google Shape;9345;p3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6" name="Google Shape;9346;p3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7" name="Google Shape;9347;p3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8" name="Google Shape;9348;p3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9" name="Google Shape;9349;p3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0" name="Google Shape;9350;p3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1" name="Google Shape;9351;p3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2" name="Google Shape;9352;p3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3" name="Google Shape;9353;p3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4" name="Google Shape;9354;p3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5" name="Google Shape;9355;p3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6" name="Google Shape;9356;p3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7" name="Google Shape;9357;p3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8" name="Google Shape;9358;p3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9" name="Google Shape;9359;p3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0" name="Google Shape;9360;p3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1" name="Google Shape;9361;p3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2" name="Google Shape;9362;p3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3" name="Google Shape;9363;p3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4" name="Google Shape;9364;p3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5" name="Google Shape;9365;p3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6" name="Google Shape;9366;p3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7" name="Google Shape;9367;p3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8" name="Google Shape;9368;p3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9" name="Google Shape;9369;p3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0" name="Google Shape;9370;p3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1" name="Google Shape;9371;p3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2" name="Google Shape;9372;p3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3" name="Google Shape;9373;p3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4" name="Google Shape;9374;p3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5" name="Google Shape;9375;p3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6" name="Google Shape;9376;p3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7" name="Google Shape;9377;p3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8" name="Google Shape;9378;p3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9" name="Google Shape;9379;p3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0" name="Google Shape;9380;p3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1" name="Google Shape;9381;p3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2" name="Google Shape;9382;p3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3" name="Google Shape;9383;p3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4" name="Google Shape;9384;p3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5" name="Google Shape;9385;p3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6" name="Google Shape;9386;p3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7" name="Google Shape;9387;p3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388" name="Google Shape;9388;p39"/>
          <p:cNvGrpSpPr/>
          <p:nvPr/>
        </p:nvGrpSpPr>
        <p:grpSpPr>
          <a:xfrm flipH="1">
            <a:off x="1473508" y="2966756"/>
            <a:ext cx="1256565" cy="1295705"/>
            <a:chOff x="1100614" y="2563083"/>
            <a:chExt cx="1743616" cy="1797593"/>
          </a:xfrm>
        </p:grpSpPr>
        <p:sp>
          <p:nvSpPr>
            <p:cNvPr id="9389" name="Google Shape;938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0" name="Google Shape;939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1" name="Google Shape;939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2" name="Google Shape;939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3" name="Google Shape;939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4" name="Google Shape;939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5" name="Google Shape;939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6" name="Google Shape;939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7" name="Google Shape;939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8" name="Google Shape;939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9" name="Google Shape;939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0" name="Google Shape;940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1" name="Google Shape;940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2" name="Google Shape;940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3" name="Google Shape;940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4" name="Google Shape;940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5" name="Google Shape;940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6" name="Google Shape;940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7" name="Google Shape;940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8" name="Google Shape;940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9" name="Google Shape;940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0" name="Google Shape;941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1" name="Google Shape;941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2" name="Google Shape;941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3" name="Google Shape;941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4" name="Google Shape;941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5" name="Google Shape;941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6" name="Google Shape;941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7" name="Google Shape;941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8" name="Google Shape;941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9" name="Google Shape;941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0" name="Google Shape;942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1" name="Google Shape;942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2" name="Google Shape;942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3" name="Google Shape;942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4" name="Google Shape;942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5" name="Google Shape;942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6" name="Google Shape;942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7" name="Google Shape;942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8" name="Google Shape;942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9" name="Google Shape;942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0" name="Google Shape;943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1" name="Google Shape;943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2" name="Google Shape;943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3" name="Google Shape;943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4" name="Google Shape;943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5" name="Google Shape;943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6" name="Google Shape;943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7" name="Google Shape;943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8" name="Google Shape;943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9" name="Google Shape;943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0" name="Google Shape;944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1" name="Google Shape;944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2" name="Google Shape;944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3" name="Google Shape;944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4" name="Google Shape;944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5" name="Google Shape;944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6" name="Google Shape;944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7" name="Google Shape;944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8" name="Google Shape;944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9" name="Google Shape;944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0" name="Google Shape;945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1" name="Google Shape;945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2" name="Google Shape;945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3" name="Google Shape;945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4" name="Google Shape;945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5" name="Google Shape;945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6" name="Google Shape;945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7" name="Google Shape;945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8" name="Google Shape;945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9" name="Google Shape;945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0" name="Google Shape;946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1" name="Google Shape;946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2" name="Google Shape;946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3" name="Google Shape;946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4" name="Google Shape;946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5" name="Google Shape;946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6" name="Google Shape;946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7" name="Google Shape;946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68" name="Google Shape;9468;p39"/>
          <p:cNvGrpSpPr/>
          <p:nvPr/>
        </p:nvGrpSpPr>
        <p:grpSpPr>
          <a:xfrm flipH="1">
            <a:off x="1005903" y="2286592"/>
            <a:ext cx="940623" cy="969981"/>
            <a:chOff x="1100614" y="2563083"/>
            <a:chExt cx="1743616" cy="1797593"/>
          </a:xfrm>
        </p:grpSpPr>
        <p:sp>
          <p:nvSpPr>
            <p:cNvPr id="9469" name="Google Shape;946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0" name="Google Shape;947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1" name="Google Shape;947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2" name="Google Shape;947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3" name="Google Shape;947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4" name="Google Shape;947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5" name="Google Shape;947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6" name="Google Shape;947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7" name="Google Shape;947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8" name="Google Shape;947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9" name="Google Shape;947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0" name="Google Shape;948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1" name="Google Shape;948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2" name="Google Shape;948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3" name="Google Shape;948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30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9" name="Google Shape;9549;p40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9550" name="Google Shape;9550;p4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1" name="Google Shape;9551;p4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2" name="Google Shape;9552;p4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3" name="Google Shape;9553;p4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554" name="Google Shape;9554;p4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555" name="Google Shape;9555;p4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56" name="Google Shape;9556;p4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557" name="Google Shape;9557;p40"/>
          <p:cNvGrpSpPr/>
          <p:nvPr/>
        </p:nvGrpSpPr>
        <p:grpSpPr>
          <a:xfrm rot="9098584" flipH="1">
            <a:off x="922609" y="2445866"/>
            <a:ext cx="838961" cy="1217141"/>
            <a:chOff x="6323038" y="1299778"/>
            <a:chExt cx="646037" cy="937252"/>
          </a:xfrm>
        </p:grpSpPr>
        <p:grpSp>
          <p:nvGrpSpPr>
            <p:cNvPr id="9558" name="Google Shape;9558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559" name="Google Shape;9559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0" name="Google Shape;9560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1" name="Google Shape;9561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2" name="Google Shape;9562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3" name="Google Shape;9563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4" name="Google Shape;9564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565" name="Google Shape;9565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566" name="Google Shape;9566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7" name="Google Shape;9567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8" name="Google Shape;9568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9" name="Google Shape;9569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70" name="Google Shape;9570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71" name="Google Shape;9571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572" name="Google Shape;9572;p40"/>
          <p:cNvGrpSpPr/>
          <p:nvPr/>
        </p:nvGrpSpPr>
        <p:grpSpPr>
          <a:xfrm flipH="1">
            <a:off x="9909162" y="4678899"/>
            <a:ext cx="1214021" cy="1251844"/>
            <a:chOff x="1100614" y="2563083"/>
            <a:chExt cx="1743616" cy="1797593"/>
          </a:xfrm>
        </p:grpSpPr>
        <p:sp>
          <p:nvSpPr>
            <p:cNvPr id="9573" name="Google Shape;9573;p40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4" name="Google Shape;9574;p40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5" name="Google Shape;9575;p40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6" name="Google Shape;9576;p40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7" name="Google Shape;9577;p40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8" name="Google Shape;9578;p40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9" name="Google Shape;9579;p40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0" name="Google Shape;9580;p40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1" name="Google Shape;9581;p40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2" name="Google Shape;9582;p40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3" name="Google Shape;9583;p40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4" name="Google Shape;9584;p40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5" name="Google Shape;9585;p40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6" name="Google Shape;9586;p40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7" name="Google Shape;9587;p40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8" name="Google Shape;9588;p40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9" name="Google Shape;9589;p40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0" name="Google Shape;9590;p40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1" name="Google Shape;9591;p40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2" name="Google Shape;9592;p40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3" name="Google Shape;9593;p40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4" name="Google Shape;9594;p40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5" name="Google Shape;9595;p40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6" name="Google Shape;9596;p40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7" name="Google Shape;9597;p40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8" name="Google Shape;9598;p40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9" name="Google Shape;9599;p40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0" name="Google Shape;9600;p40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1" name="Google Shape;9601;p40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2" name="Google Shape;9602;p40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3" name="Google Shape;9603;p40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4" name="Google Shape;9604;p40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5" name="Google Shape;9605;p40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6" name="Google Shape;9606;p40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7" name="Google Shape;9607;p40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8" name="Google Shape;9608;p40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9" name="Google Shape;9609;p40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0" name="Google Shape;9610;p40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1" name="Google Shape;9611;p40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2" name="Google Shape;9612;p40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3" name="Google Shape;9613;p40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4" name="Google Shape;9614;p40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5" name="Google Shape;9615;p40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6" name="Google Shape;9616;p40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7" name="Google Shape;9617;p40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8" name="Google Shape;9618;p40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9" name="Google Shape;9619;p40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0" name="Google Shape;9620;p40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1" name="Google Shape;9621;p40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2" name="Google Shape;9622;p40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3" name="Google Shape;9623;p40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4" name="Google Shape;9624;p40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5" name="Google Shape;9625;p40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6" name="Google Shape;9626;p40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7" name="Google Shape;9627;p40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8" name="Google Shape;9628;p40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9" name="Google Shape;9629;p40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0" name="Google Shape;9630;p40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1" name="Google Shape;9631;p40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2" name="Google Shape;9632;p40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3" name="Google Shape;9633;p40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4" name="Google Shape;9634;p40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5" name="Google Shape;9635;p40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6" name="Google Shape;9636;p40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7" name="Google Shape;9637;p40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8" name="Google Shape;9638;p40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9" name="Google Shape;9639;p40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0" name="Google Shape;9640;p40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1" name="Google Shape;9641;p40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2" name="Google Shape;9642;p40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3" name="Google Shape;9643;p40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4" name="Google Shape;9644;p40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5" name="Google Shape;9645;p40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6" name="Google Shape;9646;p40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7" name="Google Shape;9647;p40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8" name="Google Shape;9648;p40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9" name="Google Shape;9649;p40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0" name="Google Shape;9650;p40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1" name="Google Shape;9651;p40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652" name="Google Shape;9652;p40"/>
          <p:cNvGrpSpPr/>
          <p:nvPr/>
        </p:nvGrpSpPr>
        <p:grpSpPr>
          <a:xfrm>
            <a:off x="683905" y="976748"/>
            <a:ext cx="910767" cy="949728"/>
            <a:chOff x="1609851" y="1570464"/>
            <a:chExt cx="1473733" cy="1539433"/>
          </a:xfrm>
        </p:grpSpPr>
        <p:sp>
          <p:nvSpPr>
            <p:cNvPr id="9653" name="Google Shape;9653;p40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4" name="Google Shape;9654;p40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5" name="Google Shape;9655;p40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6" name="Google Shape;9656;p40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7" name="Google Shape;9657;p40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8" name="Google Shape;9658;p40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9" name="Google Shape;9659;p40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0" name="Google Shape;9660;p40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1" name="Google Shape;9661;p40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2" name="Google Shape;9662;p40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3" name="Google Shape;9663;p40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4" name="Google Shape;9664;p40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5" name="Google Shape;9665;p40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6" name="Google Shape;9666;p40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7" name="Google Shape;9667;p40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8" name="Google Shape;9668;p40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9" name="Google Shape;9669;p40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0" name="Google Shape;9670;p40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1" name="Google Shape;9671;p40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2" name="Google Shape;9672;p40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3" name="Google Shape;9673;p40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4" name="Google Shape;9674;p40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5" name="Google Shape;9675;p40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6" name="Google Shape;9676;p40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7" name="Google Shape;9677;p40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8" name="Google Shape;9678;p40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9" name="Google Shape;9679;p40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0" name="Google Shape;9680;p40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1" name="Google Shape;9681;p40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2" name="Google Shape;9682;p40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3" name="Google Shape;9683;p40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4" name="Google Shape;9684;p40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5" name="Google Shape;9685;p40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6" name="Google Shape;9686;p40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7" name="Google Shape;9687;p40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8" name="Google Shape;9688;p40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9" name="Google Shape;9689;p40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0" name="Google Shape;9690;p40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1" name="Google Shape;9691;p40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2" name="Google Shape;9692;p40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3" name="Google Shape;9693;p40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4" name="Google Shape;9694;p40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5" name="Google Shape;9695;p40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6" name="Google Shape;9696;p40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7" name="Google Shape;9697;p40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8" name="Google Shape;9698;p40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9" name="Google Shape;9699;p40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0" name="Google Shape;9700;p40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1" name="Google Shape;9701;p40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2" name="Google Shape;9702;p40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3" name="Google Shape;9703;p40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4" name="Google Shape;9704;p40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5" name="Google Shape;9705;p40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6" name="Google Shape;9706;p40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7" name="Google Shape;9707;p40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8" name="Google Shape;9708;p40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9" name="Google Shape;9709;p40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0" name="Google Shape;9710;p40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1" name="Google Shape;9711;p40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2" name="Google Shape;9712;p40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3" name="Google Shape;9713;p40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4" name="Google Shape;9714;p40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5" name="Google Shape;9715;p40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6" name="Google Shape;9716;p40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7" name="Google Shape;9717;p40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8" name="Google Shape;9718;p40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9" name="Google Shape;9719;p40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0" name="Google Shape;9720;p40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1" name="Google Shape;9721;p40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2" name="Google Shape;9722;p40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3" name="Google Shape;9723;p40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4" name="Google Shape;9724;p40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5" name="Google Shape;9725;p40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6" name="Google Shape;9726;p40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7" name="Google Shape;9727;p40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8" name="Google Shape;9728;p40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9" name="Google Shape;9729;p40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0" name="Google Shape;9730;p40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1" name="Google Shape;9731;p40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2" name="Google Shape;9732;p40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733" name="Google Shape;9733;p40"/>
          <p:cNvGrpSpPr/>
          <p:nvPr/>
        </p:nvGrpSpPr>
        <p:grpSpPr>
          <a:xfrm rot="-8876011" flipH="1">
            <a:off x="1015963" y="1366818"/>
            <a:ext cx="838987" cy="1217180"/>
            <a:chOff x="6323038" y="1299778"/>
            <a:chExt cx="646037" cy="937252"/>
          </a:xfrm>
        </p:grpSpPr>
        <p:grpSp>
          <p:nvGrpSpPr>
            <p:cNvPr id="9734" name="Google Shape;9734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735" name="Google Shape;9735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6" name="Google Shape;9736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7" name="Google Shape;9737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8" name="Google Shape;9738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9" name="Google Shape;9739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0" name="Google Shape;9740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41" name="Google Shape;9741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742" name="Google Shape;9742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3" name="Google Shape;9743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4" name="Google Shape;9744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5" name="Google Shape;9745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6" name="Google Shape;9746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7" name="Google Shape;9747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748" name="Google Shape;9748;p40"/>
          <p:cNvGrpSpPr/>
          <p:nvPr/>
        </p:nvGrpSpPr>
        <p:grpSpPr>
          <a:xfrm rot="-2700000">
            <a:off x="10641254" y="4494801"/>
            <a:ext cx="324629" cy="303192"/>
            <a:chOff x="8049700" y="765200"/>
            <a:chExt cx="243474" cy="227396"/>
          </a:xfrm>
        </p:grpSpPr>
        <p:sp>
          <p:nvSpPr>
            <p:cNvPr id="9749" name="Google Shape;9749;p40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0" name="Google Shape;9750;p40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1" name="Google Shape;9751;p40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2" name="Google Shape;9752;p40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34516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p5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1001" name="Google Shape;1001;p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" name="Google Shape;1002;p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" name="Google Shape;1003;p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" name="Google Shape;1004;p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05" name="Google Shape;1005;p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006" name="Google Shape;1006;p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" name="Google Shape;1007;p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08" name="Google Shape;1008;p5"/>
          <p:cNvGrpSpPr/>
          <p:nvPr/>
        </p:nvGrpSpPr>
        <p:grpSpPr>
          <a:xfrm>
            <a:off x="728239" y="1645822"/>
            <a:ext cx="10736344" cy="4398359"/>
            <a:chOff x="546179" y="1234366"/>
            <a:chExt cx="8052258" cy="3298769"/>
          </a:xfrm>
        </p:grpSpPr>
        <p:grpSp>
          <p:nvGrpSpPr>
            <p:cNvPr id="1009" name="Google Shape;1009;p5"/>
            <p:cNvGrpSpPr/>
            <p:nvPr/>
          </p:nvGrpSpPr>
          <p:grpSpPr>
            <a:xfrm>
              <a:off x="546179" y="1234366"/>
              <a:ext cx="1086583" cy="1134870"/>
              <a:chOff x="1609851" y="1570464"/>
              <a:chExt cx="1473733" cy="1539433"/>
            </a:xfrm>
          </p:grpSpPr>
          <p:sp>
            <p:nvSpPr>
              <p:cNvPr id="1010" name="Google Shape;1010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" name="Google Shape;1011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" name="Google Shape;1012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" name="Google Shape;1013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" name="Google Shape;1014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" name="Google Shape;1015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" name="Google Shape;1016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" name="Google Shape;1017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" name="Google Shape;1018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" name="Google Shape;1019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" name="Google Shape;1020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" name="Google Shape;1021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" name="Google Shape;1022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" name="Google Shape;1023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4" name="Google Shape;1024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5" name="Google Shape;1025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6" name="Google Shape;1026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7" name="Google Shape;1027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8" name="Google Shape;1028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9" name="Google Shape;1029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0" name="Google Shape;1030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1" name="Google Shape;1031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2" name="Google Shape;1032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" name="Google Shape;1033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" name="Google Shape;1034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" name="Google Shape;1035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6" name="Google Shape;1036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" name="Google Shape;1037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" name="Google Shape;1038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" name="Google Shape;1039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" name="Google Shape;1040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" name="Google Shape;1041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" name="Google Shape;1042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3" name="Google Shape;1043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4" name="Google Shape;1044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5" name="Google Shape;1045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6" name="Google Shape;1046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7" name="Google Shape;1047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8" name="Google Shape;1048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9" name="Google Shape;1049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0" name="Google Shape;1050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1" name="Google Shape;1051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2" name="Google Shape;1052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3" name="Google Shape;1053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4" name="Google Shape;1054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5" name="Google Shape;1055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6" name="Google Shape;1056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7" name="Google Shape;1057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8" name="Google Shape;1058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9" name="Google Shape;1059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0" name="Google Shape;1060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1" name="Google Shape;1061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2" name="Google Shape;1062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3" name="Google Shape;1063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4" name="Google Shape;1064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5" name="Google Shape;1065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6" name="Google Shape;1066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7" name="Google Shape;1067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8" name="Google Shape;1068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9" name="Google Shape;1069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0" name="Google Shape;1070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1" name="Google Shape;1071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2" name="Google Shape;1072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3" name="Google Shape;1073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4" name="Google Shape;1074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5" name="Google Shape;1075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6" name="Google Shape;1076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7" name="Google Shape;1077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8" name="Google Shape;1078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9" name="Google Shape;1079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0" name="Google Shape;1080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1" name="Google Shape;1081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2" name="Google Shape;1082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3" name="Google Shape;1083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4" name="Google Shape;1084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5" name="Google Shape;1085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6" name="Google Shape;1086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7" name="Google Shape;1087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8" name="Google Shape;1088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9" name="Google Shape;1089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90" name="Google Shape;1090;p5"/>
            <p:cNvGrpSpPr/>
            <p:nvPr/>
          </p:nvGrpSpPr>
          <p:grpSpPr>
            <a:xfrm>
              <a:off x="7048546" y="1715098"/>
              <a:ext cx="891903" cy="931357"/>
              <a:chOff x="1609851" y="1570464"/>
              <a:chExt cx="1473733" cy="1539433"/>
            </a:xfrm>
          </p:grpSpPr>
          <p:sp>
            <p:nvSpPr>
              <p:cNvPr id="1091" name="Google Shape;1091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2" name="Google Shape;1092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3" name="Google Shape;1093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4" name="Google Shape;1094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5" name="Google Shape;1095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6" name="Google Shape;1096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7" name="Google Shape;1097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8" name="Google Shape;1098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9" name="Google Shape;1099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0" name="Google Shape;1100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1" name="Google Shape;1101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2" name="Google Shape;1102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3" name="Google Shape;1103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4" name="Google Shape;1104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5" name="Google Shape;1105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6" name="Google Shape;1106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7" name="Google Shape;1107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8" name="Google Shape;1108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9" name="Google Shape;1109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0" name="Google Shape;1110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1" name="Google Shape;1111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2" name="Google Shape;1112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3" name="Google Shape;1113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4" name="Google Shape;1114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5" name="Google Shape;1115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6" name="Google Shape;1116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7" name="Google Shape;1117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8" name="Google Shape;1118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9" name="Google Shape;1119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0" name="Google Shape;1120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1" name="Google Shape;1121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2" name="Google Shape;1122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3" name="Google Shape;1123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4" name="Google Shape;1124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5" name="Google Shape;1125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6" name="Google Shape;1126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7" name="Google Shape;1127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8" name="Google Shape;1128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9" name="Google Shape;1129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0" name="Google Shape;1130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1" name="Google Shape;1131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2" name="Google Shape;1132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3" name="Google Shape;1133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4" name="Google Shape;1134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5" name="Google Shape;1135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6" name="Google Shape;1136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7" name="Google Shape;1137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8" name="Google Shape;1138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9" name="Google Shape;1139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0" name="Google Shape;1140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1" name="Google Shape;1141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2" name="Google Shape;1142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3" name="Google Shape;1143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4" name="Google Shape;1144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5" name="Google Shape;1145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6" name="Google Shape;1146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7" name="Google Shape;1147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8" name="Google Shape;1148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9" name="Google Shape;1149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0" name="Google Shape;1150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1" name="Google Shape;1151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2" name="Google Shape;1152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3" name="Google Shape;1153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4" name="Google Shape;1154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5" name="Google Shape;1155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6" name="Google Shape;1156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" name="Google Shape;1157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" name="Google Shape;1158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" name="Google Shape;1159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" name="Google Shape;1160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" name="Google Shape;1161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" name="Google Shape;1162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3" name="Google Shape;1163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4" name="Google Shape;1164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5" name="Google Shape;1165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6" name="Google Shape;1166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7" name="Google Shape;1167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8" name="Google Shape;1168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9" name="Google Shape;1169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0" name="Google Shape;1170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71" name="Google Shape;1171;p5"/>
            <p:cNvGrpSpPr/>
            <p:nvPr/>
          </p:nvGrpSpPr>
          <p:grpSpPr>
            <a:xfrm rot="5257287">
              <a:off x="7013647" y="1295264"/>
              <a:ext cx="243465" cy="572656"/>
              <a:chOff x="8049700" y="765200"/>
              <a:chExt cx="243474" cy="572678"/>
            </a:xfrm>
          </p:grpSpPr>
          <p:sp>
            <p:nvSpPr>
              <p:cNvPr id="1172" name="Google Shape;1172;p5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" name="Google Shape;1173;p5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" name="Google Shape;1174;p5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" name="Google Shape;1175;p5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" name="Google Shape;1176;p5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77" name="Google Shape;1177;p5"/>
            <p:cNvGrpSpPr/>
            <p:nvPr/>
          </p:nvGrpSpPr>
          <p:grpSpPr>
            <a:xfrm rot="-2700000">
              <a:off x="7707209" y="3917183"/>
              <a:ext cx="517742" cy="507176"/>
              <a:chOff x="5149323" y="558862"/>
              <a:chExt cx="517747" cy="507181"/>
            </a:xfrm>
          </p:grpSpPr>
          <p:grpSp>
            <p:nvGrpSpPr>
              <p:cNvPr id="1178" name="Google Shape;1178;p5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1179" name="Google Shape;1179;p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0" name="Google Shape;1180;p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1" name="Google Shape;1181;p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" name="Google Shape;1182;p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" name="Google Shape;1183;p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" name="Google Shape;1184;p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85" name="Google Shape;1185;p5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1186" name="Google Shape;1186;p5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" name="Google Shape;1187;p5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" name="Google Shape;1188;p5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189" name="Google Shape;1189;p5"/>
            <p:cNvGrpSpPr/>
            <p:nvPr/>
          </p:nvGrpSpPr>
          <p:grpSpPr>
            <a:xfrm>
              <a:off x="7234054" y="2473379"/>
              <a:ext cx="1364382" cy="1424899"/>
              <a:chOff x="1609851" y="1570464"/>
              <a:chExt cx="1473733" cy="1539433"/>
            </a:xfrm>
          </p:grpSpPr>
          <p:sp>
            <p:nvSpPr>
              <p:cNvPr id="1190" name="Google Shape;1190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" name="Google Shape;1191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" name="Google Shape;1192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" name="Google Shape;1193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" name="Google Shape;1194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" name="Google Shape;1195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" name="Google Shape;1196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" name="Google Shape;1197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" name="Google Shape;1198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" name="Google Shape;1199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" name="Google Shape;1200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" name="Google Shape;1201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" name="Google Shape;1202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" name="Google Shape;1203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" name="Google Shape;1204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" name="Google Shape;1205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6" name="Google Shape;1206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" name="Google Shape;1207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" name="Google Shape;1208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" name="Google Shape;1209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" name="Google Shape;1210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" name="Google Shape;1211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" name="Google Shape;1212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" name="Google Shape;1213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" name="Google Shape;1214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" name="Google Shape;1215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" name="Google Shape;1216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" name="Google Shape;1217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" name="Google Shape;1218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" name="Google Shape;1219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" name="Google Shape;1220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1" name="Google Shape;1221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" name="Google Shape;1222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" name="Google Shape;1223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" name="Google Shape;1224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" name="Google Shape;1225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" name="Google Shape;1226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7" name="Google Shape;1227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8" name="Google Shape;1228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9" name="Google Shape;1229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0" name="Google Shape;1230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1" name="Google Shape;1231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2" name="Google Shape;1232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3" name="Google Shape;1233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4" name="Google Shape;1234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5" name="Google Shape;1235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6" name="Google Shape;1236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" name="Google Shape;1237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" name="Google Shape;1238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9" name="Google Shape;1239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" name="Google Shape;1240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" name="Google Shape;1241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" name="Google Shape;1242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" name="Google Shape;1243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" name="Google Shape;1244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" name="Google Shape;1245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6" name="Google Shape;1246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7" name="Google Shape;1247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8" name="Google Shape;1248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9" name="Google Shape;1249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0" name="Google Shape;1250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1" name="Google Shape;1251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2" name="Google Shape;1252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3" name="Google Shape;1253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4" name="Google Shape;1254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5" name="Google Shape;1255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6" name="Google Shape;1256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7" name="Google Shape;1257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8" name="Google Shape;1258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" name="Google Shape;1259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" name="Google Shape;1260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" name="Google Shape;1261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" name="Google Shape;1262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" name="Google Shape;1263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" name="Google Shape;1264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" name="Google Shape;1265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" name="Google Shape;1266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" name="Google Shape;1267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" name="Google Shape;1268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" name="Google Shape;1269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0" name="Google Shape;1270;p5"/>
            <p:cNvGrpSpPr/>
            <p:nvPr/>
          </p:nvGrpSpPr>
          <p:grpSpPr>
            <a:xfrm rot="5745030">
              <a:off x="1396257" y="3317096"/>
              <a:ext cx="305696" cy="358812"/>
              <a:chOff x="1399963" y="545100"/>
              <a:chExt cx="305686" cy="358800"/>
            </a:xfrm>
          </p:grpSpPr>
          <p:sp>
            <p:nvSpPr>
              <p:cNvPr id="1271" name="Google Shape;1271;p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" name="Google Shape;1272;p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" name="Google Shape;1273;p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" name="Google Shape;1274;p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" name="Google Shape;1275;p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" name="Google Shape;1276;p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7" name="Google Shape;1277;p5"/>
            <p:cNvGrpSpPr/>
            <p:nvPr/>
          </p:nvGrpSpPr>
          <p:grpSpPr>
            <a:xfrm>
              <a:off x="1143564" y="3751470"/>
              <a:ext cx="599367" cy="625780"/>
              <a:chOff x="1609851" y="1570464"/>
              <a:chExt cx="1473733" cy="1539433"/>
            </a:xfrm>
          </p:grpSpPr>
          <p:sp>
            <p:nvSpPr>
              <p:cNvPr id="1278" name="Google Shape;1278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" name="Google Shape;1279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" name="Google Shape;1280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" name="Google Shape;1281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" name="Google Shape;1282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" name="Google Shape;1283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4" name="Google Shape;1284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5" name="Google Shape;1285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6" name="Google Shape;1286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7" name="Google Shape;1287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8" name="Google Shape;1288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9" name="Google Shape;1289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0" name="Google Shape;1290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1" name="Google Shape;1291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2" name="Google Shape;1292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3" name="Google Shape;1293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" name="Google Shape;1294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" name="Google Shape;1295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" name="Google Shape;1306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" name="Google Shape;1307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" name="Google Shape;1308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9" name="Google Shape;1309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0" name="Google Shape;1310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1" name="Google Shape;1311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2" name="Google Shape;1312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3" name="Google Shape;1313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4" name="Google Shape;1314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5" name="Google Shape;1315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6" name="Google Shape;1316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7" name="Google Shape;1317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" name="Google Shape;1318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" name="Google Shape;1319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" name="Google Shape;1320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" name="Google Shape;1321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" name="Google Shape;1322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" name="Google Shape;1323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" name="Google Shape;1324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" name="Google Shape;1325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" name="Google Shape;1326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" name="Google Shape;1327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8" name="Google Shape;1328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9" name="Google Shape;1329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0" name="Google Shape;1330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1" name="Google Shape;1331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2" name="Google Shape;1332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3" name="Google Shape;1333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4" name="Google Shape;1334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5" name="Google Shape;1335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6" name="Google Shape;1336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" name="Google Shape;1337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8" name="Google Shape;1338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9" name="Google Shape;1339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0" name="Google Shape;1340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1" name="Google Shape;1341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2" name="Google Shape;1342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3" name="Google Shape;1343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4" name="Google Shape;1344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5" name="Google Shape;1345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8" name="Google Shape;1348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9" name="Google Shape;1349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0" name="Google Shape;1350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1" name="Google Shape;1351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2" name="Google Shape;1352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3" name="Google Shape;1353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4" name="Google Shape;1354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5" name="Google Shape;1355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6" name="Google Shape;1356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" name="Google Shape;1357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58" name="Google Shape;1358;p5"/>
            <p:cNvGrpSpPr/>
            <p:nvPr/>
          </p:nvGrpSpPr>
          <p:grpSpPr>
            <a:xfrm>
              <a:off x="547420" y="2520172"/>
              <a:ext cx="1459544" cy="1521669"/>
              <a:chOff x="1338225" y="2253400"/>
              <a:chExt cx="3047700" cy="3177425"/>
            </a:xfrm>
          </p:grpSpPr>
          <p:sp>
            <p:nvSpPr>
              <p:cNvPr id="1359" name="Google Shape;1359;p5"/>
              <p:cNvSpPr/>
              <p:nvPr/>
            </p:nvSpPr>
            <p:spPr>
              <a:xfrm>
                <a:off x="1338225" y="3164650"/>
                <a:ext cx="1940225" cy="2266175"/>
              </a:xfrm>
              <a:custGeom>
                <a:avLst/>
                <a:gdLst/>
                <a:ahLst/>
                <a:cxnLst/>
                <a:rect l="l" t="t" r="r" b="b"/>
                <a:pathLst>
                  <a:path w="77609" h="90647" extrusionOk="0">
                    <a:moveTo>
                      <a:pt x="76585" y="4847"/>
                    </a:moveTo>
                    <a:cubicBezTo>
                      <a:pt x="76517" y="4710"/>
                      <a:pt x="76380" y="4642"/>
                      <a:pt x="76244" y="4710"/>
                    </a:cubicBezTo>
                    <a:cubicBezTo>
                      <a:pt x="74128" y="3004"/>
                      <a:pt x="71739" y="1092"/>
                      <a:pt x="69145" y="69"/>
                    </a:cubicBezTo>
                    <a:cubicBezTo>
                      <a:pt x="69077" y="0"/>
                      <a:pt x="68940" y="69"/>
                      <a:pt x="68940" y="205"/>
                    </a:cubicBezTo>
                    <a:cubicBezTo>
                      <a:pt x="68053" y="69"/>
                      <a:pt x="67166" y="410"/>
                      <a:pt x="66551" y="1092"/>
                    </a:cubicBezTo>
                    <a:cubicBezTo>
                      <a:pt x="66210" y="1570"/>
                      <a:pt x="66142" y="2253"/>
                      <a:pt x="66483" y="2799"/>
                    </a:cubicBezTo>
                    <a:cubicBezTo>
                      <a:pt x="66415" y="2799"/>
                      <a:pt x="66346" y="2867"/>
                      <a:pt x="66346" y="2935"/>
                    </a:cubicBezTo>
                    <a:cubicBezTo>
                      <a:pt x="63753" y="3072"/>
                      <a:pt x="61842" y="5324"/>
                      <a:pt x="62046" y="7918"/>
                    </a:cubicBezTo>
                    <a:cubicBezTo>
                      <a:pt x="62115" y="8055"/>
                      <a:pt x="62115" y="8123"/>
                      <a:pt x="62183" y="8259"/>
                    </a:cubicBezTo>
                    <a:cubicBezTo>
                      <a:pt x="58975" y="13311"/>
                      <a:pt x="55084" y="17815"/>
                      <a:pt x="50647" y="21843"/>
                    </a:cubicBezTo>
                    <a:cubicBezTo>
                      <a:pt x="46211" y="25870"/>
                      <a:pt x="41023" y="28941"/>
                      <a:pt x="36177" y="32354"/>
                    </a:cubicBezTo>
                    <a:cubicBezTo>
                      <a:pt x="26894" y="38702"/>
                      <a:pt x="18566" y="46279"/>
                      <a:pt x="11331" y="54879"/>
                    </a:cubicBezTo>
                    <a:cubicBezTo>
                      <a:pt x="7372" y="59657"/>
                      <a:pt x="3959" y="64845"/>
                      <a:pt x="1093" y="70374"/>
                    </a:cubicBezTo>
                    <a:cubicBezTo>
                      <a:pt x="1024" y="70442"/>
                      <a:pt x="1024" y="70578"/>
                      <a:pt x="1093" y="70578"/>
                    </a:cubicBezTo>
                    <a:cubicBezTo>
                      <a:pt x="1" y="75561"/>
                      <a:pt x="5529" y="80271"/>
                      <a:pt x="8874" y="83069"/>
                    </a:cubicBezTo>
                    <a:cubicBezTo>
                      <a:pt x="11126" y="84981"/>
                      <a:pt x="13515" y="86619"/>
                      <a:pt x="16109" y="87984"/>
                    </a:cubicBezTo>
                    <a:cubicBezTo>
                      <a:pt x="18566" y="89281"/>
                      <a:pt x="21229" y="90646"/>
                      <a:pt x="24027" y="90305"/>
                    </a:cubicBezTo>
                    <a:cubicBezTo>
                      <a:pt x="24095" y="90305"/>
                      <a:pt x="24164" y="90305"/>
                      <a:pt x="24164" y="90237"/>
                    </a:cubicBezTo>
                    <a:cubicBezTo>
                      <a:pt x="24300" y="90305"/>
                      <a:pt x="24368" y="90237"/>
                      <a:pt x="24437" y="90168"/>
                    </a:cubicBezTo>
                    <a:cubicBezTo>
                      <a:pt x="33174" y="82728"/>
                      <a:pt x="40545" y="73923"/>
                      <a:pt x="46347" y="64026"/>
                    </a:cubicBezTo>
                    <a:cubicBezTo>
                      <a:pt x="49146" y="59248"/>
                      <a:pt x="51535" y="54265"/>
                      <a:pt x="53514" y="49146"/>
                    </a:cubicBezTo>
                    <a:cubicBezTo>
                      <a:pt x="55698" y="43412"/>
                      <a:pt x="56995" y="37405"/>
                      <a:pt x="58975" y="31672"/>
                    </a:cubicBezTo>
                    <a:cubicBezTo>
                      <a:pt x="60135" y="28122"/>
                      <a:pt x="61842" y="24846"/>
                      <a:pt x="64094" y="21843"/>
                    </a:cubicBezTo>
                    <a:cubicBezTo>
                      <a:pt x="66278" y="18908"/>
                      <a:pt x="68872" y="16450"/>
                      <a:pt x="71329" y="13788"/>
                    </a:cubicBezTo>
                    <a:cubicBezTo>
                      <a:pt x="71329" y="13720"/>
                      <a:pt x="71329" y="13652"/>
                      <a:pt x="71329" y="13652"/>
                    </a:cubicBezTo>
                    <a:cubicBezTo>
                      <a:pt x="72148" y="13652"/>
                      <a:pt x="73036" y="13242"/>
                      <a:pt x="73582" y="12560"/>
                    </a:cubicBezTo>
                    <a:cubicBezTo>
                      <a:pt x="74537" y="11399"/>
                      <a:pt x="74810" y="9761"/>
                      <a:pt x="74401" y="8328"/>
                    </a:cubicBezTo>
                    <a:cubicBezTo>
                      <a:pt x="76312" y="8464"/>
                      <a:pt x="77609" y="6417"/>
                      <a:pt x="76585" y="4847"/>
                    </a:cubicBezTo>
                    <a:close/>
                    <a:moveTo>
                      <a:pt x="46825" y="25597"/>
                    </a:moveTo>
                    <a:cubicBezTo>
                      <a:pt x="46961" y="27576"/>
                      <a:pt x="47439" y="29419"/>
                      <a:pt x="48258" y="31194"/>
                    </a:cubicBezTo>
                    <a:cubicBezTo>
                      <a:pt x="46279" y="30580"/>
                      <a:pt x="44163" y="31057"/>
                      <a:pt x="42661" y="32423"/>
                    </a:cubicBezTo>
                    <a:cubicBezTo>
                      <a:pt x="42456" y="31330"/>
                      <a:pt x="42183" y="30238"/>
                      <a:pt x="41774" y="29146"/>
                    </a:cubicBezTo>
                    <a:cubicBezTo>
                      <a:pt x="43480" y="27986"/>
                      <a:pt x="45187" y="26825"/>
                      <a:pt x="46825" y="25597"/>
                    </a:cubicBezTo>
                    <a:close/>
                    <a:moveTo>
                      <a:pt x="42798" y="33242"/>
                    </a:moveTo>
                    <a:lnTo>
                      <a:pt x="42798" y="33242"/>
                    </a:lnTo>
                    <a:cubicBezTo>
                      <a:pt x="44777" y="31194"/>
                      <a:pt x="47985" y="31126"/>
                      <a:pt x="50101" y="32969"/>
                    </a:cubicBezTo>
                    <a:cubicBezTo>
                      <a:pt x="52354" y="34812"/>
                      <a:pt x="52695" y="38020"/>
                      <a:pt x="50989" y="40272"/>
                    </a:cubicBezTo>
                    <a:cubicBezTo>
                      <a:pt x="49214" y="42593"/>
                      <a:pt x="45733" y="42661"/>
                      <a:pt x="43549" y="40955"/>
                    </a:cubicBezTo>
                    <a:cubicBezTo>
                      <a:pt x="41637" y="39044"/>
                      <a:pt x="40545" y="36313"/>
                      <a:pt x="42252" y="33788"/>
                    </a:cubicBezTo>
                    <a:cubicBezTo>
                      <a:pt x="42320" y="33719"/>
                      <a:pt x="42388" y="33583"/>
                      <a:pt x="42525" y="33515"/>
                    </a:cubicBezTo>
                    <a:cubicBezTo>
                      <a:pt x="42661" y="33515"/>
                      <a:pt x="42798" y="33378"/>
                      <a:pt x="42798" y="33242"/>
                    </a:cubicBezTo>
                    <a:close/>
                    <a:moveTo>
                      <a:pt x="24164" y="89759"/>
                    </a:moveTo>
                    <a:cubicBezTo>
                      <a:pt x="24095" y="89690"/>
                      <a:pt x="24027" y="89690"/>
                      <a:pt x="23959" y="89759"/>
                    </a:cubicBezTo>
                    <a:cubicBezTo>
                      <a:pt x="21024" y="90032"/>
                      <a:pt x="18293" y="88530"/>
                      <a:pt x="15836" y="87165"/>
                    </a:cubicBezTo>
                    <a:cubicBezTo>
                      <a:pt x="13720" y="85936"/>
                      <a:pt x="11673" y="84571"/>
                      <a:pt x="9761" y="83001"/>
                    </a:cubicBezTo>
                    <a:cubicBezTo>
                      <a:pt x="6007" y="79930"/>
                      <a:pt x="1502" y="75902"/>
                      <a:pt x="1434" y="70647"/>
                    </a:cubicBezTo>
                    <a:cubicBezTo>
                      <a:pt x="1502" y="70647"/>
                      <a:pt x="1570" y="70578"/>
                      <a:pt x="1570" y="70578"/>
                    </a:cubicBezTo>
                    <a:cubicBezTo>
                      <a:pt x="3959" y="65937"/>
                      <a:pt x="6826" y="61500"/>
                      <a:pt x="10034" y="57405"/>
                    </a:cubicBezTo>
                    <a:cubicBezTo>
                      <a:pt x="12423" y="58975"/>
                      <a:pt x="12150" y="62661"/>
                      <a:pt x="13174" y="65118"/>
                    </a:cubicBezTo>
                    <a:cubicBezTo>
                      <a:pt x="14198" y="67507"/>
                      <a:pt x="15836" y="69691"/>
                      <a:pt x="17816" y="71397"/>
                    </a:cubicBezTo>
                    <a:cubicBezTo>
                      <a:pt x="19727" y="73036"/>
                      <a:pt x="22048" y="74196"/>
                      <a:pt x="24505" y="74810"/>
                    </a:cubicBezTo>
                    <a:cubicBezTo>
                      <a:pt x="28327" y="75698"/>
                      <a:pt x="32559" y="75015"/>
                      <a:pt x="35494" y="78155"/>
                    </a:cubicBezTo>
                    <a:cubicBezTo>
                      <a:pt x="35494" y="78155"/>
                      <a:pt x="35563" y="78223"/>
                      <a:pt x="35631" y="78223"/>
                    </a:cubicBezTo>
                    <a:cubicBezTo>
                      <a:pt x="32081" y="82387"/>
                      <a:pt x="28259" y="86209"/>
                      <a:pt x="24164" y="89759"/>
                    </a:cubicBezTo>
                    <a:close/>
                    <a:moveTo>
                      <a:pt x="35904" y="77814"/>
                    </a:moveTo>
                    <a:cubicBezTo>
                      <a:pt x="34061" y="75425"/>
                      <a:pt x="30989" y="75015"/>
                      <a:pt x="28122" y="74674"/>
                    </a:cubicBezTo>
                    <a:cubicBezTo>
                      <a:pt x="24505" y="74333"/>
                      <a:pt x="21229" y="73377"/>
                      <a:pt x="18362" y="71056"/>
                    </a:cubicBezTo>
                    <a:cubicBezTo>
                      <a:pt x="15768" y="68872"/>
                      <a:pt x="13857" y="65937"/>
                      <a:pt x="13038" y="62661"/>
                    </a:cubicBezTo>
                    <a:cubicBezTo>
                      <a:pt x="12492" y="60613"/>
                      <a:pt x="12355" y="58156"/>
                      <a:pt x="10239" y="57063"/>
                    </a:cubicBezTo>
                    <a:lnTo>
                      <a:pt x="11126" y="55903"/>
                    </a:lnTo>
                    <a:cubicBezTo>
                      <a:pt x="13515" y="57814"/>
                      <a:pt x="14062" y="60749"/>
                      <a:pt x="15017" y="63480"/>
                    </a:cubicBezTo>
                    <a:cubicBezTo>
                      <a:pt x="15836" y="66142"/>
                      <a:pt x="17474" y="68462"/>
                      <a:pt x="19659" y="70237"/>
                    </a:cubicBezTo>
                    <a:cubicBezTo>
                      <a:pt x="21775" y="71875"/>
                      <a:pt x="24368" y="72967"/>
                      <a:pt x="27099" y="73377"/>
                    </a:cubicBezTo>
                    <a:cubicBezTo>
                      <a:pt x="30511" y="73991"/>
                      <a:pt x="34266" y="74128"/>
                      <a:pt x="36928" y="76653"/>
                    </a:cubicBezTo>
                    <a:lnTo>
                      <a:pt x="36928" y="76653"/>
                    </a:lnTo>
                    <a:lnTo>
                      <a:pt x="35904" y="77814"/>
                    </a:lnTo>
                    <a:close/>
                    <a:moveTo>
                      <a:pt x="38020" y="75288"/>
                    </a:moveTo>
                    <a:lnTo>
                      <a:pt x="37201" y="76312"/>
                    </a:lnTo>
                    <a:lnTo>
                      <a:pt x="37201" y="76312"/>
                    </a:lnTo>
                    <a:cubicBezTo>
                      <a:pt x="35153" y="74333"/>
                      <a:pt x="32491" y="73718"/>
                      <a:pt x="29761" y="73309"/>
                    </a:cubicBezTo>
                    <a:cubicBezTo>
                      <a:pt x="26211" y="72763"/>
                      <a:pt x="22798" y="72217"/>
                      <a:pt x="19932" y="69828"/>
                    </a:cubicBezTo>
                    <a:cubicBezTo>
                      <a:pt x="17201" y="67643"/>
                      <a:pt x="15904" y="64845"/>
                      <a:pt x="14881" y="61637"/>
                    </a:cubicBezTo>
                    <a:cubicBezTo>
                      <a:pt x="14130" y="59384"/>
                      <a:pt x="13379" y="57063"/>
                      <a:pt x="11399" y="55630"/>
                    </a:cubicBezTo>
                    <a:cubicBezTo>
                      <a:pt x="14812" y="51466"/>
                      <a:pt x="18498" y="47507"/>
                      <a:pt x="22525" y="43890"/>
                    </a:cubicBezTo>
                    <a:cubicBezTo>
                      <a:pt x="23618" y="45938"/>
                      <a:pt x="25802" y="46415"/>
                      <a:pt x="27986" y="46688"/>
                    </a:cubicBezTo>
                    <a:cubicBezTo>
                      <a:pt x="31058" y="47030"/>
                      <a:pt x="34197" y="47507"/>
                      <a:pt x="36859" y="49214"/>
                    </a:cubicBezTo>
                    <a:cubicBezTo>
                      <a:pt x="39931" y="51193"/>
                      <a:pt x="40614" y="54197"/>
                      <a:pt x="42047" y="57268"/>
                    </a:cubicBezTo>
                    <a:cubicBezTo>
                      <a:pt x="43071" y="59316"/>
                      <a:pt x="44777" y="61022"/>
                      <a:pt x="46825" y="62046"/>
                    </a:cubicBezTo>
                    <a:cubicBezTo>
                      <a:pt x="44231" y="66688"/>
                      <a:pt x="41296" y="71124"/>
                      <a:pt x="38020" y="75288"/>
                    </a:cubicBezTo>
                    <a:close/>
                    <a:moveTo>
                      <a:pt x="47166" y="61432"/>
                    </a:moveTo>
                    <a:cubicBezTo>
                      <a:pt x="43890" y="59930"/>
                      <a:pt x="42730" y="57200"/>
                      <a:pt x="41433" y="54060"/>
                    </a:cubicBezTo>
                    <a:cubicBezTo>
                      <a:pt x="40614" y="51944"/>
                      <a:pt x="39248" y="50169"/>
                      <a:pt x="37405" y="48873"/>
                    </a:cubicBezTo>
                    <a:cubicBezTo>
                      <a:pt x="35631" y="47712"/>
                      <a:pt x="33583" y="46961"/>
                      <a:pt x="31467" y="46552"/>
                    </a:cubicBezTo>
                    <a:cubicBezTo>
                      <a:pt x="28464" y="45938"/>
                      <a:pt x="24641" y="46484"/>
                      <a:pt x="22730" y="43617"/>
                    </a:cubicBezTo>
                    <a:lnTo>
                      <a:pt x="22730" y="43617"/>
                    </a:lnTo>
                    <a:cubicBezTo>
                      <a:pt x="23003" y="43344"/>
                      <a:pt x="23344" y="43071"/>
                      <a:pt x="23618" y="42729"/>
                    </a:cubicBezTo>
                    <a:cubicBezTo>
                      <a:pt x="24914" y="44504"/>
                      <a:pt x="27099" y="44914"/>
                      <a:pt x="29078" y="45255"/>
                    </a:cubicBezTo>
                    <a:cubicBezTo>
                      <a:pt x="32081" y="45664"/>
                      <a:pt x="35221" y="46211"/>
                      <a:pt x="37815" y="47849"/>
                    </a:cubicBezTo>
                    <a:cubicBezTo>
                      <a:pt x="42456" y="50852"/>
                      <a:pt x="42456" y="57883"/>
                      <a:pt x="47781" y="60135"/>
                    </a:cubicBezTo>
                    <a:lnTo>
                      <a:pt x="47781" y="60135"/>
                    </a:lnTo>
                    <a:cubicBezTo>
                      <a:pt x="47644" y="60545"/>
                      <a:pt x="47439" y="61022"/>
                      <a:pt x="47166" y="61432"/>
                    </a:cubicBezTo>
                    <a:close/>
                    <a:moveTo>
                      <a:pt x="54538" y="44641"/>
                    </a:moveTo>
                    <a:cubicBezTo>
                      <a:pt x="52832" y="49828"/>
                      <a:pt x="50647" y="54811"/>
                      <a:pt x="48122" y="59657"/>
                    </a:cubicBezTo>
                    <a:cubicBezTo>
                      <a:pt x="48122" y="59657"/>
                      <a:pt x="48122" y="59657"/>
                      <a:pt x="48054" y="59657"/>
                    </a:cubicBezTo>
                    <a:cubicBezTo>
                      <a:pt x="42934" y="57405"/>
                      <a:pt x="42798" y="50442"/>
                      <a:pt x="38156" y="47507"/>
                    </a:cubicBezTo>
                    <a:cubicBezTo>
                      <a:pt x="36313" y="46347"/>
                      <a:pt x="34197" y="45596"/>
                      <a:pt x="32081" y="45255"/>
                    </a:cubicBezTo>
                    <a:cubicBezTo>
                      <a:pt x="29215" y="44641"/>
                      <a:pt x="26075" y="44777"/>
                      <a:pt x="23959" y="42593"/>
                    </a:cubicBezTo>
                    <a:cubicBezTo>
                      <a:pt x="27781" y="39180"/>
                      <a:pt x="31808" y="36040"/>
                      <a:pt x="35972" y="33105"/>
                    </a:cubicBezTo>
                    <a:cubicBezTo>
                      <a:pt x="37747" y="31808"/>
                      <a:pt x="39590" y="30648"/>
                      <a:pt x="41433" y="29419"/>
                    </a:cubicBezTo>
                    <a:cubicBezTo>
                      <a:pt x="41569" y="30580"/>
                      <a:pt x="41842" y="31740"/>
                      <a:pt x="42183" y="32900"/>
                    </a:cubicBezTo>
                    <a:cubicBezTo>
                      <a:pt x="41979" y="33105"/>
                      <a:pt x="41774" y="33310"/>
                      <a:pt x="41637" y="33583"/>
                    </a:cubicBezTo>
                    <a:cubicBezTo>
                      <a:pt x="40067" y="36040"/>
                      <a:pt x="40682" y="39317"/>
                      <a:pt x="43071" y="41091"/>
                    </a:cubicBezTo>
                    <a:cubicBezTo>
                      <a:pt x="43071" y="41159"/>
                      <a:pt x="43071" y="41228"/>
                      <a:pt x="43139" y="41296"/>
                    </a:cubicBezTo>
                    <a:cubicBezTo>
                      <a:pt x="45596" y="43412"/>
                      <a:pt x="49350" y="43139"/>
                      <a:pt x="51466" y="40613"/>
                    </a:cubicBezTo>
                    <a:cubicBezTo>
                      <a:pt x="51603" y="40477"/>
                      <a:pt x="51739" y="40340"/>
                      <a:pt x="51808" y="40204"/>
                    </a:cubicBezTo>
                    <a:cubicBezTo>
                      <a:pt x="53173" y="40340"/>
                      <a:pt x="54606" y="40272"/>
                      <a:pt x="55971" y="39999"/>
                    </a:cubicBezTo>
                    <a:cubicBezTo>
                      <a:pt x="55494" y="41501"/>
                      <a:pt x="55084" y="43071"/>
                      <a:pt x="54538" y="44641"/>
                    </a:cubicBezTo>
                    <a:close/>
                    <a:moveTo>
                      <a:pt x="56040" y="39453"/>
                    </a:moveTo>
                    <a:lnTo>
                      <a:pt x="56040" y="39453"/>
                    </a:lnTo>
                    <a:cubicBezTo>
                      <a:pt x="54743" y="39658"/>
                      <a:pt x="53378" y="39794"/>
                      <a:pt x="52081" y="39794"/>
                    </a:cubicBezTo>
                    <a:cubicBezTo>
                      <a:pt x="53036" y="37951"/>
                      <a:pt x="52900" y="35699"/>
                      <a:pt x="51808" y="33924"/>
                    </a:cubicBezTo>
                    <a:cubicBezTo>
                      <a:pt x="53855" y="33924"/>
                      <a:pt x="55903" y="33719"/>
                      <a:pt x="57883" y="33310"/>
                    </a:cubicBezTo>
                    <a:cubicBezTo>
                      <a:pt x="57200" y="35289"/>
                      <a:pt x="56654" y="37405"/>
                      <a:pt x="56108" y="39453"/>
                    </a:cubicBezTo>
                    <a:close/>
                    <a:moveTo>
                      <a:pt x="60340" y="26825"/>
                    </a:moveTo>
                    <a:cubicBezTo>
                      <a:pt x="59453" y="28737"/>
                      <a:pt x="58633" y="30716"/>
                      <a:pt x="58019" y="32696"/>
                    </a:cubicBezTo>
                    <a:cubicBezTo>
                      <a:pt x="55835" y="33037"/>
                      <a:pt x="53719" y="33310"/>
                      <a:pt x="51535" y="33583"/>
                    </a:cubicBezTo>
                    <a:cubicBezTo>
                      <a:pt x="51193" y="33037"/>
                      <a:pt x="50784" y="32627"/>
                      <a:pt x="50306" y="32286"/>
                    </a:cubicBezTo>
                    <a:cubicBezTo>
                      <a:pt x="49828" y="31945"/>
                      <a:pt x="49350" y="31603"/>
                      <a:pt x="48873" y="31399"/>
                    </a:cubicBezTo>
                    <a:cubicBezTo>
                      <a:pt x="48190" y="29487"/>
                      <a:pt x="47576" y="27508"/>
                      <a:pt x="47166" y="25460"/>
                    </a:cubicBezTo>
                    <a:cubicBezTo>
                      <a:pt x="47166" y="25460"/>
                      <a:pt x="47166" y="25392"/>
                      <a:pt x="47166" y="25392"/>
                    </a:cubicBezTo>
                    <a:cubicBezTo>
                      <a:pt x="48327" y="24573"/>
                      <a:pt x="49487" y="23617"/>
                      <a:pt x="50579" y="22662"/>
                    </a:cubicBezTo>
                    <a:cubicBezTo>
                      <a:pt x="55221" y="18635"/>
                      <a:pt x="59248" y="13925"/>
                      <a:pt x="62456" y="8669"/>
                    </a:cubicBezTo>
                    <a:cubicBezTo>
                      <a:pt x="63070" y="9283"/>
                      <a:pt x="63821" y="9829"/>
                      <a:pt x="64640" y="10239"/>
                    </a:cubicBezTo>
                    <a:cubicBezTo>
                      <a:pt x="66551" y="11331"/>
                      <a:pt x="68462" y="12423"/>
                      <a:pt x="70374" y="13447"/>
                    </a:cubicBezTo>
                    <a:cubicBezTo>
                      <a:pt x="70442" y="13515"/>
                      <a:pt x="70578" y="13515"/>
                      <a:pt x="70647" y="13447"/>
                    </a:cubicBezTo>
                    <a:cubicBezTo>
                      <a:pt x="70783" y="13515"/>
                      <a:pt x="70851" y="13515"/>
                      <a:pt x="70920" y="13584"/>
                    </a:cubicBezTo>
                    <a:cubicBezTo>
                      <a:pt x="66824" y="17406"/>
                      <a:pt x="62865" y="21774"/>
                      <a:pt x="60340" y="26825"/>
                    </a:cubicBezTo>
                    <a:close/>
                    <a:moveTo>
                      <a:pt x="73582" y="11468"/>
                    </a:moveTo>
                    <a:cubicBezTo>
                      <a:pt x="72967" y="12696"/>
                      <a:pt x="71739" y="13515"/>
                      <a:pt x="70374" y="12833"/>
                    </a:cubicBezTo>
                    <a:cubicBezTo>
                      <a:pt x="70374" y="12833"/>
                      <a:pt x="70305" y="12833"/>
                      <a:pt x="70305" y="12833"/>
                    </a:cubicBezTo>
                    <a:cubicBezTo>
                      <a:pt x="68189" y="11672"/>
                      <a:pt x="66142" y="10512"/>
                      <a:pt x="64094" y="9283"/>
                    </a:cubicBezTo>
                    <a:cubicBezTo>
                      <a:pt x="60954" y="7372"/>
                      <a:pt x="63821" y="3686"/>
                      <a:pt x="66620" y="3345"/>
                    </a:cubicBezTo>
                    <a:cubicBezTo>
                      <a:pt x="68667" y="5256"/>
                      <a:pt x="71329" y="6758"/>
                      <a:pt x="73650" y="8396"/>
                    </a:cubicBezTo>
                    <a:cubicBezTo>
                      <a:pt x="73718" y="8396"/>
                      <a:pt x="73787" y="8396"/>
                      <a:pt x="73787" y="8464"/>
                    </a:cubicBezTo>
                    <a:cubicBezTo>
                      <a:pt x="74128" y="9420"/>
                      <a:pt x="74060" y="10512"/>
                      <a:pt x="73582" y="11468"/>
                    </a:cubicBezTo>
                    <a:close/>
                    <a:moveTo>
                      <a:pt x="73923" y="7713"/>
                    </a:moveTo>
                    <a:cubicBezTo>
                      <a:pt x="71671" y="6143"/>
                      <a:pt x="69350" y="4096"/>
                      <a:pt x="66893" y="2935"/>
                    </a:cubicBezTo>
                    <a:lnTo>
                      <a:pt x="66893" y="2799"/>
                    </a:lnTo>
                    <a:cubicBezTo>
                      <a:pt x="66688" y="2321"/>
                      <a:pt x="66756" y="1707"/>
                      <a:pt x="67166" y="1297"/>
                    </a:cubicBezTo>
                    <a:cubicBezTo>
                      <a:pt x="67712" y="888"/>
                      <a:pt x="68394" y="683"/>
                      <a:pt x="69077" y="683"/>
                    </a:cubicBezTo>
                    <a:cubicBezTo>
                      <a:pt x="69145" y="683"/>
                      <a:pt x="69213" y="683"/>
                      <a:pt x="69213" y="615"/>
                    </a:cubicBezTo>
                    <a:cubicBezTo>
                      <a:pt x="71398" y="2253"/>
                      <a:pt x="73787" y="3618"/>
                      <a:pt x="75902" y="5324"/>
                    </a:cubicBezTo>
                    <a:cubicBezTo>
                      <a:pt x="75971" y="5324"/>
                      <a:pt x="76039" y="5393"/>
                      <a:pt x="76176" y="5324"/>
                    </a:cubicBezTo>
                    <a:cubicBezTo>
                      <a:pt x="76722" y="6758"/>
                      <a:pt x="75356" y="8191"/>
                      <a:pt x="73923" y="77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" name="Google Shape;1360;p5"/>
              <p:cNvSpPr/>
              <p:nvPr/>
            </p:nvSpPr>
            <p:spPr>
              <a:xfrm>
                <a:off x="2350150" y="3946200"/>
                <a:ext cx="283275" cy="267925"/>
              </a:xfrm>
              <a:custGeom>
                <a:avLst/>
                <a:gdLst/>
                <a:ahLst/>
                <a:cxnLst/>
                <a:rect l="l" t="t" r="r" b="b"/>
                <a:pathLst>
                  <a:path w="11331" h="10717" extrusionOk="0">
                    <a:moveTo>
                      <a:pt x="7918" y="1707"/>
                    </a:moveTo>
                    <a:cubicBezTo>
                      <a:pt x="5870" y="751"/>
                      <a:pt x="3345" y="1502"/>
                      <a:pt x="2184" y="3550"/>
                    </a:cubicBezTo>
                    <a:cubicBezTo>
                      <a:pt x="1160" y="5734"/>
                      <a:pt x="2184" y="8328"/>
                      <a:pt x="4437" y="9215"/>
                    </a:cubicBezTo>
                    <a:cubicBezTo>
                      <a:pt x="4642" y="9283"/>
                      <a:pt x="4710" y="9010"/>
                      <a:pt x="4573" y="8942"/>
                    </a:cubicBezTo>
                    <a:cubicBezTo>
                      <a:pt x="0" y="6826"/>
                      <a:pt x="3208" y="0"/>
                      <a:pt x="7781" y="2116"/>
                    </a:cubicBezTo>
                    <a:cubicBezTo>
                      <a:pt x="9624" y="2799"/>
                      <a:pt x="10716" y="4710"/>
                      <a:pt x="10443" y="6621"/>
                    </a:cubicBezTo>
                    <a:cubicBezTo>
                      <a:pt x="10102" y="8874"/>
                      <a:pt x="7713" y="10239"/>
                      <a:pt x="5597" y="9420"/>
                    </a:cubicBezTo>
                    <a:cubicBezTo>
                      <a:pt x="5324" y="9283"/>
                      <a:pt x="5119" y="9761"/>
                      <a:pt x="5461" y="9829"/>
                    </a:cubicBezTo>
                    <a:cubicBezTo>
                      <a:pt x="7645" y="10717"/>
                      <a:pt x="10170" y="9488"/>
                      <a:pt x="10785" y="7167"/>
                    </a:cubicBezTo>
                    <a:cubicBezTo>
                      <a:pt x="11331" y="4915"/>
                      <a:pt x="10170" y="2594"/>
                      <a:pt x="7918" y="17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" name="Google Shape;1361;p5"/>
              <p:cNvSpPr/>
              <p:nvPr/>
            </p:nvSpPr>
            <p:spPr>
              <a:xfrm>
                <a:off x="3437125" y="2575925"/>
                <a:ext cx="430050" cy="382275"/>
              </a:xfrm>
              <a:custGeom>
                <a:avLst/>
                <a:gdLst/>
                <a:ahLst/>
                <a:cxnLst/>
                <a:rect l="l" t="t" r="r" b="b"/>
                <a:pathLst>
                  <a:path w="17202" h="15291" extrusionOk="0">
                    <a:moveTo>
                      <a:pt x="16724" y="5939"/>
                    </a:moveTo>
                    <a:cubicBezTo>
                      <a:pt x="16314" y="4574"/>
                      <a:pt x="14881" y="3482"/>
                      <a:pt x="13925" y="2526"/>
                    </a:cubicBezTo>
                    <a:cubicBezTo>
                      <a:pt x="13174" y="1570"/>
                      <a:pt x="12151" y="888"/>
                      <a:pt x="10990" y="478"/>
                    </a:cubicBezTo>
                    <a:cubicBezTo>
                      <a:pt x="8669" y="1"/>
                      <a:pt x="5871" y="2253"/>
                      <a:pt x="5461" y="4437"/>
                    </a:cubicBezTo>
                    <a:cubicBezTo>
                      <a:pt x="5393" y="4506"/>
                      <a:pt x="5393" y="4574"/>
                      <a:pt x="5461" y="4642"/>
                    </a:cubicBezTo>
                    <a:cubicBezTo>
                      <a:pt x="5393" y="4710"/>
                      <a:pt x="5393" y="4779"/>
                      <a:pt x="5461" y="4847"/>
                    </a:cubicBezTo>
                    <a:lnTo>
                      <a:pt x="5530" y="4983"/>
                    </a:lnTo>
                    <a:cubicBezTo>
                      <a:pt x="5257" y="6348"/>
                      <a:pt x="5120" y="7577"/>
                      <a:pt x="3823" y="8464"/>
                    </a:cubicBezTo>
                    <a:cubicBezTo>
                      <a:pt x="2731" y="9011"/>
                      <a:pt x="1639" y="9488"/>
                      <a:pt x="479" y="9898"/>
                    </a:cubicBezTo>
                    <a:cubicBezTo>
                      <a:pt x="274" y="9966"/>
                      <a:pt x="274" y="10239"/>
                      <a:pt x="410" y="10376"/>
                    </a:cubicBezTo>
                    <a:cubicBezTo>
                      <a:pt x="1" y="11536"/>
                      <a:pt x="888" y="12969"/>
                      <a:pt x="1776" y="13789"/>
                    </a:cubicBezTo>
                    <a:cubicBezTo>
                      <a:pt x="2799" y="14812"/>
                      <a:pt x="4301" y="15290"/>
                      <a:pt x="5734" y="15154"/>
                    </a:cubicBezTo>
                    <a:cubicBezTo>
                      <a:pt x="5803" y="15154"/>
                      <a:pt x="5871" y="15085"/>
                      <a:pt x="5939" y="15017"/>
                    </a:cubicBezTo>
                    <a:cubicBezTo>
                      <a:pt x="6007" y="15017"/>
                      <a:pt x="6076" y="14949"/>
                      <a:pt x="6076" y="14881"/>
                    </a:cubicBezTo>
                    <a:cubicBezTo>
                      <a:pt x="6622" y="13720"/>
                      <a:pt x="7441" y="12696"/>
                      <a:pt x="8533" y="11877"/>
                    </a:cubicBezTo>
                    <a:cubicBezTo>
                      <a:pt x="9420" y="11263"/>
                      <a:pt x="10444" y="10853"/>
                      <a:pt x="11468" y="10512"/>
                    </a:cubicBezTo>
                    <a:cubicBezTo>
                      <a:pt x="11741" y="10649"/>
                      <a:pt x="11946" y="10717"/>
                      <a:pt x="12219" y="10717"/>
                    </a:cubicBezTo>
                    <a:cubicBezTo>
                      <a:pt x="13584" y="10785"/>
                      <a:pt x="15017" y="9352"/>
                      <a:pt x="15836" y="8464"/>
                    </a:cubicBezTo>
                    <a:cubicBezTo>
                      <a:pt x="16587" y="7850"/>
                      <a:pt x="16929" y="6895"/>
                      <a:pt x="16724" y="5939"/>
                    </a:cubicBezTo>
                    <a:close/>
                    <a:moveTo>
                      <a:pt x="5598" y="14608"/>
                    </a:moveTo>
                    <a:cubicBezTo>
                      <a:pt x="3141" y="14676"/>
                      <a:pt x="1025" y="12833"/>
                      <a:pt x="820" y="10376"/>
                    </a:cubicBezTo>
                    <a:cubicBezTo>
                      <a:pt x="2253" y="10103"/>
                      <a:pt x="3687" y="9420"/>
                      <a:pt x="4779" y="8464"/>
                    </a:cubicBezTo>
                    <a:cubicBezTo>
                      <a:pt x="5598" y="7714"/>
                      <a:pt x="6007" y="6553"/>
                      <a:pt x="5939" y="5461"/>
                    </a:cubicBezTo>
                    <a:cubicBezTo>
                      <a:pt x="6895" y="6553"/>
                      <a:pt x="7919" y="7577"/>
                      <a:pt x="9011" y="8533"/>
                    </a:cubicBezTo>
                    <a:cubicBezTo>
                      <a:pt x="9557" y="9079"/>
                      <a:pt x="10171" y="9625"/>
                      <a:pt x="10854" y="10171"/>
                    </a:cubicBezTo>
                    <a:cubicBezTo>
                      <a:pt x="8465" y="10649"/>
                      <a:pt x="6485" y="12287"/>
                      <a:pt x="5598" y="14608"/>
                    </a:cubicBezTo>
                    <a:close/>
                    <a:moveTo>
                      <a:pt x="15359" y="8055"/>
                    </a:moveTo>
                    <a:cubicBezTo>
                      <a:pt x="14744" y="9011"/>
                      <a:pt x="13652" y="9557"/>
                      <a:pt x="12492" y="9625"/>
                    </a:cubicBezTo>
                    <a:cubicBezTo>
                      <a:pt x="11058" y="9625"/>
                      <a:pt x="10649" y="9147"/>
                      <a:pt x="9557" y="8260"/>
                    </a:cubicBezTo>
                    <a:cubicBezTo>
                      <a:pt x="8328" y="7168"/>
                      <a:pt x="7100" y="5939"/>
                      <a:pt x="5871" y="4847"/>
                    </a:cubicBezTo>
                    <a:lnTo>
                      <a:pt x="5871" y="4847"/>
                    </a:lnTo>
                    <a:lnTo>
                      <a:pt x="5871" y="4847"/>
                    </a:lnTo>
                    <a:cubicBezTo>
                      <a:pt x="6007" y="4779"/>
                      <a:pt x="6076" y="4710"/>
                      <a:pt x="6076" y="4574"/>
                    </a:cubicBezTo>
                    <a:cubicBezTo>
                      <a:pt x="6554" y="3277"/>
                      <a:pt x="7509" y="2185"/>
                      <a:pt x="8806" y="1570"/>
                    </a:cubicBezTo>
                    <a:cubicBezTo>
                      <a:pt x="9966" y="956"/>
                      <a:pt x="11400" y="1161"/>
                      <a:pt x="12424" y="2048"/>
                    </a:cubicBezTo>
                    <a:cubicBezTo>
                      <a:pt x="14062" y="3209"/>
                      <a:pt x="17202" y="5871"/>
                      <a:pt x="15359" y="8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" name="Google Shape;1362;p5"/>
              <p:cNvSpPr/>
              <p:nvPr/>
            </p:nvSpPr>
            <p:spPr>
              <a:xfrm>
                <a:off x="3614600" y="2661250"/>
                <a:ext cx="40975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1980" extrusionOk="0">
                    <a:moveTo>
                      <a:pt x="1366" y="1297"/>
                    </a:moveTo>
                    <a:cubicBezTo>
                      <a:pt x="1093" y="1502"/>
                      <a:pt x="683" y="1434"/>
                      <a:pt x="478" y="1093"/>
                    </a:cubicBezTo>
                    <a:cubicBezTo>
                      <a:pt x="342" y="819"/>
                      <a:pt x="547" y="410"/>
                      <a:pt x="888" y="342"/>
                    </a:cubicBezTo>
                    <a:cubicBezTo>
                      <a:pt x="1024" y="342"/>
                      <a:pt x="956" y="0"/>
                      <a:pt x="820" y="69"/>
                    </a:cubicBezTo>
                    <a:cubicBezTo>
                      <a:pt x="274" y="205"/>
                      <a:pt x="1" y="751"/>
                      <a:pt x="205" y="1229"/>
                    </a:cubicBezTo>
                    <a:cubicBezTo>
                      <a:pt x="410" y="1775"/>
                      <a:pt x="1093" y="1980"/>
                      <a:pt x="1502" y="1570"/>
                    </a:cubicBezTo>
                    <a:cubicBezTo>
                      <a:pt x="1639" y="1502"/>
                      <a:pt x="1570" y="1229"/>
                      <a:pt x="1366" y="12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3" name="Google Shape;1363;p5"/>
              <p:cNvSpPr/>
              <p:nvPr/>
            </p:nvSpPr>
            <p:spPr>
              <a:xfrm>
                <a:off x="3648725" y="2664650"/>
                <a:ext cx="42700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844" extrusionOk="0">
                    <a:moveTo>
                      <a:pt x="1366" y="410"/>
                    </a:moveTo>
                    <a:cubicBezTo>
                      <a:pt x="1025" y="69"/>
                      <a:pt x="547" y="1"/>
                      <a:pt x="205" y="206"/>
                    </a:cubicBezTo>
                    <a:cubicBezTo>
                      <a:pt x="1" y="274"/>
                      <a:pt x="137" y="479"/>
                      <a:pt x="274" y="479"/>
                    </a:cubicBezTo>
                    <a:cubicBezTo>
                      <a:pt x="547" y="342"/>
                      <a:pt x="888" y="410"/>
                      <a:pt x="1161" y="683"/>
                    </a:cubicBezTo>
                    <a:cubicBezTo>
                      <a:pt x="1298" y="888"/>
                      <a:pt x="1298" y="1230"/>
                      <a:pt x="1161" y="1503"/>
                    </a:cubicBezTo>
                    <a:cubicBezTo>
                      <a:pt x="1025" y="1707"/>
                      <a:pt x="1298" y="1844"/>
                      <a:pt x="1434" y="1639"/>
                    </a:cubicBezTo>
                    <a:cubicBezTo>
                      <a:pt x="1707" y="1298"/>
                      <a:pt x="1707" y="752"/>
                      <a:pt x="1366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4" name="Google Shape;1364;p5"/>
              <p:cNvSpPr/>
              <p:nvPr/>
            </p:nvSpPr>
            <p:spPr>
              <a:xfrm>
                <a:off x="3769875" y="2719275"/>
                <a:ext cx="4100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980" extrusionOk="0">
                    <a:moveTo>
                      <a:pt x="1298" y="1297"/>
                    </a:moveTo>
                    <a:cubicBezTo>
                      <a:pt x="1161" y="1297"/>
                      <a:pt x="1025" y="1297"/>
                      <a:pt x="888" y="1297"/>
                    </a:cubicBezTo>
                    <a:cubicBezTo>
                      <a:pt x="752" y="1297"/>
                      <a:pt x="615" y="1161"/>
                      <a:pt x="547" y="1024"/>
                    </a:cubicBezTo>
                    <a:cubicBezTo>
                      <a:pt x="479" y="751"/>
                      <a:pt x="615" y="410"/>
                      <a:pt x="888" y="341"/>
                    </a:cubicBezTo>
                    <a:cubicBezTo>
                      <a:pt x="1093" y="273"/>
                      <a:pt x="1025" y="0"/>
                      <a:pt x="820" y="68"/>
                    </a:cubicBezTo>
                    <a:cubicBezTo>
                      <a:pt x="342" y="205"/>
                      <a:pt x="1" y="683"/>
                      <a:pt x="206" y="1229"/>
                    </a:cubicBezTo>
                    <a:cubicBezTo>
                      <a:pt x="411" y="1638"/>
                      <a:pt x="1093" y="1980"/>
                      <a:pt x="1503" y="1570"/>
                    </a:cubicBezTo>
                    <a:cubicBezTo>
                      <a:pt x="1639" y="1434"/>
                      <a:pt x="1434" y="1297"/>
                      <a:pt x="1298" y="12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5" name="Google Shape;1365;p5"/>
              <p:cNvSpPr/>
              <p:nvPr/>
            </p:nvSpPr>
            <p:spPr>
              <a:xfrm>
                <a:off x="3621425" y="2806300"/>
                <a:ext cx="171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1502" extrusionOk="0">
                    <a:moveTo>
                      <a:pt x="342" y="137"/>
                    </a:moveTo>
                    <a:cubicBezTo>
                      <a:pt x="205" y="0"/>
                      <a:pt x="1" y="137"/>
                      <a:pt x="137" y="342"/>
                    </a:cubicBezTo>
                    <a:cubicBezTo>
                      <a:pt x="342" y="546"/>
                      <a:pt x="342" y="888"/>
                      <a:pt x="137" y="1161"/>
                    </a:cubicBezTo>
                    <a:cubicBezTo>
                      <a:pt x="1" y="1297"/>
                      <a:pt x="205" y="1502"/>
                      <a:pt x="342" y="1365"/>
                    </a:cubicBezTo>
                    <a:cubicBezTo>
                      <a:pt x="683" y="1024"/>
                      <a:pt x="683" y="478"/>
                      <a:pt x="342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6" name="Google Shape;1366;p5"/>
              <p:cNvSpPr/>
              <p:nvPr/>
            </p:nvSpPr>
            <p:spPr>
              <a:xfrm>
                <a:off x="3575350" y="2818250"/>
                <a:ext cx="2732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844" extrusionOk="0">
                    <a:moveTo>
                      <a:pt x="888" y="1365"/>
                    </a:moveTo>
                    <a:cubicBezTo>
                      <a:pt x="478" y="1024"/>
                      <a:pt x="547" y="410"/>
                      <a:pt x="956" y="205"/>
                    </a:cubicBezTo>
                    <a:cubicBezTo>
                      <a:pt x="1093" y="137"/>
                      <a:pt x="1025" y="0"/>
                      <a:pt x="888" y="0"/>
                    </a:cubicBezTo>
                    <a:cubicBezTo>
                      <a:pt x="137" y="205"/>
                      <a:pt x="1" y="1229"/>
                      <a:pt x="683" y="1707"/>
                    </a:cubicBezTo>
                    <a:cubicBezTo>
                      <a:pt x="888" y="1843"/>
                      <a:pt x="1025" y="1502"/>
                      <a:pt x="888" y="13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7" name="Google Shape;1367;p5"/>
              <p:cNvSpPr/>
              <p:nvPr/>
            </p:nvSpPr>
            <p:spPr>
              <a:xfrm>
                <a:off x="3208475" y="2963275"/>
                <a:ext cx="262800" cy="252600"/>
              </a:xfrm>
              <a:custGeom>
                <a:avLst/>
                <a:gdLst/>
                <a:ahLst/>
                <a:cxnLst/>
                <a:rect l="l" t="t" r="r" b="b"/>
                <a:pathLst>
                  <a:path w="10512" h="10104" extrusionOk="0">
                    <a:moveTo>
                      <a:pt x="9829" y="206"/>
                    </a:moveTo>
                    <a:cubicBezTo>
                      <a:pt x="5939" y="2663"/>
                      <a:pt x="2662" y="5871"/>
                      <a:pt x="69" y="9693"/>
                    </a:cubicBezTo>
                    <a:cubicBezTo>
                      <a:pt x="0" y="9898"/>
                      <a:pt x="273" y="10103"/>
                      <a:pt x="410" y="9967"/>
                    </a:cubicBezTo>
                    <a:cubicBezTo>
                      <a:pt x="3140" y="6349"/>
                      <a:pt x="6417" y="3209"/>
                      <a:pt x="10171" y="684"/>
                    </a:cubicBezTo>
                    <a:cubicBezTo>
                      <a:pt x="10512" y="479"/>
                      <a:pt x="10102" y="1"/>
                      <a:pt x="9829" y="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8" name="Google Shape;1368;p5"/>
              <p:cNvSpPr/>
              <p:nvPr/>
            </p:nvSpPr>
            <p:spPr>
              <a:xfrm>
                <a:off x="3261375" y="2913800"/>
                <a:ext cx="953925" cy="346425"/>
              </a:xfrm>
              <a:custGeom>
                <a:avLst/>
                <a:gdLst/>
                <a:ahLst/>
                <a:cxnLst/>
                <a:rect l="l" t="t" r="r" b="b"/>
                <a:pathLst>
                  <a:path w="38157" h="13857" extrusionOk="0">
                    <a:moveTo>
                      <a:pt x="37747" y="69"/>
                    </a:moveTo>
                    <a:cubicBezTo>
                      <a:pt x="24436" y="0"/>
                      <a:pt x="10375" y="4505"/>
                      <a:pt x="205" y="13311"/>
                    </a:cubicBezTo>
                    <a:cubicBezTo>
                      <a:pt x="0" y="13447"/>
                      <a:pt x="273" y="13857"/>
                      <a:pt x="546" y="13652"/>
                    </a:cubicBezTo>
                    <a:cubicBezTo>
                      <a:pt x="5734" y="9625"/>
                      <a:pt x="11604" y="6417"/>
                      <a:pt x="17815" y="4096"/>
                    </a:cubicBezTo>
                    <a:cubicBezTo>
                      <a:pt x="24163" y="1843"/>
                      <a:pt x="30921" y="683"/>
                      <a:pt x="37747" y="683"/>
                    </a:cubicBezTo>
                    <a:cubicBezTo>
                      <a:pt x="38088" y="683"/>
                      <a:pt x="38156" y="69"/>
                      <a:pt x="37747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9" name="Google Shape;1369;p5"/>
              <p:cNvSpPr/>
              <p:nvPr/>
            </p:nvSpPr>
            <p:spPr>
              <a:xfrm>
                <a:off x="3362050" y="3202175"/>
                <a:ext cx="179200" cy="6147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2459" extrusionOk="0">
                    <a:moveTo>
                      <a:pt x="6758" y="69"/>
                    </a:moveTo>
                    <a:cubicBezTo>
                      <a:pt x="4437" y="342"/>
                      <a:pt x="2253" y="1093"/>
                      <a:pt x="205" y="2117"/>
                    </a:cubicBezTo>
                    <a:cubicBezTo>
                      <a:pt x="1" y="2185"/>
                      <a:pt x="137" y="2458"/>
                      <a:pt x="274" y="2390"/>
                    </a:cubicBezTo>
                    <a:cubicBezTo>
                      <a:pt x="2390" y="1571"/>
                      <a:pt x="4574" y="957"/>
                      <a:pt x="6826" y="547"/>
                    </a:cubicBezTo>
                    <a:cubicBezTo>
                      <a:pt x="7168" y="479"/>
                      <a:pt x="7031" y="1"/>
                      <a:pt x="6758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0" name="Google Shape;1370;p5"/>
              <p:cNvSpPr/>
              <p:nvPr/>
            </p:nvSpPr>
            <p:spPr>
              <a:xfrm>
                <a:off x="3150450" y="2633950"/>
                <a:ext cx="293525" cy="532425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21297" extrusionOk="0">
                    <a:moveTo>
                      <a:pt x="11195" y="273"/>
                    </a:moveTo>
                    <a:cubicBezTo>
                      <a:pt x="10307" y="4027"/>
                      <a:pt x="9011" y="7713"/>
                      <a:pt x="7304" y="11126"/>
                    </a:cubicBezTo>
                    <a:cubicBezTo>
                      <a:pt x="5325" y="14676"/>
                      <a:pt x="2936" y="17952"/>
                      <a:pt x="137" y="20887"/>
                    </a:cubicBezTo>
                    <a:cubicBezTo>
                      <a:pt x="1" y="21092"/>
                      <a:pt x="274" y="21297"/>
                      <a:pt x="410" y="21160"/>
                    </a:cubicBezTo>
                    <a:cubicBezTo>
                      <a:pt x="6349" y="15699"/>
                      <a:pt x="10307" y="8396"/>
                      <a:pt x="11673" y="410"/>
                    </a:cubicBezTo>
                    <a:cubicBezTo>
                      <a:pt x="11741" y="137"/>
                      <a:pt x="11263" y="0"/>
                      <a:pt x="11195" y="2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1" name="Google Shape;1371;p5"/>
              <p:cNvSpPr/>
              <p:nvPr/>
            </p:nvSpPr>
            <p:spPr>
              <a:xfrm>
                <a:off x="3104375" y="2383100"/>
                <a:ext cx="167250" cy="752550"/>
              </a:xfrm>
              <a:custGeom>
                <a:avLst/>
                <a:gdLst/>
                <a:ahLst/>
                <a:cxnLst/>
                <a:rect l="l" t="t" r="r" b="b"/>
                <a:pathLst>
                  <a:path w="6690" h="30102" extrusionOk="0">
                    <a:moveTo>
                      <a:pt x="3209" y="342"/>
                    </a:moveTo>
                    <a:cubicBezTo>
                      <a:pt x="3072" y="0"/>
                      <a:pt x="2526" y="205"/>
                      <a:pt x="2663" y="547"/>
                    </a:cubicBezTo>
                    <a:cubicBezTo>
                      <a:pt x="5871" y="10239"/>
                      <a:pt x="4915" y="20819"/>
                      <a:pt x="69" y="29829"/>
                    </a:cubicBezTo>
                    <a:cubicBezTo>
                      <a:pt x="1" y="29965"/>
                      <a:pt x="274" y="30102"/>
                      <a:pt x="342" y="29965"/>
                    </a:cubicBezTo>
                    <a:cubicBezTo>
                      <a:pt x="5598" y="20955"/>
                      <a:pt x="6690" y="10103"/>
                      <a:pt x="3209" y="3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2" name="Google Shape;1372;p5"/>
              <p:cNvSpPr/>
              <p:nvPr/>
            </p:nvSpPr>
            <p:spPr>
              <a:xfrm>
                <a:off x="3085600" y="2253400"/>
                <a:ext cx="107550" cy="109250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4370" extrusionOk="0">
                    <a:moveTo>
                      <a:pt x="4165" y="2799"/>
                    </a:moveTo>
                    <a:cubicBezTo>
                      <a:pt x="3960" y="2458"/>
                      <a:pt x="3687" y="2117"/>
                      <a:pt x="3414" y="1844"/>
                    </a:cubicBezTo>
                    <a:cubicBezTo>
                      <a:pt x="3550" y="1639"/>
                      <a:pt x="3755" y="1366"/>
                      <a:pt x="3823" y="1230"/>
                    </a:cubicBezTo>
                    <a:cubicBezTo>
                      <a:pt x="4028" y="957"/>
                      <a:pt x="3755" y="683"/>
                      <a:pt x="3550" y="820"/>
                    </a:cubicBezTo>
                    <a:lnTo>
                      <a:pt x="2799" y="1093"/>
                    </a:lnTo>
                    <a:cubicBezTo>
                      <a:pt x="2526" y="752"/>
                      <a:pt x="2253" y="410"/>
                      <a:pt x="1980" y="137"/>
                    </a:cubicBezTo>
                    <a:cubicBezTo>
                      <a:pt x="1844" y="1"/>
                      <a:pt x="1639" y="69"/>
                      <a:pt x="1571" y="206"/>
                    </a:cubicBezTo>
                    <a:cubicBezTo>
                      <a:pt x="1434" y="683"/>
                      <a:pt x="1298" y="1093"/>
                      <a:pt x="1161" y="1571"/>
                    </a:cubicBezTo>
                    <a:lnTo>
                      <a:pt x="342" y="1776"/>
                    </a:lnTo>
                    <a:cubicBezTo>
                      <a:pt x="69" y="1844"/>
                      <a:pt x="1" y="2253"/>
                      <a:pt x="274" y="2322"/>
                    </a:cubicBezTo>
                    <a:lnTo>
                      <a:pt x="1093" y="2526"/>
                    </a:lnTo>
                    <a:cubicBezTo>
                      <a:pt x="1093" y="2799"/>
                      <a:pt x="1093" y="3072"/>
                      <a:pt x="1093" y="3346"/>
                    </a:cubicBezTo>
                    <a:lnTo>
                      <a:pt x="956" y="3892"/>
                    </a:lnTo>
                    <a:cubicBezTo>
                      <a:pt x="888" y="4096"/>
                      <a:pt x="1161" y="4369"/>
                      <a:pt x="1366" y="4165"/>
                    </a:cubicBezTo>
                    <a:cubicBezTo>
                      <a:pt x="1844" y="3823"/>
                      <a:pt x="2253" y="3346"/>
                      <a:pt x="2663" y="2936"/>
                    </a:cubicBezTo>
                    <a:cubicBezTo>
                      <a:pt x="3141" y="3004"/>
                      <a:pt x="3618" y="3141"/>
                      <a:pt x="4096" y="3209"/>
                    </a:cubicBezTo>
                    <a:cubicBezTo>
                      <a:pt x="4165" y="3277"/>
                      <a:pt x="4301" y="3004"/>
                      <a:pt x="4165" y="2799"/>
                    </a:cubicBezTo>
                    <a:close/>
                    <a:moveTo>
                      <a:pt x="3072" y="2526"/>
                    </a:moveTo>
                    <a:cubicBezTo>
                      <a:pt x="3072" y="2458"/>
                      <a:pt x="3072" y="2390"/>
                      <a:pt x="3072" y="2390"/>
                    </a:cubicBezTo>
                    <a:lnTo>
                      <a:pt x="3072" y="2253"/>
                    </a:lnTo>
                    <a:lnTo>
                      <a:pt x="3072" y="2185"/>
                    </a:lnTo>
                    <a:cubicBezTo>
                      <a:pt x="3141" y="2322"/>
                      <a:pt x="3277" y="2458"/>
                      <a:pt x="3345" y="25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" name="Google Shape;1373;p5"/>
              <p:cNvSpPr/>
              <p:nvPr/>
            </p:nvSpPr>
            <p:spPr>
              <a:xfrm>
                <a:off x="3403000" y="2505950"/>
                <a:ext cx="8877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619" extrusionOk="0">
                    <a:moveTo>
                      <a:pt x="3277" y="1298"/>
                    </a:moveTo>
                    <a:cubicBezTo>
                      <a:pt x="3072" y="1230"/>
                      <a:pt x="2867" y="1230"/>
                      <a:pt x="2731" y="1161"/>
                    </a:cubicBezTo>
                    <a:cubicBezTo>
                      <a:pt x="2663" y="888"/>
                      <a:pt x="2594" y="547"/>
                      <a:pt x="2526" y="274"/>
                    </a:cubicBezTo>
                    <a:cubicBezTo>
                      <a:pt x="2458" y="1"/>
                      <a:pt x="2185" y="1"/>
                      <a:pt x="2117" y="138"/>
                    </a:cubicBezTo>
                    <a:cubicBezTo>
                      <a:pt x="1980" y="342"/>
                      <a:pt x="1707" y="752"/>
                      <a:pt x="1502" y="1025"/>
                    </a:cubicBezTo>
                    <a:cubicBezTo>
                      <a:pt x="1093" y="957"/>
                      <a:pt x="683" y="957"/>
                      <a:pt x="274" y="1025"/>
                    </a:cubicBezTo>
                    <a:cubicBezTo>
                      <a:pt x="69" y="1025"/>
                      <a:pt x="1" y="1298"/>
                      <a:pt x="205" y="1434"/>
                    </a:cubicBezTo>
                    <a:cubicBezTo>
                      <a:pt x="410" y="1571"/>
                      <a:pt x="615" y="1707"/>
                      <a:pt x="820" y="1912"/>
                    </a:cubicBezTo>
                    <a:cubicBezTo>
                      <a:pt x="683" y="2049"/>
                      <a:pt x="615" y="2253"/>
                      <a:pt x="478" y="2390"/>
                    </a:cubicBezTo>
                    <a:cubicBezTo>
                      <a:pt x="274" y="2527"/>
                      <a:pt x="274" y="2936"/>
                      <a:pt x="615" y="2868"/>
                    </a:cubicBezTo>
                    <a:cubicBezTo>
                      <a:pt x="956" y="2800"/>
                      <a:pt x="1298" y="2731"/>
                      <a:pt x="1707" y="2595"/>
                    </a:cubicBezTo>
                    <a:cubicBezTo>
                      <a:pt x="1980" y="2868"/>
                      <a:pt x="2253" y="3141"/>
                      <a:pt x="2458" y="3482"/>
                    </a:cubicBezTo>
                    <a:cubicBezTo>
                      <a:pt x="2594" y="3619"/>
                      <a:pt x="2936" y="3550"/>
                      <a:pt x="2936" y="3346"/>
                    </a:cubicBezTo>
                    <a:cubicBezTo>
                      <a:pt x="2936" y="2936"/>
                      <a:pt x="2936" y="2458"/>
                      <a:pt x="2799" y="2117"/>
                    </a:cubicBezTo>
                    <a:cubicBezTo>
                      <a:pt x="3004" y="1980"/>
                      <a:pt x="3141" y="1912"/>
                      <a:pt x="3345" y="1776"/>
                    </a:cubicBezTo>
                    <a:cubicBezTo>
                      <a:pt x="3550" y="1707"/>
                      <a:pt x="3482" y="1366"/>
                      <a:pt x="3277" y="12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" name="Google Shape;1374;p5"/>
              <p:cNvSpPr/>
              <p:nvPr/>
            </p:nvSpPr>
            <p:spPr>
              <a:xfrm>
                <a:off x="4269875" y="2854075"/>
                <a:ext cx="116050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4916" extrusionOk="0">
                    <a:moveTo>
                      <a:pt x="4505" y="2458"/>
                    </a:moveTo>
                    <a:lnTo>
                      <a:pt x="3140" y="1707"/>
                    </a:lnTo>
                    <a:cubicBezTo>
                      <a:pt x="3140" y="1297"/>
                      <a:pt x="3208" y="820"/>
                      <a:pt x="3277" y="410"/>
                    </a:cubicBezTo>
                    <a:cubicBezTo>
                      <a:pt x="3277" y="205"/>
                      <a:pt x="3004" y="0"/>
                      <a:pt x="2867" y="205"/>
                    </a:cubicBezTo>
                    <a:cubicBezTo>
                      <a:pt x="2662" y="342"/>
                      <a:pt x="2321" y="751"/>
                      <a:pt x="2048" y="1024"/>
                    </a:cubicBezTo>
                    <a:lnTo>
                      <a:pt x="1297" y="615"/>
                    </a:lnTo>
                    <a:lnTo>
                      <a:pt x="1161" y="410"/>
                    </a:lnTo>
                    <a:cubicBezTo>
                      <a:pt x="1092" y="274"/>
                      <a:pt x="888" y="274"/>
                      <a:pt x="819" y="342"/>
                    </a:cubicBezTo>
                    <a:cubicBezTo>
                      <a:pt x="615" y="342"/>
                      <a:pt x="546" y="547"/>
                      <a:pt x="683" y="683"/>
                    </a:cubicBezTo>
                    <a:lnTo>
                      <a:pt x="683" y="683"/>
                    </a:lnTo>
                    <a:cubicBezTo>
                      <a:pt x="819" y="1161"/>
                      <a:pt x="956" y="1639"/>
                      <a:pt x="1161" y="2116"/>
                    </a:cubicBezTo>
                    <a:cubicBezTo>
                      <a:pt x="819" y="2594"/>
                      <a:pt x="478" y="3140"/>
                      <a:pt x="137" y="3686"/>
                    </a:cubicBezTo>
                    <a:cubicBezTo>
                      <a:pt x="0" y="3891"/>
                      <a:pt x="205" y="4164"/>
                      <a:pt x="478" y="4096"/>
                    </a:cubicBezTo>
                    <a:lnTo>
                      <a:pt x="1980" y="3618"/>
                    </a:lnTo>
                    <a:cubicBezTo>
                      <a:pt x="2116" y="3823"/>
                      <a:pt x="2253" y="4096"/>
                      <a:pt x="2389" y="4232"/>
                    </a:cubicBezTo>
                    <a:cubicBezTo>
                      <a:pt x="2458" y="4301"/>
                      <a:pt x="2526" y="4369"/>
                      <a:pt x="2594" y="4369"/>
                    </a:cubicBezTo>
                    <a:lnTo>
                      <a:pt x="2662" y="4642"/>
                    </a:lnTo>
                    <a:cubicBezTo>
                      <a:pt x="2799" y="4915"/>
                      <a:pt x="3208" y="4779"/>
                      <a:pt x="3208" y="4437"/>
                    </a:cubicBezTo>
                    <a:cubicBezTo>
                      <a:pt x="3140" y="4164"/>
                      <a:pt x="3140" y="3686"/>
                      <a:pt x="3140" y="3277"/>
                    </a:cubicBezTo>
                    <a:lnTo>
                      <a:pt x="4437" y="2867"/>
                    </a:lnTo>
                    <a:cubicBezTo>
                      <a:pt x="4574" y="2799"/>
                      <a:pt x="4642" y="2594"/>
                      <a:pt x="4505" y="24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" name="Google Shape;1375;p5"/>
              <p:cNvSpPr/>
              <p:nvPr/>
            </p:nvSpPr>
            <p:spPr>
              <a:xfrm>
                <a:off x="3587300" y="3123700"/>
                <a:ext cx="109225" cy="10922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4369" extrusionOk="0">
                    <a:moveTo>
                      <a:pt x="4369" y="1911"/>
                    </a:moveTo>
                    <a:cubicBezTo>
                      <a:pt x="4369" y="1434"/>
                      <a:pt x="3686" y="1434"/>
                      <a:pt x="3413" y="1365"/>
                    </a:cubicBezTo>
                    <a:lnTo>
                      <a:pt x="2662" y="1297"/>
                    </a:lnTo>
                    <a:cubicBezTo>
                      <a:pt x="2662" y="956"/>
                      <a:pt x="2594" y="683"/>
                      <a:pt x="2594" y="341"/>
                    </a:cubicBezTo>
                    <a:cubicBezTo>
                      <a:pt x="2594" y="0"/>
                      <a:pt x="2253" y="68"/>
                      <a:pt x="2116" y="205"/>
                    </a:cubicBezTo>
                    <a:cubicBezTo>
                      <a:pt x="1912" y="478"/>
                      <a:pt x="1707" y="819"/>
                      <a:pt x="1502" y="1161"/>
                    </a:cubicBezTo>
                    <a:cubicBezTo>
                      <a:pt x="1093" y="1092"/>
                      <a:pt x="683" y="1024"/>
                      <a:pt x="273" y="1024"/>
                    </a:cubicBezTo>
                    <a:cubicBezTo>
                      <a:pt x="69" y="956"/>
                      <a:pt x="0" y="1229"/>
                      <a:pt x="137" y="1297"/>
                    </a:cubicBezTo>
                    <a:cubicBezTo>
                      <a:pt x="69" y="1365"/>
                      <a:pt x="0" y="1434"/>
                      <a:pt x="69" y="1570"/>
                    </a:cubicBezTo>
                    <a:cubicBezTo>
                      <a:pt x="273" y="1843"/>
                      <a:pt x="547" y="2116"/>
                      <a:pt x="751" y="2389"/>
                    </a:cubicBezTo>
                    <a:lnTo>
                      <a:pt x="820" y="2457"/>
                    </a:lnTo>
                    <a:cubicBezTo>
                      <a:pt x="683" y="2935"/>
                      <a:pt x="547" y="3345"/>
                      <a:pt x="410" y="3823"/>
                    </a:cubicBezTo>
                    <a:cubicBezTo>
                      <a:pt x="273" y="4027"/>
                      <a:pt x="547" y="4232"/>
                      <a:pt x="751" y="4164"/>
                    </a:cubicBezTo>
                    <a:cubicBezTo>
                      <a:pt x="1161" y="3959"/>
                      <a:pt x="1502" y="3754"/>
                      <a:pt x="1912" y="3550"/>
                    </a:cubicBezTo>
                    <a:cubicBezTo>
                      <a:pt x="2116" y="3823"/>
                      <a:pt x="2458" y="4096"/>
                      <a:pt x="2731" y="4300"/>
                    </a:cubicBezTo>
                    <a:cubicBezTo>
                      <a:pt x="2867" y="4369"/>
                      <a:pt x="3072" y="4369"/>
                      <a:pt x="3072" y="4232"/>
                    </a:cubicBezTo>
                    <a:cubicBezTo>
                      <a:pt x="3209" y="4164"/>
                      <a:pt x="3345" y="3959"/>
                      <a:pt x="3277" y="3823"/>
                    </a:cubicBezTo>
                    <a:cubicBezTo>
                      <a:pt x="3140" y="3550"/>
                      <a:pt x="3072" y="3276"/>
                      <a:pt x="3004" y="3003"/>
                    </a:cubicBezTo>
                    <a:lnTo>
                      <a:pt x="3277" y="2799"/>
                    </a:lnTo>
                    <a:cubicBezTo>
                      <a:pt x="3618" y="2662"/>
                      <a:pt x="4369" y="2321"/>
                      <a:pt x="4369" y="19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" name="Google Shape;1376;p5"/>
              <p:cNvSpPr/>
              <p:nvPr/>
            </p:nvSpPr>
            <p:spPr>
              <a:xfrm>
                <a:off x="2539550" y="3760200"/>
                <a:ext cx="5292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1707" extrusionOk="0">
                    <a:moveTo>
                      <a:pt x="1775" y="68"/>
                    </a:moveTo>
                    <a:cubicBezTo>
                      <a:pt x="1434" y="273"/>
                      <a:pt x="1161" y="478"/>
                      <a:pt x="888" y="683"/>
                    </a:cubicBezTo>
                    <a:cubicBezTo>
                      <a:pt x="547" y="887"/>
                      <a:pt x="274" y="1161"/>
                      <a:pt x="69" y="1434"/>
                    </a:cubicBezTo>
                    <a:cubicBezTo>
                      <a:pt x="1" y="1570"/>
                      <a:pt x="69" y="1707"/>
                      <a:pt x="205" y="1638"/>
                    </a:cubicBezTo>
                    <a:cubicBezTo>
                      <a:pt x="547" y="1502"/>
                      <a:pt x="888" y="1297"/>
                      <a:pt x="1161" y="1024"/>
                    </a:cubicBezTo>
                    <a:cubicBezTo>
                      <a:pt x="1434" y="819"/>
                      <a:pt x="1707" y="614"/>
                      <a:pt x="1980" y="341"/>
                    </a:cubicBezTo>
                    <a:cubicBezTo>
                      <a:pt x="2117" y="205"/>
                      <a:pt x="1912" y="0"/>
                      <a:pt x="1775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" name="Google Shape;1377;p5"/>
              <p:cNvSpPr/>
              <p:nvPr/>
            </p:nvSpPr>
            <p:spPr>
              <a:xfrm>
                <a:off x="2565150" y="3765300"/>
                <a:ext cx="47800" cy="3927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71" extrusionOk="0">
                    <a:moveTo>
                      <a:pt x="1502" y="69"/>
                    </a:moveTo>
                    <a:cubicBezTo>
                      <a:pt x="956" y="342"/>
                      <a:pt x="478" y="820"/>
                      <a:pt x="69" y="1366"/>
                    </a:cubicBezTo>
                    <a:cubicBezTo>
                      <a:pt x="0" y="1434"/>
                      <a:pt x="137" y="1571"/>
                      <a:pt x="273" y="1503"/>
                    </a:cubicBezTo>
                    <a:cubicBezTo>
                      <a:pt x="478" y="1298"/>
                      <a:pt x="683" y="1093"/>
                      <a:pt x="888" y="957"/>
                    </a:cubicBezTo>
                    <a:cubicBezTo>
                      <a:pt x="1161" y="752"/>
                      <a:pt x="1434" y="615"/>
                      <a:pt x="1707" y="479"/>
                    </a:cubicBezTo>
                    <a:cubicBezTo>
                      <a:pt x="1912" y="342"/>
                      <a:pt x="1775" y="1"/>
                      <a:pt x="1502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" name="Google Shape;1378;p5"/>
              <p:cNvSpPr/>
              <p:nvPr/>
            </p:nvSpPr>
            <p:spPr>
              <a:xfrm>
                <a:off x="2437175" y="4229450"/>
                <a:ext cx="66575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957" extrusionOk="0">
                    <a:moveTo>
                      <a:pt x="2389" y="547"/>
                    </a:moveTo>
                    <a:cubicBezTo>
                      <a:pt x="1638" y="547"/>
                      <a:pt x="887" y="410"/>
                      <a:pt x="273" y="69"/>
                    </a:cubicBezTo>
                    <a:cubicBezTo>
                      <a:pt x="137" y="1"/>
                      <a:pt x="0" y="274"/>
                      <a:pt x="137" y="342"/>
                    </a:cubicBezTo>
                    <a:cubicBezTo>
                      <a:pt x="819" y="752"/>
                      <a:pt x="1570" y="957"/>
                      <a:pt x="2389" y="888"/>
                    </a:cubicBezTo>
                    <a:cubicBezTo>
                      <a:pt x="2662" y="888"/>
                      <a:pt x="2594" y="547"/>
                      <a:pt x="2389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" name="Google Shape;1379;p5"/>
              <p:cNvSpPr/>
              <p:nvPr/>
            </p:nvSpPr>
            <p:spPr>
              <a:xfrm>
                <a:off x="2455925" y="4256775"/>
                <a:ext cx="61475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2459" h="547" extrusionOk="0">
                    <a:moveTo>
                      <a:pt x="2253" y="0"/>
                    </a:moveTo>
                    <a:cubicBezTo>
                      <a:pt x="1571" y="68"/>
                      <a:pt x="888" y="68"/>
                      <a:pt x="206" y="0"/>
                    </a:cubicBezTo>
                    <a:cubicBezTo>
                      <a:pt x="69" y="0"/>
                      <a:pt x="1" y="205"/>
                      <a:pt x="137" y="205"/>
                    </a:cubicBezTo>
                    <a:cubicBezTo>
                      <a:pt x="820" y="478"/>
                      <a:pt x="1503" y="546"/>
                      <a:pt x="2253" y="410"/>
                    </a:cubicBezTo>
                    <a:cubicBezTo>
                      <a:pt x="2390" y="341"/>
                      <a:pt x="2458" y="0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" name="Google Shape;1380;p5"/>
              <p:cNvSpPr/>
              <p:nvPr/>
            </p:nvSpPr>
            <p:spPr>
              <a:xfrm>
                <a:off x="2920075" y="3325050"/>
                <a:ext cx="34175" cy="52925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117" extrusionOk="0">
                    <a:moveTo>
                      <a:pt x="1230" y="1707"/>
                    </a:moveTo>
                    <a:cubicBezTo>
                      <a:pt x="683" y="1434"/>
                      <a:pt x="479" y="820"/>
                      <a:pt x="615" y="274"/>
                    </a:cubicBezTo>
                    <a:cubicBezTo>
                      <a:pt x="615" y="137"/>
                      <a:pt x="479" y="1"/>
                      <a:pt x="410" y="137"/>
                    </a:cubicBezTo>
                    <a:cubicBezTo>
                      <a:pt x="1" y="888"/>
                      <a:pt x="342" y="1707"/>
                      <a:pt x="1025" y="2048"/>
                    </a:cubicBezTo>
                    <a:cubicBezTo>
                      <a:pt x="1230" y="2116"/>
                      <a:pt x="1366" y="1843"/>
                      <a:pt x="1230" y="17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" name="Google Shape;1381;p5"/>
              <p:cNvSpPr/>
              <p:nvPr/>
            </p:nvSpPr>
            <p:spPr>
              <a:xfrm>
                <a:off x="2949100" y="3333575"/>
                <a:ext cx="3927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76" extrusionOk="0">
                    <a:moveTo>
                      <a:pt x="1434" y="1366"/>
                    </a:moveTo>
                    <a:cubicBezTo>
                      <a:pt x="888" y="1161"/>
                      <a:pt x="478" y="683"/>
                      <a:pt x="342" y="137"/>
                    </a:cubicBezTo>
                    <a:cubicBezTo>
                      <a:pt x="273" y="1"/>
                      <a:pt x="0" y="1"/>
                      <a:pt x="69" y="206"/>
                    </a:cubicBezTo>
                    <a:cubicBezTo>
                      <a:pt x="137" y="888"/>
                      <a:pt x="615" y="1502"/>
                      <a:pt x="1297" y="1707"/>
                    </a:cubicBezTo>
                    <a:cubicBezTo>
                      <a:pt x="1502" y="1775"/>
                      <a:pt x="1570" y="1502"/>
                      <a:pt x="1434" y="1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" name="Google Shape;1382;p5"/>
              <p:cNvSpPr/>
              <p:nvPr/>
            </p:nvSpPr>
            <p:spPr>
              <a:xfrm>
                <a:off x="1969600" y="4229450"/>
                <a:ext cx="682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230" extrusionOk="0">
                    <a:moveTo>
                      <a:pt x="2526" y="888"/>
                    </a:moveTo>
                    <a:cubicBezTo>
                      <a:pt x="1775" y="683"/>
                      <a:pt x="1025" y="410"/>
                      <a:pt x="274" y="69"/>
                    </a:cubicBezTo>
                    <a:cubicBezTo>
                      <a:pt x="137" y="1"/>
                      <a:pt x="1" y="206"/>
                      <a:pt x="137" y="274"/>
                    </a:cubicBezTo>
                    <a:cubicBezTo>
                      <a:pt x="888" y="752"/>
                      <a:pt x="1707" y="1025"/>
                      <a:pt x="2526" y="1161"/>
                    </a:cubicBezTo>
                    <a:cubicBezTo>
                      <a:pt x="2731" y="1230"/>
                      <a:pt x="2731" y="888"/>
                      <a:pt x="2526" y="8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3" name="Google Shape;1383;p5"/>
              <p:cNvSpPr/>
              <p:nvPr/>
            </p:nvSpPr>
            <p:spPr>
              <a:xfrm>
                <a:off x="1995200" y="4222625"/>
                <a:ext cx="6145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752" extrusionOk="0">
                    <a:moveTo>
                      <a:pt x="2253" y="410"/>
                    </a:moveTo>
                    <a:cubicBezTo>
                      <a:pt x="1570" y="342"/>
                      <a:pt x="888" y="274"/>
                      <a:pt x="274" y="69"/>
                    </a:cubicBezTo>
                    <a:cubicBezTo>
                      <a:pt x="69" y="1"/>
                      <a:pt x="1" y="274"/>
                      <a:pt x="137" y="342"/>
                    </a:cubicBezTo>
                    <a:cubicBezTo>
                      <a:pt x="820" y="615"/>
                      <a:pt x="1502" y="752"/>
                      <a:pt x="2185" y="752"/>
                    </a:cubicBezTo>
                    <a:cubicBezTo>
                      <a:pt x="2458" y="752"/>
                      <a:pt x="2458" y="410"/>
                      <a:pt x="225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4" name="Google Shape;1384;p5"/>
              <p:cNvSpPr/>
              <p:nvPr/>
            </p:nvSpPr>
            <p:spPr>
              <a:xfrm>
                <a:off x="2102700" y="5089500"/>
                <a:ext cx="70000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957" extrusionOk="0">
                    <a:moveTo>
                      <a:pt x="2663" y="615"/>
                    </a:moveTo>
                    <a:cubicBezTo>
                      <a:pt x="1912" y="137"/>
                      <a:pt x="1025" y="1"/>
                      <a:pt x="137" y="69"/>
                    </a:cubicBezTo>
                    <a:cubicBezTo>
                      <a:pt x="1" y="69"/>
                      <a:pt x="1" y="342"/>
                      <a:pt x="137" y="342"/>
                    </a:cubicBezTo>
                    <a:cubicBezTo>
                      <a:pt x="956" y="342"/>
                      <a:pt x="1775" y="547"/>
                      <a:pt x="2526" y="888"/>
                    </a:cubicBezTo>
                    <a:cubicBezTo>
                      <a:pt x="2731" y="956"/>
                      <a:pt x="2799" y="751"/>
                      <a:pt x="2663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5" name="Google Shape;1385;p5"/>
              <p:cNvSpPr/>
              <p:nvPr/>
            </p:nvSpPr>
            <p:spPr>
              <a:xfrm>
                <a:off x="2075400" y="5070725"/>
                <a:ext cx="648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752" extrusionOk="0">
                    <a:moveTo>
                      <a:pt x="2390" y="410"/>
                    </a:moveTo>
                    <a:cubicBezTo>
                      <a:pt x="1707" y="137"/>
                      <a:pt x="956" y="1"/>
                      <a:pt x="205" y="69"/>
                    </a:cubicBezTo>
                    <a:cubicBezTo>
                      <a:pt x="1" y="69"/>
                      <a:pt x="1" y="274"/>
                      <a:pt x="205" y="274"/>
                    </a:cubicBezTo>
                    <a:cubicBezTo>
                      <a:pt x="888" y="274"/>
                      <a:pt x="1639" y="410"/>
                      <a:pt x="2321" y="683"/>
                    </a:cubicBezTo>
                    <a:cubicBezTo>
                      <a:pt x="2458" y="752"/>
                      <a:pt x="2594" y="479"/>
                      <a:pt x="2390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6" name="Google Shape;1386;p5"/>
              <p:cNvSpPr/>
              <p:nvPr/>
            </p:nvSpPr>
            <p:spPr>
              <a:xfrm>
                <a:off x="1408200" y="4975175"/>
                <a:ext cx="37550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868" extrusionOk="0">
                    <a:moveTo>
                      <a:pt x="1365" y="2389"/>
                    </a:moveTo>
                    <a:cubicBezTo>
                      <a:pt x="887" y="1707"/>
                      <a:pt x="546" y="956"/>
                      <a:pt x="273" y="205"/>
                    </a:cubicBezTo>
                    <a:cubicBezTo>
                      <a:pt x="205" y="0"/>
                      <a:pt x="0" y="69"/>
                      <a:pt x="68" y="273"/>
                    </a:cubicBezTo>
                    <a:cubicBezTo>
                      <a:pt x="205" y="1092"/>
                      <a:pt x="546" y="1912"/>
                      <a:pt x="1092" y="2662"/>
                    </a:cubicBezTo>
                    <a:cubicBezTo>
                      <a:pt x="1229" y="2867"/>
                      <a:pt x="1502" y="2594"/>
                      <a:pt x="1365" y="23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7" name="Google Shape;1387;p5"/>
              <p:cNvSpPr/>
              <p:nvPr/>
            </p:nvSpPr>
            <p:spPr>
              <a:xfrm>
                <a:off x="1435500" y="4987125"/>
                <a:ext cx="40975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253" extrusionOk="0">
                    <a:moveTo>
                      <a:pt x="1502" y="1911"/>
                    </a:moveTo>
                    <a:cubicBezTo>
                      <a:pt x="1297" y="1638"/>
                      <a:pt x="956" y="1502"/>
                      <a:pt x="751" y="1161"/>
                    </a:cubicBezTo>
                    <a:cubicBezTo>
                      <a:pt x="546" y="819"/>
                      <a:pt x="341" y="478"/>
                      <a:pt x="273" y="137"/>
                    </a:cubicBezTo>
                    <a:cubicBezTo>
                      <a:pt x="273" y="0"/>
                      <a:pt x="0" y="68"/>
                      <a:pt x="0" y="205"/>
                    </a:cubicBezTo>
                    <a:cubicBezTo>
                      <a:pt x="68" y="614"/>
                      <a:pt x="205" y="1024"/>
                      <a:pt x="478" y="1365"/>
                    </a:cubicBezTo>
                    <a:cubicBezTo>
                      <a:pt x="683" y="1707"/>
                      <a:pt x="956" y="1980"/>
                      <a:pt x="1297" y="2184"/>
                    </a:cubicBezTo>
                    <a:cubicBezTo>
                      <a:pt x="1502" y="2253"/>
                      <a:pt x="1638" y="2048"/>
                      <a:pt x="1502" y="19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388" name="Google Shape;1388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9" name="Google Shape;1389;p5"/>
          <p:cNvSpPr txBox="1">
            <a:spLocks noGrp="1"/>
          </p:cNvSpPr>
          <p:nvPr>
            <p:ph type="subTitle" idx="1"/>
          </p:nvPr>
        </p:nvSpPr>
        <p:spPr>
          <a:xfrm>
            <a:off x="3105700" y="3814900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390" name="Google Shape;1390;p5"/>
          <p:cNvSpPr txBox="1">
            <a:spLocks noGrp="1"/>
          </p:cNvSpPr>
          <p:nvPr>
            <p:ph type="subTitle" idx="2"/>
          </p:nvPr>
        </p:nvSpPr>
        <p:spPr>
          <a:xfrm>
            <a:off x="3105684" y="4435217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5"/>
          <p:cNvSpPr txBox="1">
            <a:spLocks noGrp="1"/>
          </p:cNvSpPr>
          <p:nvPr>
            <p:ph type="subTitle" idx="3"/>
          </p:nvPr>
        </p:nvSpPr>
        <p:spPr>
          <a:xfrm>
            <a:off x="6557933" y="3814167"/>
            <a:ext cx="25284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392" name="Google Shape;1392;p5"/>
          <p:cNvSpPr txBox="1">
            <a:spLocks noGrp="1"/>
          </p:cNvSpPr>
          <p:nvPr>
            <p:ph type="subTitle" idx="4"/>
          </p:nvPr>
        </p:nvSpPr>
        <p:spPr>
          <a:xfrm>
            <a:off x="6557917" y="4435273"/>
            <a:ext cx="2528400" cy="8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954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41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9755" name="Google Shape;9755;p4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6" name="Google Shape;9756;p4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7" name="Google Shape;9757;p4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8" name="Google Shape;9758;p4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759" name="Google Shape;9759;p4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760" name="Google Shape;9760;p4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1" name="Google Shape;9761;p4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762" name="Google Shape;9762;p41"/>
          <p:cNvGrpSpPr/>
          <p:nvPr/>
        </p:nvGrpSpPr>
        <p:grpSpPr>
          <a:xfrm flipH="1">
            <a:off x="9694142" y="2317033"/>
            <a:ext cx="785092" cy="809876"/>
            <a:chOff x="1100614" y="2563083"/>
            <a:chExt cx="1743616" cy="1797593"/>
          </a:xfrm>
        </p:grpSpPr>
        <p:sp>
          <p:nvSpPr>
            <p:cNvPr id="9763" name="Google Shape;9763;p41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4" name="Google Shape;9804;p41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5" name="Google Shape;9805;p41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6" name="Google Shape;9806;p41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7" name="Google Shape;9807;p41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8" name="Google Shape;9808;p41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9" name="Google Shape;9809;p41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0" name="Google Shape;9810;p41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1" name="Google Shape;9811;p41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2" name="Google Shape;9812;p41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3" name="Google Shape;9813;p41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4" name="Google Shape;9814;p41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5" name="Google Shape;9815;p41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6" name="Google Shape;9816;p41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7" name="Google Shape;9817;p41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8" name="Google Shape;9818;p41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9" name="Google Shape;9819;p41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0" name="Google Shape;9820;p41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1" name="Google Shape;9821;p41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2" name="Google Shape;9822;p41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3" name="Google Shape;9823;p41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4" name="Google Shape;9824;p41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5" name="Google Shape;9825;p41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6" name="Google Shape;9826;p41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7" name="Google Shape;9827;p41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8" name="Google Shape;9828;p41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9" name="Google Shape;9829;p41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0" name="Google Shape;9830;p41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1" name="Google Shape;9831;p41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2" name="Google Shape;9832;p41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3" name="Google Shape;9833;p41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4" name="Google Shape;9834;p41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5" name="Google Shape;9835;p41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6" name="Google Shape;9836;p41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7" name="Google Shape;9837;p41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8" name="Google Shape;9838;p41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9" name="Google Shape;9839;p41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0" name="Google Shape;9840;p41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1" name="Google Shape;9841;p41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842" name="Google Shape;9842;p41"/>
          <p:cNvGrpSpPr/>
          <p:nvPr/>
        </p:nvGrpSpPr>
        <p:grpSpPr>
          <a:xfrm rot="1295660">
            <a:off x="2822998" y="4735904"/>
            <a:ext cx="1110541" cy="1158296"/>
            <a:chOff x="1609851" y="1570464"/>
            <a:chExt cx="1473733" cy="1539433"/>
          </a:xfrm>
        </p:grpSpPr>
        <p:sp>
          <p:nvSpPr>
            <p:cNvPr id="9843" name="Google Shape;9843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4" name="Google Shape;9844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5" name="Google Shape;9845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6" name="Google Shape;9846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7" name="Google Shape;9847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8" name="Google Shape;9848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9" name="Google Shape;9849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0" name="Google Shape;9850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1" name="Google Shape;9851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2" name="Google Shape;9852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3" name="Google Shape;9853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4" name="Google Shape;9854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5" name="Google Shape;9855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6" name="Google Shape;9856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7" name="Google Shape;9857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8" name="Google Shape;9858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9" name="Google Shape;9859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0" name="Google Shape;9860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1" name="Google Shape;9861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2" name="Google Shape;9862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3" name="Google Shape;9863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4" name="Google Shape;9864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5" name="Google Shape;9865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6" name="Google Shape;9866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7" name="Google Shape;9867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8" name="Google Shape;9868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9" name="Google Shape;9869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0" name="Google Shape;9870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1" name="Google Shape;9871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2" name="Google Shape;9872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3" name="Google Shape;9873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4" name="Google Shape;9874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5" name="Google Shape;9875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6" name="Google Shape;9876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7" name="Google Shape;9877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8" name="Google Shape;9878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9" name="Google Shape;9879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0" name="Google Shape;9880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1" name="Google Shape;9881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2" name="Google Shape;9882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3" name="Google Shape;9883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4" name="Google Shape;9884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5" name="Google Shape;9885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6" name="Google Shape;9886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7" name="Google Shape;9887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8" name="Google Shape;9888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9" name="Google Shape;9889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0" name="Google Shape;9890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1" name="Google Shape;9891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2" name="Google Shape;9892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3" name="Google Shape;9893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4" name="Google Shape;9894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5" name="Google Shape;9895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6" name="Google Shape;9896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7" name="Google Shape;9897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8" name="Google Shape;9898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9" name="Google Shape;9899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0" name="Google Shape;9900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1" name="Google Shape;9901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2" name="Google Shape;9902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3" name="Google Shape;9903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4" name="Google Shape;9904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5" name="Google Shape;9905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6" name="Google Shape;9906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7" name="Google Shape;9907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8" name="Google Shape;9908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9" name="Google Shape;9909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0" name="Google Shape;9910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1" name="Google Shape;9911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2" name="Google Shape;9912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3" name="Google Shape;9913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4" name="Google Shape;9914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5" name="Google Shape;9915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6" name="Google Shape;9916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7" name="Google Shape;9917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8" name="Google Shape;9918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9" name="Google Shape;9919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20" name="Google Shape;9920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21" name="Google Shape;9921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22" name="Google Shape;9922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923" name="Google Shape;9923;p41"/>
          <p:cNvGrpSpPr/>
          <p:nvPr/>
        </p:nvGrpSpPr>
        <p:grpSpPr>
          <a:xfrm rot="1295572">
            <a:off x="702530" y="4266999"/>
            <a:ext cx="2552201" cy="1430123"/>
            <a:chOff x="428631" y="3110683"/>
            <a:chExt cx="1914197" cy="1072618"/>
          </a:xfrm>
        </p:grpSpPr>
        <p:grpSp>
          <p:nvGrpSpPr>
            <p:cNvPr id="9924" name="Google Shape;9924;p41"/>
            <p:cNvGrpSpPr/>
            <p:nvPr/>
          </p:nvGrpSpPr>
          <p:grpSpPr>
            <a:xfrm rot="-7101416" flipH="1">
              <a:off x="665108" y="3147900"/>
              <a:ext cx="629221" cy="912856"/>
              <a:chOff x="6323038" y="1299778"/>
              <a:chExt cx="646037" cy="937252"/>
            </a:xfrm>
          </p:grpSpPr>
          <p:grpSp>
            <p:nvGrpSpPr>
              <p:cNvPr id="9925" name="Google Shape;9925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26" name="Google Shape;9926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27" name="Google Shape;9927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28" name="Google Shape;9928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29" name="Google Shape;9929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0" name="Google Shape;9930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1" name="Google Shape;9931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932" name="Google Shape;9932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33" name="Google Shape;9933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4" name="Google Shape;9934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5" name="Google Shape;9935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6" name="Google Shape;9936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7" name="Google Shape;9937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38" name="Google Shape;9938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9939" name="Google Shape;9939;p41"/>
            <p:cNvGrpSpPr/>
            <p:nvPr/>
          </p:nvGrpSpPr>
          <p:grpSpPr>
            <a:xfrm rot="-3476011" flipH="1">
              <a:off x="1474371" y="3217913"/>
              <a:ext cx="629240" cy="912885"/>
              <a:chOff x="6323038" y="1299778"/>
              <a:chExt cx="646037" cy="937252"/>
            </a:xfrm>
          </p:grpSpPr>
          <p:grpSp>
            <p:nvGrpSpPr>
              <p:cNvPr id="9940" name="Google Shape;9940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41" name="Google Shape;9941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2" name="Google Shape;9942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3" name="Google Shape;9943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4" name="Google Shape;9944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5" name="Google Shape;9945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6" name="Google Shape;9946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947" name="Google Shape;9947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48" name="Google Shape;9948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49" name="Google Shape;9949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50" name="Google Shape;9950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51" name="Google Shape;9951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52" name="Google Shape;9952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953" name="Google Shape;9953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9954" name="Google Shape;9954;p41"/>
          <p:cNvGrpSpPr/>
          <p:nvPr/>
        </p:nvGrpSpPr>
        <p:grpSpPr>
          <a:xfrm rot="-1404239">
            <a:off x="3239365" y="5816089"/>
            <a:ext cx="324623" cy="303185"/>
            <a:chOff x="8049700" y="765200"/>
            <a:chExt cx="243474" cy="227396"/>
          </a:xfrm>
        </p:grpSpPr>
        <p:sp>
          <p:nvSpPr>
            <p:cNvPr id="9955" name="Google Shape;9955;p41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56" name="Google Shape;9956;p41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57" name="Google Shape;9957;p41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58" name="Google Shape;9958;p41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959" name="Google Shape;9959;p41"/>
          <p:cNvGrpSpPr/>
          <p:nvPr/>
        </p:nvGrpSpPr>
        <p:grpSpPr>
          <a:xfrm>
            <a:off x="9694120" y="861326"/>
            <a:ext cx="1503601" cy="1565501"/>
            <a:chOff x="1609851" y="1570464"/>
            <a:chExt cx="1473733" cy="1539433"/>
          </a:xfrm>
        </p:grpSpPr>
        <p:sp>
          <p:nvSpPr>
            <p:cNvPr id="9960" name="Google Shape;9960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1" name="Google Shape;9961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2" name="Google Shape;9962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3" name="Google Shape;9963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4" name="Google Shape;9964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5" name="Google Shape;9965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6" name="Google Shape;9966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7" name="Google Shape;9967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8" name="Google Shape;9968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9" name="Google Shape;9969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0" name="Google Shape;9970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1" name="Google Shape;9971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2" name="Google Shape;9972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3" name="Google Shape;9973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4" name="Google Shape;9974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5" name="Google Shape;9975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6" name="Google Shape;9976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7" name="Google Shape;9977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8" name="Google Shape;9978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9" name="Google Shape;9979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0" name="Google Shape;9980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1" name="Google Shape;9981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2" name="Google Shape;9982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3" name="Google Shape;9983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4" name="Google Shape;9984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5" name="Google Shape;9985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6" name="Google Shape;9986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7" name="Google Shape;9987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8" name="Google Shape;9988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9" name="Google Shape;9989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0" name="Google Shape;9990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1" name="Google Shape;9991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2" name="Google Shape;9992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3" name="Google Shape;9993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4" name="Google Shape;9994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5" name="Google Shape;9995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6" name="Google Shape;9996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7" name="Google Shape;9997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8" name="Google Shape;9998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9" name="Google Shape;9999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0" name="Google Shape;10000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1" name="Google Shape;10001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2" name="Google Shape;10002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3" name="Google Shape;10003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4" name="Google Shape;10004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5" name="Google Shape;10005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6" name="Google Shape;10006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7" name="Google Shape;10007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8" name="Google Shape;10008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9" name="Google Shape;10009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0" name="Google Shape;10010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1" name="Google Shape;10011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2" name="Google Shape;10012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3" name="Google Shape;10013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4" name="Google Shape;10014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5" name="Google Shape;10015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6" name="Google Shape;10016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7" name="Google Shape;10017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8" name="Google Shape;10018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9" name="Google Shape;10019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0" name="Google Shape;10020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1" name="Google Shape;10021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2" name="Google Shape;10022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3" name="Google Shape;10023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4" name="Google Shape;10024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5" name="Google Shape;10025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6" name="Google Shape;10026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7" name="Google Shape;10027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8" name="Google Shape;10028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9" name="Google Shape;10029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0" name="Google Shape;10030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1" name="Google Shape;10031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2" name="Google Shape;10032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3" name="Google Shape;10033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4" name="Google Shape;10034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5" name="Google Shape;10035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6" name="Google Shape;10036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7" name="Google Shape;10037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8" name="Google Shape;10038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9" name="Google Shape;10039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040" name="Google Shape;10040;p41"/>
          <p:cNvGrpSpPr/>
          <p:nvPr/>
        </p:nvGrpSpPr>
        <p:grpSpPr>
          <a:xfrm rot="1296161">
            <a:off x="1227922" y="5259754"/>
            <a:ext cx="620713" cy="647471"/>
            <a:chOff x="1609851" y="1570464"/>
            <a:chExt cx="1473733" cy="1539433"/>
          </a:xfrm>
        </p:grpSpPr>
        <p:sp>
          <p:nvSpPr>
            <p:cNvPr id="10041" name="Google Shape;10041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2" name="Google Shape;10042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3" name="Google Shape;10043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4" name="Google Shape;10044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5" name="Google Shape;10045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6" name="Google Shape;10046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7" name="Google Shape;10047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8" name="Google Shape;10048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9" name="Google Shape;10049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0" name="Google Shape;10050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1" name="Google Shape;10051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2" name="Google Shape;10052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3" name="Google Shape;10053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4" name="Google Shape;10054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5" name="Google Shape;10055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6" name="Google Shape;10056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7" name="Google Shape;10057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8" name="Google Shape;10058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9" name="Google Shape;10059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0" name="Google Shape;10060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1" name="Google Shape;10061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2" name="Google Shape;10062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3" name="Google Shape;10063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4" name="Google Shape;10064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5" name="Google Shape;10065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6" name="Google Shape;10066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7" name="Google Shape;10067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8" name="Google Shape;10068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9" name="Google Shape;10069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0" name="Google Shape;10070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1" name="Google Shape;10071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2" name="Google Shape;10072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3" name="Google Shape;10073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4" name="Google Shape;10074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5" name="Google Shape;10075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6" name="Google Shape;10076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7" name="Google Shape;10077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8" name="Google Shape;10078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9" name="Google Shape;10079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0" name="Google Shape;10080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1" name="Google Shape;10081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2" name="Google Shape;10082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3" name="Google Shape;10083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4" name="Google Shape;10084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5" name="Google Shape;10085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6" name="Google Shape;10086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7" name="Google Shape;10087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8" name="Google Shape;10088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9" name="Google Shape;10089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0" name="Google Shape;10090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1" name="Google Shape;10091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2" name="Google Shape;10092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3" name="Google Shape;10093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4" name="Google Shape;10094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5" name="Google Shape;10095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6" name="Google Shape;10096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7" name="Google Shape;10097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8" name="Google Shape;10098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9" name="Google Shape;10099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0" name="Google Shape;10100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1" name="Google Shape;10101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2" name="Google Shape;10102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3" name="Google Shape;10103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4" name="Google Shape;10104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5" name="Google Shape;10105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6" name="Google Shape;10106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7" name="Google Shape;10107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8" name="Google Shape;10108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9" name="Google Shape;10109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0" name="Google Shape;10110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1" name="Google Shape;10111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2" name="Google Shape;10112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3" name="Google Shape;10113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4" name="Google Shape;10114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5" name="Google Shape;10115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6" name="Google Shape;10116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7" name="Google Shape;10117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8" name="Google Shape;10118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9" name="Google Shape;10119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20" name="Google Shape;10120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05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4" name="Google Shape;1394;p6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1395" name="Google Shape;1395;p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" name="Google Shape;1396;p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" name="Google Shape;1397;p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" name="Google Shape;1398;p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99" name="Google Shape;1399;p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400" name="Google Shape;1400;p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1" name="Google Shape;1401;p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402" name="Google Shape;1402;p6"/>
          <p:cNvGrpSpPr/>
          <p:nvPr/>
        </p:nvGrpSpPr>
        <p:grpSpPr>
          <a:xfrm>
            <a:off x="10074461" y="601461"/>
            <a:ext cx="1205828" cy="1020747"/>
            <a:chOff x="7555845" y="451096"/>
            <a:chExt cx="904371" cy="765560"/>
          </a:xfrm>
        </p:grpSpPr>
        <p:grpSp>
          <p:nvGrpSpPr>
            <p:cNvPr id="1403" name="Google Shape;1403;p6"/>
            <p:cNvGrpSpPr/>
            <p:nvPr/>
          </p:nvGrpSpPr>
          <p:grpSpPr>
            <a:xfrm flipH="1">
              <a:off x="7726592" y="451096"/>
              <a:ext cx="733624" cy="765560"/>
              <a:chOff x="1609851" y="1570464"/>
              <a:chExt cx="1473733" cy="1539433"/>
            </a:xfrm>
          </p:grpSpPr>
          <p:sp>
            <p:nvSpPr>
              <p:cNvPr id="1404" name="Google Shape;1404;p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5" name="Google Shape;1405;p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6" name="Google Shape;1406;p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7" name="Google Shape;1407;p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8" name="Google Shape;1408;p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9" name="Google Shape;1409;p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0" name="Google Shape;1410;p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1" name="Google Shape;1411;p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2" name="Google Shape;1412;p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3" name="Google Shape;1413;p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4" name="Google Shape;1414;p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5" name="Google Shape;1415;p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6" name="Google Shape;1416;p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7" name="Google Shape;1417;p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8" name="Google Shape;1418;p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9" name="Google Shape;1419;p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0" name="Google Shape;1420;p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1" name="Google Shape;1421;p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" name="Google Shape;1422;p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" name="Google Shape;1423;p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" name="Google Shape;1424;p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" name="Google Shape;1425;p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" name="Google Shape;1426;p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" name="Google Shape;1427;p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8" name="Google Shape;1428;p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9" name="Google Shape;1429;p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0" name="Google Shape;1430;p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1" name="Google Shape;1431;p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2" name="Google Shape;1432;p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3" name="Google Shape;1433;p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4" name="Google Shape;1434;p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5" name="Google Shape;1435;p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6" name="Google Shape;1436;p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7" name="Google Shape;1437;p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" name="Google Shape;1438;p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" name="Google Shape;1439;p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0" name="Google Shape;1440;p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" name="Google Shape;1441;p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" name="Google Shape;1442;p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" name="Google Shape;1443;p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" name="Google Shape;1444;p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" name="Google Shape;1445;p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" name="Google Shape;1446;p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7" name="Google Shape;1447;p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8" name="Google Shape;1448;p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9" name="Google Shape;1449;p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0" name="Google Shape;1450;p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1" name="Google Shape;1451;p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2" name="Google Shape;1452;p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3" name="Google Shape;1453;p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4" name="Google Shape;1454;p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5" name="Google Shape;1455;p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6" name="Google Shape;1456;p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7" name="Google Shape;1457;p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8" name="Google Shape;1458;p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9" name="Google Shape;1459;p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0" name="Google Shape;1460;p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1" name="Google Shape;1461;p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2" name="Google Shape;1462;p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3" name="Google Shape;1463;p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4" name="Google Shape;1464;p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5" name="Google Shape;1465;p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6" name="Google Shape;1466;p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7" name="Google Shape;1467;p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8" name="Google Shape;1468;p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9" name="Google Shape;1469;p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0" name="Google Shape;1470;p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1" name="Google Shape;1471;p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2" name="Google Shape;1472;p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3" name="Google Shape;1473;p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4" name="Google Shape;1474;p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5" name="Google Shape;1475;p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6" name="Google Shape;1476;p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7" name="Google Shape;1477;p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8" name="Google Shape;1478;p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9" name="Google Shape;1479;p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0" name="Google Shape;1480;p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1" name="Google Shape;1481;p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2" name="Google Shape;1482;p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3" name="Google Shape;1483;p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84" name="Google Shape;1484;p6"/>
            <p:cNvGrpSpPr/>
            <p:nvPr/>
          </p:nvGrpSpPr>
          <p:grpSpPr>
            <a:xfrm>
              <a:off x="7555845" y="743144"/>
              <a:ext cx="351577" cy="358653"/>
              <a:chOff x="1346595" y="2866919"/>
              <a:chExt cx="351577" cy="358653"/>
            </a:xfrm>
          </p:grpSpPr>
          <p:sp>
            <p:nvSpPr>
              <p:cNvPr id="1485" name="Google Shape;1485;p6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6" name="Google Shape;1486;p6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" name="Google Shape;1487;p6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" name="Google Shape;1488;p6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" name="Google Shape;1489;p6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" name="Google Shape;1490;p6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491" name="Google Shape;1491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90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7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1494" name="Google Shape;1494;p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" name="Google Shape;1495;p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" name="Google Shape;1496;p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" name="Google Shape;1497;p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98" name="Google Shape;1498;p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499" name="Google Shape;1499;p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0" name="Google Shape;1500;p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501" name="Google Shape;1501;p7"/>
          <p:cNvGrpSpPr/>
          <p:nvPr/>
        </p:nvGrpSpPr>
        <p:grpSpPr>
          <a:xfrm>
            <a:off x="7612074" y="4136359"/>
            <a:ext cx="3498345" cy="2002595"/>
            <a:chOff x="428850" y="1360900"/>
            <a:chExt cx="6472025" cy="3704850"/>
          </a:xfrm>
        </p:grpSpPr>
        <p:sp>
          <p:nvSpPr>
            <p:cNvPr id="1502" name="Google Shape;1502;p7"/>
            <p:cNvSpPr/>
            <p:nvPr/>
          </p:nvSpPr>
          <p:spPr>
            <a:xfrm>
              <a:off x="880975" y="2259450"/>
              <a:ext cx="1994000" cy="302450"/>
            </a:xfrm>
            <a:custGeom>
              <a:avLst/>
              <a:gdLst/>
              <a:ahLst/>
              <a:cxnLst/>
              <a:rect l="l" t="t" r="r" b="b"/>
              <a:pathLst>
                <a:path w="79760" h="12098" extrusionOk="0">
                  <a:moveTo>
                    <a:pt x="79090" y="669"/>
                  </a:moveTo>
                  <a:lnTo>
                    <a:pt x="79090" y="11429"/>
                  </a:lnTo>
                  <a:lnTo>
                    <a:pt x="669" y="11429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11763"/>
                  </a:lnTo>
                  <a:cubicBezTo>
                    <a:pt x="1" y="11946"/>
                    <a:pt x="153" y="12098"/>
                    <a:pt x="335" y="12098"/>
                  </a:cubicBezTo>
                  <a:lnTo>
                    <a:pt x="79425" y="12098"/>
                  </a:lnTo>
                  <a:cubicBezTo>
                    <a:pt x="79607" y="12098"/>
                    <a:pt x="79759" y="11946"/>
                    <a:pt x="79759" y="11763"/>
                  </a:cubicBezTo>
                  <a:lnTo>
                    <a:pt x="79759" y="335"/>
                  </a:lnTo>
                  <a:cubicBezTo>
                    <a:pt x="79759" y="152"/>
                    <a:pt x="79607" y="0"/>
                    <a:pt x="794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951650" y="2551150"/>
              <a:ext cx="1869350" cy="1112600"/>
            </a:xfrm>
            <a:custGeom>
              <a:avLst/>
              <a:gdLst/>
              <a:ahLst/>
              <a:cxnLst/>
              <a:rect l="l" t="t" r="r" b="b"/>
              <a:pathLst>
                <a:path w="74774" h="44504" extrusionOk="0">
                  <a:moveTo>
                    <a:pt x="74136" y="642"/>
                  </a:moveTo>
                  <a:lnTo>
                    <a:pt x="74136" y="43865"/>
                  </a:lnTo>
                  <a:lnTo>
                    <a:pt x="639" y="43865"/>
                  </a:lnTo>
                  <a:lnTo>
                    <a:pt x="639" y="642"/>
                  </a:lnTo>
                  <a:close/>
                  <a:moveTo>
                    <a:pt x="288" y="0"/>
                  </a:moveTo>
                  <a:cubicBezTo>
                    <a:pt x="127" y="0"/>
                    <a:pt x="1" y="141"/>
                    <a:pt x="1" y="308"/>
                  </a:cubicBezTo>
                  <a:lnTo>
                    <a:pt x="1" y="44169"/>
                  </a:lnTo>
                  <a:cubicBezTo>
                    <a:pt x="1" y="44351"/>
                    <a:pt x="153" y="44503"/>
                    <a:pt x="335" y="44503"/>
                  </a:cubicBezTo>
                  <a:lnTo>
                    <a:pt x="74470" y="44503"/>
                  </a:lnTo>
                  <a:cubicBezTo>
                    <a:pt x="74622" y="44503"/>
                    <a:pt x="74774" y="44351"/>
                    <a:pt x="74774" y="44169"/>
                  </a:cubicBezTo>
                  <a:lnTo>
                    <a:pt x="74774" y="308"/>
                  </a:lnTo>
                  <a:cubicBezTo>
                    <a:pt x="74774" y="141"/>
                    <a:pt x="74647" y="0"/>
                    <a:pt x="74509" y="0"/>
                  </a:cubicBezTo>
                  <a:cubicBezTo>
                    <a:pt x="74496" y="0"/>
                    <a:pt x="74483" y="1"/>
                    <a:pt x="74470" y="4"/>
                  </a:cubicBezTo>
                  <a:lnTo>
                    <a:pt x="335" y="4"/>
                  </a:lnTo>
                  <a:cubicBezTo>
                    <a:pt x="319" y="1"/>
                    <a:pt x="304" y="0"/>
                    <a:pt x="2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626425" y="2551150"/>
              <a:ext cx="503075" cy="1112600"/>
            </a:xfrm>
            <a:custGeom>
              <a:avLst/>
              <a:gdLst/>
              <a:ahLst/>
              <a:cxnLst/>
              <a:rect l="l" t="t" r="r" b="b"/>
              <a:pathLst>
                <a:path w="20123" h="44504" extrusionOk="0">
                  <a:moveTo>
                    <a:pt x="19485" y="642"/>
                  </a:moveTo>
                  <a:lnTo>
                    <a:pt x="19485" y="43865"/>
                  </a:lnTo>
                  <a:lnTo>
                    <a:pt x="639" y="43865"/>
                  </a:lnTo>
                  <a:lnTo>
                    <a:pt x="639" y="642"/>
                  </a:lnTo>
                  <a:close/>
                  <a:moveTo>
                    <a:pt x="289" y="0"/>
                  </a:moveTo>
                  <a:cubicBezTo>
                    <a:pt x="128" y="0"/>
                    <a:pt x="1" y="141"/>
                    <a:pt x="1" y="308"/>
                  </a:cubicBezTo>
                  <a:lnTo>
                    <a:pt x="1" y="44169"/>
                  </a:lnTo>
                  <a:cubicBezTo>
                    <a:pt x="1" y="44351"/>
                    <a:pt x="153" y="44503"/>
                    <a:pt x="335" y="44503"/>
                  </a:cubicBezTo>
                  <a:lnTo>
                    <a:pt x="19789" y="44503"/>
                  </a:lnTo>
                  <a:cubicBezTo>
                    <a:pt x="19971" y="44503"/>
                    <a:pt x="20123" y="44351"/>
                    <a:pt x="20123" y="44169"/>
                  </a:cubicBezTo>
                  <a:lnTo>
                    <a:pt x="20123" y="308"/>
                  </a:lnTo>
                  <a:cubicBezTo>
                    <a:pt x="20123" y="141"/>
                    <a:pt x="19996" y="0"/>
                    <a:pt x="19835" y="0"/>
                  </a:cubicBezTo>
                  <a:cubicBezTo>
                    <a:pt x="19820" y="0"/>
                    <a:pt x="19804" y="1"/>
                    <a:pt x="19789" y="4"/>
                  </a:cubicBezTo>
                  <a:lnTo>
                    <a:pt x="335" y="4"/>
                  </a:lnTo>
                  <a:cubicBezTo>
                    <a:pt x="320" y="1"/>
                    <a:pt x="304" y="0"/>
                    <a:pt x="2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1866550" y="1370575"/>
              <a:ext cx="556275" cy="903325"/>
            </a:xfrm>
            <a:custGeom>
              <a:avLst/>
              <a:gdLst/>
              <a:ahLst/>
              <a:cxnLst/>
              <a:rect l="l" t="t" r="r" b="b"/>
              <a:pathLst>
                <a:path w="22251" h="36133" extrusionOk="0">
                  <a:moveTo>
                    <a:pt x="17993" y="1"/>
                  </a:moveTo>
                  <a:cubicBezTo>
                    <a:pt x="17707" y="1"/>
                    <a:pt x="17500" y="369"/>
                    <a:pt x="17752" y="570"/>
                  </a:cubicBezTo>
                  <a:cubicBezTo>
                    <a:pt x="20305" y="2546"/>
                    <a:pt x="21612" y="5038"/>
                    <a:pt x="21552" y="7986"/>
                  </a:cubicBezTo>
                  <a:cubicBezTo>
                    <a:pt x="21430" y="19780"/>
                    <a:pt x="487" y="35403"/>
                    <a:pt x="275" y="35555"/>
                  </a:cubicBezTo>
                  <a:cubicBezTo>
                    <a:pt x="1" y="35738"/>
                    <a:pt x="153" y="36133"/>
                    <a:pt x="457" y="36133"/>
                  </a:cubicBezTo>
                  <a:cubicBezTo>
                    <a:pt x="518" y="36133"/>
                    <a:pt x="609" y="36102"/>
                    <a:pt x="639" y="36072"/>
                  </a:cubicBezTo>
                  <a:cubicBezTo>
                    <a:pt x="1521" y="35434"/>
                    <a:pt x="22068" y="20114"/>
                    <a:pt x="22220" y="7986"/>
                  </a:cubicBezTo>
                  <a:cubicBezTo>
                    <a:pt x="22251" y="4825"/>
                    <a:pt x="20883" y="2181"/>
                    <a:pt x="18178" y="53"/>
                  </a:cubicBezTo>
                  <a:cubicBezTo>
                    <a:pt x="18115" y="17"/>
                    <a:pt x="18052" y="1"/>
                    <a:pt x="1799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1860475" y="1360900"/>
              <a:ext cx="466125" cy="913000"/>
            </a:xfrm>
            <a:custGeom>
              <a:avLst/>
              <a:gdLst/>
              <a:ahLst/>
              <a:cxnLst/>
              <a:rect l="l" t="t" r="r" b="b"/>
              <a:pathLst>
                <a:path w="18645" h="36520" extrusionOk="0">
                  <a:moveTo>
                    <a:pt x="15301" y="1"/>
                  </a:moveTo>
                  <a:cubicBezTo>
                    <a:pt x="13177" y="1"/>
                    <a:pt x="11245" y="678"/>
                    <a:pt x="9545" y="2021"/>
                  </a:cubicBezTo>
                  <a:cubicBezTo>
                    <a:pt x="1" y="9498"/>
                    <a:pt x="366" y="35122"/>
                    <a:pt x="366" y="36216"/>
                  </a:cubicBezTo>
                  <a:cubicBezTo>
                    <a:pt x="366" y="36368"/>
                    <a:pt x="518" y="36520"/>
                    <a:pt x="700" y="36520"/>
                  </a:cubicBezTo>
                  <a:cubicBezTo>
                    <a:pt x="882" y="36520"/>
                    <a:pt x="1034" y="36368"/>
                    <a:pt x="1004" y="36185"/>
                  </a:cubicBezTo>
                  <a:cubicBezTo>
                    <a:pt x="1004" y="35942"/>
                    <a:pt x="639" y="9802"/>
                    <a:pt x="9940" y="2507"/>
                  </a:cubicBezTo>
                  <a:cubicBezTo>
                    <a:pt x="11524" y="1278"/>
                    <a:pt x="13308" y="648"/>
                    <a:pt x="15282" y="648"/>
                  </a:cubicBezTo>
                  <a:cubicBezTo>
                    <a:pt x="16187" y="648"/>
                    <a:pt x="17132" y="780"/>
                    <a:pt x="18117" y="1048"/>
                  </a:cubicBezTo>
                  <a:cubicBezTo>
                    <a:pt x="18136" y="1051"/>
                    <a:pt x="18155" y="1053"/>
                    <a:pt x="18174" y="1053"/>
                  </a:cubicBezTo>
                  <a:cubicBezTo>
                    <a:pt x="18526" y="1053"/>
                    <a:pt x="18644" y="525"/>
                    <a:pt x="18269" y="410"/>
                  </a:cubicBezTo>
                  <a:cubicBezTo>
                    <a:pt x="17243" y="137"/>
                    <a:pt x="16253" y="1"/>
                    <a:pt x="1530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1333125" y="1371550"/>
              <a:ext cx="555400" cy="902350"/>
            </a:xfrm>
            <a:custGeom>
              <a:avLst/>
              <a:gdLst/>
              <a:ahLst/>
              <a:cxnLst/>
              <a:rect l="l" t="t" r="r" b="b"/>
              <a:pathLst>
                <a:path w="22216" h="36094" extrusionOk="0">
                  <a:moveTo>
                    <a:pt x="4236" y="1"/>
                  </a:moveTo>
                  <a:cubicBezTo>
                    <a:pt x="4184" y="1"/>
                    <a:pt x="4129" y="14"/>
                    <a:pt x="4073" y="45"/>
                  </a:cubicBezTo>
                  <a:cubicBezTo>
                    <a:pt x="1368" y="2142"/>
                    <a:pt x="0" y="4817"/>
                    <a:pt x="31" y="7947"/>
                  </a:cubicBezTo>
                  <a:cubicBezTo>
                    <a:pt x="183" y="20075"/>
                    <a:pt x="20730" y="35395"/>
                    <a:pt x="21612" y="36033"/>
                  </a:cubicBezTo>
                  <a:cubicBezTo>
                    <a:pt x="21640" y="36061"/>
                    <a:pt x="21721" y="36090"/>
                    <a:pt x="21782" y="36093"/>
                  </a:cubicBezTo>
                  <a:lnTo>
                    <a:pt x="21782" y="36093"/>
                  </a:lnTo>
                  <a:cubicBezTo>
                    <a:pt x="22102" y="36079"/>
                    <a:pt x="22215" y="35695"/>
                    <a:pt x="21976" y="35516"/>
                  </a:cubicBezTo>
                  <a:cubicBezTo>
                    <a:pt x="21764" y="35364"/>
                    <a:pt x="790" y="19741"/>
                    <a:pt x="669" y="7947"/>
                  </a:cubicBezTo>
                  <a:cubicBezTo>
                    <a:pt x="639" y="4999"/>
                    <a:pt x="1915" y="2537"/>
                    <a:pt x="4468" y="561"/>
                  </a:cubicBezTo>
                  <a:cubicBezTo>
                    <a:pt x="4671" y="334"/>
                    <a:pt x="4494" y="1"/>
                    <a:pt x="4236" y="1"/>
                  </a:cubicBezTo>
                  <a:close/>
                  <a:moveTo>
                    <a:pt x="21782" y="36093"/>
                  </a:moveTo>
                  <a:cubicBezTo>
                    <a:pt x="21776" y="36094"/>
                    <a:pt x="21770" y="36094"/>
                    <a:pt x="21764" y="36094"/>
                  </a:cubicBezTo>
                  <a:lnTo>
                    <a:pt x="21794" y="36094"/>
                  </a:lnTo>
                  <a:cubicBezTo>
                    <a:pt x="21790" y="36094"/>
                    <a:pt x="21786" y="36094"/>
                    <a:pt x="21782" y="3609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431900" y="1360900"/>
              <a:ext cx="464325" cy="913000"/>
            </a:xfrm>
            <a:custGeom>
              <a:avLst/>
              <a:gdLst/>
              <a:ahLst/>
              <a:cxnLst/>
              <a:rect l="l" t="t" r="r" b="b"/>
              <a:pathLst>
                <a:path w="18573" h="36520" extrusionOk="0">
                  <a:moveTo>
                    <a:pt x="3256" y="1"/>
                  </a:moveTo>
                  <a:cubicBezTo>
                    <a:pt x="2303" y="1"/>
                    <a:pt x="1309" y="137"/>
                    <a:pt x="274" y="410"/>
                  </a:cubicBezTo>
                  <a:cubicBezTo>
                    <a:pt x="122" y="471"/>
                    <a:pt x="1" y="623"/>
                    <a:pt x="31" y="805"/>
                  </a:cubicBezTo>
                  <a:cubicBezTo>
                    <a:pt x="81" y="929"/>
                    <a:pt x="192" y="1034"/>
                    <a:pt x="331" y="1034"/>
                  </a:cubicBezTo>
                  <a:cubicBezTo>
                    <a:pt x="361" y="1034"/>
                    <a:pt x="393" y="1029"/>
                    <a:pt x="426" y="1018"/>
                  </a:cubicBezTo>
                  <a:cubicBezTo>
                    <a:pt x="1394" y="764"/>
                    <a:pt x="2323" y="638"/>
                    <a:pt x="3214" y="638"/>
                  </a:cubicBezTo>
                  <a:cubicBezTo>
                    <a:pt x="5207" y="638"/>
                    <a:pt x="7006" y="1268"/>
                    <a:pt x="8603" y="2507"/>
                  </a:cubicBezTo>
                  <a:cubicBezTo>
                    <a:pt x="17904" y="9802"/>
                    <a:pt x="17509" y="35942"/>
                    <a:pt x="17509" y="36185"/>
                  </a:cubicBezTo>
                  <a:cubicBezTo>
                    <a:pt x="17509" y="36368"/>
                    <a:pt x="17661" y="36520"/>
                    <a:pt x="17843" y="36520"/>
                  </a:cubicBezTo>
                  <a:cubicBezTo>
                    <a:pt x="18025" y="36520"/>
                    <a:pt x="18177" y="36398"/>
                    <a:pt x="18177" y="36216"/>
                  </a:cubicBezTo>
                  <a:cubicBezTo>
                    <a:pt x="18208" y="35122"/>
                    <a:pt x="18572" y="9498"/>
                    <a:pt x="8998" y="2021"/>
                  </a:cubicBezTo>
                  <a:cubicBezTo>
                    <a:pt x="7298" y="678"/>
                    <a:pt x="5380" y="1"/>
                    <a:pt x="325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6028500" y="3513675"/>
              <a:ext cx="370075" cy="599150"/>
            </a:xfrm>
            <a:custGeom>
              <a:avLst/>
              <a:gdLst/>
              <a:ahLst/>
              <a:cxnLst/>
              <a:rect l="l" t="t" r="r" b="b"/>
              <a:pathLst>
                <a:path w="14803" h="23966" extrusionOk="0">
                  <a:moveTo>
                    <a:pt x="11859" y="0"/>
                  </a:moveTo>
                  <a:cubicBezTo>
                    <a:pt x="11759" y="0"/>
                    <a:pt x="11665" y="47"/>
                    <a:pt x="11611" y="136"/>
                  </a:cubicBezTo>
                  <a:cubicBezTo>
                    <a:pt x="11490" y="257"/>
                    <a:pt x="11520" y="470"/>
                    <a:pt x="11672" y="592"/>
                  </a:cubicBezTo>
                  <a:cubicBezTo>
                    <a:pt x="13314" y="1868"/>
                    <a:pt x="14104" y="3449"/>
                    <a:pt x="14104" y="5364"/>
                  </a:cubicBezTo>
                  <a:cubicBezTo>
                    <a:pt x="14043" y="13054"/>
                    <a:pt x="304" y="23267"/>
                    <a:pt x="183" y="23358"/>
                  </a:cubicBezTo>
                  <a:cubicBezTo>
                    <a:pt x="31" y="23480"/>
                    <a:pt x="0" y="23692"/>
                    <a:pt x="91" y="23844"/>
                  </a:cubicBezTo>
                  <a:cubicBezTo>
                    <a:pt x="152" y="23905"/>
                    <a:pt x="243" y="23966"/>
                    <a:pt x="365" y="23966"/>
                  </a:cubicBezTo>
                  <a:cubicBezTo>
                    <a:pt x="426" y="23966"/>
                    <a:pt x="487" y="23936"/>
                    <a:pt x="547" y="23905"/>
                  </a:cubicBezTo>
                  <a:cubicBezTo>
                    <a:pt x="1125" y="23480"/>
                    <a:pt x="14681" y="13388"/>
                    <a:pt x="14773" y="5364"/>
                  </a:cubicBezTo>
                  <a:cubicBezTo>
                    <a:pt x="14803" y="3267"/>
                    <a:pt x="13891" y="1473"/>
                    <a:pt x="12067" y="75"/>
                  </a:cubicBezTo>
                  <a:cubicBezTo>
                    <a:pt x="12004" y="24"/>
                    <a:pt x="11930" y="0"/>
                    <a:pt x="118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6023175" y="3507200"/>
              <a:ext cx="314425" cy="605625"/>
            </a:xfrm>
            <a:custGeom>
              <a:avLst/>
              <a:gdLst/>
              <a:ahLst/>
              <a:cxnLst/>
              <a:rect l="l" t="t" r="r" b="b"/>
              <a:pathLst>
                <a:path w="12577" h="24225" extrusionOk="0">
                  <a:moveTo>
                    <a:pt x="10153" y="1"/>
                  </a:moveTo>
                  <a:cubicBezTo>
                    <a:pt x="8747" y="1"/>
                    <a:pt x="7471" y="440"/>
                    <a:pt x="6323" y="1337"/>
                  </a:cubicBezTo>
                  <a:cubicBezTo>
                    <a:pt x="0" y="6292"/>
                    <a:pt x="244" y="23192"/>
                    <a:pt x="244" y="23891"/>
                  </a:cubicBezTo>
                  <a:cubicBezTo>
                    <a:pt x="244" y="24073"/>
                    <a:pt x="396" y="24225"/>
                    <a:pt x="578" y="24225"/>
                  </a:cubicBezTo>
                  <a:cubicBezTo>
                    <a:pt x="760" y="24225"/>
                    <a:pt x="912" y="24073"/>
                    <a:pt x="912" y="23891"/>
                  </a:cubicBezTo>
                  <a:cubicBezTo>
                    <a:pt x="912" y="23708"/>
                    <a:pt x="669" y="6596"/>
                    <a:pt x="6718" y="1854"/>
                  </a:cubicBezTo>
                  <a:cubicBezTo>
                    <a:pt x="7740" y="1061"/>
                    <a:pt x="8905" y="655"/>
                    <a:pt x="10184" y="655"/>
                  </a:cubicBezTo>
                  <a:cubicBezTo>
                    <a:pt x="10769" y="655"/>
                    <a:pt x="11377" y="740"/>
                    <a:pt x="12007" y="912"/>
                  </a:cubicBezTo>
                  <a:cubicBezTo>
                    <a:pt x="12042" y="922"/>
                    <a:pt x="12076" y="926"/>
                    <a:pt x="12107" y="926"/>
                  </a:cubicBezTo>
                  <a:cubicBezTo>
                    <a:pt x="12458" y="926"/>
                    <a:pt x="12577" y="357"/>
                    <a:pt x="12159" y="273"/>
                  </a:cubicBezTo>
                  <a:cubicBezTo>
                    <a:pt x="11463" y="92"/>
                    <a:pt x="10795" y="1"/>
                    <a:pt x="101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5676675" y="3513525"/>
              <a:ext cx="371500" cy="599300"/>
            </a:xfrm>
            <a:custGeom>
              <a:avLst/>
              <a:gdLst/>
              <a:ahLst/>
              <a:cxnLst/>
              <a:rect l="l" t="t" r="r" b="b"/>
              <a:pathLst>
                <a:path w="14860" h="23972" extrusionOk="0">
                  <a:moveTo>
                    <a:pt x="2891" y="0"/>
                  </a:moveTo>
                  <a:cubicBezTo>
                    <a:pt x="2835" y="0"/>
                    <a:pt x="2781" y="24"/>
                    <a:pt x="2736" y="81"/>
                  </a:cubicBezTo>
                  <a:cubicBezTo>
                    <a:pt x="912" y="1479"/>
                    <a:pt x="0" y="3273"/>
                    <a:pt x="30" y="5370"/>
                  </a:cubicBezTo>
                  <a:cubicBezTo>
                    <a:pt x="122" y="13394"/>
                    <a:pt x="13648" y="23486"/>
                    <a:pt x="14225" y="23911"/>
                  </a:cubicBezTo>
                  <a:cubicBezTo>
                    <a:pt x="14282" y="23940"/>
                    <a:pt x="14340" y="23968"/>
                    <a:pt x="14422" y="23972"/>
                  </a:cubicBezTo>
                  <a:lnTo>
                    <a:pt x="14422" y="23972"/>
                  </a:lnTo>
                  <a:cubicBezTo>
                    <a:pt x="14716" y="23959"/>
                    <a:pt x="14860" y="23573"/>
                    <a:pt x="14620" y="23364"/>
                  </a:cubicBezTo>
                  <a:cubicBezTo>
                    <a:pt x="14468" y="23273"/>
                    <a:pt x="760" y="13060"/>
                    <a:pt x="669" y="5370"/>
                  </a:cubicBezTo>
                  <a:cubicBezTo>
                    <a:pt x="638" y="3455"/>
                    <a:pt x="1459" y="1874"/>
                    <a:pt x="3100" y="598"/>
                  </a:cubicBezTo>
                  <a:cubicBezTo>
                    <a:pt x="3397" y="450"/>
                    <a:pt x="3131" y="0"/>
                    <a:pt x="2891" y="0"/>
                  </a:cubicBezTo>
                  <a:close/>
                  <a:moveTo>
                    <a:pt x="14422" y="23972"/>
                  </a:moveTo>
                  <a:cubicBezTo>
                    <a:pt x="14417" y="23972"/>
                    <a:pt x="14413" y="23972"/>
                    <a:pt x="14408" y="23972"/>
                  </a:cubicBezTo>
                  <a:lnTo>
                    <a:pt x="14438" y="23972"/>
                  </a:lnTo>
                  <a:cubicBezTo>
                    <a:pt x="14433" y="23972"/>
                    <a:pt x="14427" y="23972"/>
                    <a:pt x="14422" y="239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5738700" y="3506875"/>
              <a:ext cx="313375" cy="605950"/>
            </a:xfrm>
            <a:custGeom>
              <a:avLst/>
              <a:gdLst/>
              <a:ahLst/>
              <a:cxnLst/>
              <a:rect l="l" t="t" r="r" b="b"/>
              <a:pathLst>
                <a:path w="12535" h="24238" extrusionOk="0">
                  <a:moveTo>
                    <a:pt x="2386" y="0"/>
                  </a:moveTo>
                  <a:cubicBezTo>
                    <a:pt x="1743" y="0"/>
                    <a:pt x="1073" y="95"/>
                    <a:pt x="376" y="286"/>
                  </a:cubicBezTo>
                  <a:cubicBezTo>
                    <a:pt x="1" y="402"/>
                    <a:pt x="119" y="929"/>
                    <a:pt x="471" y="929"/>
                  </a:cubicBezTo>
                  <a:cubicBezTo>
                    <a:pt x="490" y="929"/>
                    <a:pt x="509" y="928"/>
                    <a:pt x="528" y="925"/>
                  </a:cubicBezTo>
                  <a:cubicBezTo>
                    <a:pt x="1167" y="753"/>
                    <a:pt x="1779" y="668"/>
                    <a:pt x="2364" y="668"/>
                  </a:cubicBezTo>
                  <a:cubicBezTo>
                    <a:pt x="3644" y="668"/>
                    <a:pt x="4795" y="1074"/>
                    <a:pt x="5817" y="1867"/>
                  </a:cubicBezTo>
                  <a:cubicBezTo>
                    <a:pt x="11866" y="6609"/>
                    <a:pt x="11623" y="23721"/>
                    <a:pt x="11623" y="23904"/>
                  </a:cubicBezTo>
                  <a:cubicBezTo>
                    <a:pt x="11623" y="24086"/>
                    <a:pt x="11775" y="24238"/>
                    <a:pt x="11957" y="24238"/>
                  </a:cubicBezTo>
                  <a:cubicBezTo>
                    <a:pt x="12139" y="24238"/>
                    <a:pt x="12291" y="24086"/>
                    <a:pt x="12291" y="23904"/>
                  </a:cubicBezTo>
                  <a:cubicBezTo>
                    <a:pt x="12291" y="23205"/>
                    <a:pt x="12535" y="6305"/>
                    <a:pt x="6212" y="1350"/>
                  </a:cubicBezTo>
                  <a:cubicBezTo>
                    <a:pt x="5065" y="454"/>
                    <a:pt x="3790" y="0"/>
                    <a:pt x="238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1623125" y="2550575"/>
              <a:ext cx="507150" cy="374550"/>
            </a:xfrm>
            <a:custGeom>
              <a:avLst/>
              <a:gdLst/>
              <a:ahLst/>
              <a:cxnLst/>
              <a:rect l="l" t="t" r="r" b="b"/>
              <a:pathLst>
                <a:path w="20286" h="14982" extrusionOk="0">
                  <a:moveTo>
                    <a:pt x="508" y="1"/>
                  </a:moveTo>
                  <a:cubicBezTo>
                    <a:pt x="257" y="1"/>
                    <a:pt x="0" y="452"/>
                    <a:pt x="255" y="605"/>
                  </a:cubicBezTo>
                  <a:lnTo>
                    <a:pt x="19738" y="14921"/>
                  </a:lnTo>
                  <a:cubicBezTo>
                    <a:pt x="19799" y="14982"/>
                    <a:pt x="19860" y="14982"/>
                    <a:pt x="19921" y="14982"/>
                  </a:cubicBezTo>
                  <a:cubicBezTo>
                    <a:pt x="20042" y="14982"/>
                    <a:pt x="20133" y="14951"/>
                    <a:pt x="20194" y="14860"/>
                  </a:cubicBezTo>
                  <a:cubicBezTo>
                    <a:pt x="20285" y="14708"/>
                    <a:pt x="20255" y="14495"/>
                    <a:pt x="20133" y="14404"/>
                  </a:cubicBezTo>
                  <a:lnTo>
                    <a:pt x="650" y="57"/>
                  </a:lnTo>
                  <a:cubicBezTo>
                    <a:pt x="605" y="18"/>
                    <a:pt x="557" y="1"/>
                    <a:pt x="50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1623225" y="2746300"/>
              <a:ext cx="507050" cy="374875"/>
            </a:xfrm>
            <a:custGeom>
              <a:avLst/>
              <a:gdLst/>
              <a:ahLst/>
              <a:cxnLst/>
              <a:rect l="l" t="t" r="r" b="b"/>
              <a:pathLst>
                <a:path w="20282" h="14995" extrusionOk="0">
                  <a:moveTo>
                    <a:pt x="489" y="1"/>
                  </a:moveTo>
                  <a:cubicBezTo>
                    <a:pt x="243" y="1"/>
                    <a:pt x="1" y="438"/>
                    <a:pt x="251" y="587"/>
                  </a:cubicBezTo>
                  <a:lnTo>
                    <a:pt x="19734" y="14904"/>
                  </a:lnTo>
                  <a:cubicBezTo>
                    <a:pt x="19795" y="14964"/>
                    <a:pt x="19856" y="14995"/>
                    <a:pt x="19917" y="14995"/>
                  </a:cubicBezTo>
                  <a:cubicBezTo>
                    <a:pt x="20038" y="14964"/>
                    <a:pt x="20129" y="14934"/>
                    <a:pt x="20190" y="14843"/>
                  </a:cubicBezTo>
                  <a:cubicBezTo>
                    <a:pt x="20281" y="14691"/>
                    <a:pt x="20251" y="14508"/>
                    <a:pt x="20129" y="14387"/>
                  </a:cubicBezTo>
                  <a:lnTo>
                    <a:pt x="646" y="71"/>
                  </a:lnTo>
                  <a:cubicBezTo>
                    <a:pt x="597" y="22"/>
                    <a:pt x="543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1623125" y="2935850"/>
              <a:ext cx="507150" cy="375300"/>
            </a:xfrm>
            <a:custGeom>
              <a:avLst/>
              <a:gdLst/>
              <a:ahLst/>
              <a:cxnLst/>
              <a:rect l="l" t="t" r="r" b="b"/>
              <a:pathLst>
                <a:path w="20286" h="15012" extrusionOk="0">
                  <a:moveTo>
                    <a:pt x="508" y="0"/>
                  </a:moveTo>
                  <a:cubicBezTo>
                    <a:pt x="257" y="0"/>
                    <a:pt x="0" y="451"/>
                    <a:pt x="255" y="604"/>
                  </a:cubicBezTo>
                  <a:lnTo>
                    <a:pt x="19738" y="14920"/>
                  </a:lnTo>
                  <a:cubicBezTo>
                    <a:pt x="19799" y="14981"/>
                    <a:pt x="19860" y="15012"/>
                    <a:pt x="19921" y="15012"/>
                  </a:cubicBezTo>
                  <a:cubicBezTo>
                    <a:pt x="20042" y="14981"/>
                    <a:pt x="20133" y="14951"/>
                    <a:pt x="20194" y="14860"/>
                  </a:cubicBezTo>
                  <a:cubicBezTo>
                    <a:pt x="20285" y="14708"/>
                    <a:pt x="20255" y="14525"/>
                    <a:pt x="20133" y="14404"/>
                  </a:cubicBezTo>
                  <a:lnTo>
                    <a:pt x="650" y="57"/>
                  </a:lnTo>
                  <a:cubicBezTo>
                    <a:pt x="605" y="17"/>
                    <a:pt x="557" y="0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1621575" y="3116725"/>
              <a:ext cx="508700" cy="375275"/>
            </a:xfrm>
            <a:custGeom>
              <a:avLst/>
              <a:gdLst/>
              <a:ahLst/>
              <a:cxnLst/>
              <a:rect l="l" t="t" r="r" b="b"/>
              <a:pathLst>
                <a:path w="20348" h="15011" extrusionOk="0">
                  <a:moveTo>
                    <a:pt x="493" y="0"/>
                  </a:moveTo>
                  <a:cubicBezTo>
                    <a:pt x="210" y="0"/>
                    <a:pt x="0" y="409"/>
                    <a:pt x="317" y="603"/>
                  </a:cubicBezTo>
                  <a:lnTo>
                    <a:pt x="19800" y="14950"/>
                  </a:lnTo>
                  <a:cubicBezTo>
                    <a:pt x="19861" y="14980"/>
                    <a:pt x="19922" y="15011"/>
                    <a:pt x="19983" y="15011"/>
                  </a:cubicBezTo>
                  <a:cubicBezTo>
                    <a:pt x="20104" y="15011"/>
                    <a:pt x="20195" y="14950"/>
                    <a:pt x="20256" y="14889"/>
                  </a:cubicBezTo>
                  <a:cubicBezTo>
                    <a:pt x="20347" y="14737"/>
                    <a:pt x="20317" y="14524"/>
                    <a:pt x="20195" y="14433"/>
                  </a:cubicBezTo>
                  <a:lnTo>
                    <a:pt x="712" y="87"/>
                  </a:lnTo>
                  <a:cubicBezTo>
                    <a:pt x="639" y="26"/>
                    <a:pt x="563" y="0"/>
                    <a:pt x="49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1623225" y="3284300"/>
              <a:ext cx="507050" cy="374875"/>
            </a:xfrm>
            <a:custGeom>
              <a:avLst/>
              <a:gdLst/>
              <a:ahLst/>
              <a:cxnLst/>
              <a:rect l="l" t="t" r="r" b="b"/>
              <a:pathLst>
                <a:path w="20282" h="14995" extrusionOk="0">
                  <a:moveTo>
                    <a:pt x="489" y="1"/>
                  </a:moveTo>
                  <a:cubicBezTo>
                    <a:pt x="243" y="1"/>
                    <a:pt x="1" y="438"/>
                    <a:pt x="251" y="587"/>
                  </a:cubicBezTo>
                  <a:lnTo>
                    <a:pt x="19734" y="14934"/>
                  </a:lnTo>
                  <a:cubicBezTo>
                    <a:pt x="19795" y="14964"/>
                    <a:pt x="19856" y="14995"/>
                    <a:pt x="19917" y="14995"/>
                  </a:cubicBezTo>
                  <a:cubicBezTo>
                    <a:pt x="20038" y="14995"/>
                    <a:pt x="20129" y="14934"/>
                    <a:pt x="20190" y="14843"/>
                  </a:cubicBezTo>
                  <a:cubicBezTo>
                    <a:pt x="20281" y="14721"/>
                    <a:pt x="20251" y="14509"/>
                    <a:pt x="20129" y="14387"/>
                  </a:cubicBezTo>
                  <a:lnTo>
                    <a:pt x="646" y="71"/>
                  </a:lnTo>
                  <a:cubicBezTo>
                    <a:pt x="597" y="22"/>
                    <a:pt x="543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3026150" y="2745000"/>
              <a:ext cx="1993225" cy="301700"/>
            </a:xfrm>
            <a:custGeom>
              <a:avLst/>
              <a:gdLst/>
              <a:ahLst/>
              <a:cxnLst/>
              <a:rect l="l" t="t" r="r" b="b"/>
              <a:pathLst>
                <a:path w="79729" h="12068" extrusionOk="0">
                  <a:moveTo>
                    <a:pt x="79090" y="639"/>
                  </a:moveTo>
                  <a:lnTo>
                    <a:pt x="79090" y="11430"/>
                  </a:lnTo>
                  <a:lnTo>
                    <a:pt x="639" y="11430"/>
                  </a:lnTo>
                  <a:lnTo>
                    <a:pt x="639" y="639"/>
                  </a:lnTo>
                  <a:close/>
                  <a:moveTo>
                    <a:pt x="305" y="1"/>
                  </a:moveTo>
                  <a:cubicBezTo>
                    <a:pt x="122" y="1"/>
                    <a:pt x="1" y="153"/>
                    <a:pt x="1" y="335"/>
                  </a:cubicBezTo>
                  <a:lnTo>
                    <a:pt x="1" y="11734"/>
                  </a:lnTo>
                  <a:cubicBezTo>
                    <a:pt x="1" y="11916"/>
                    <a:pt x="122" y="12068"/>
                    <a:pt x="305" y="12068"/>
                  </a:cubicBezTo>
                  <a:lnTo>
                    <a:pt x="79394" y="12068"/>
                  </a:lnTo>
                  <a:cubicBezTo>
                    <a:pt x="79577" y="12068"/>
                    <a:pt x="79729" y="11916"/>
                    <a:pt x="79729" y="11734"/>
                  </a:cubicBezTo>
                  <a:lnTo>
                    <a:pt x="79729" y="335"/>
                  </a:lnTo>
                  <a:cubicBezTo>
                    <a:pt x="79729" y="153"/>
                    <a:pt x="79577" y="1"/>
                    <a:pt x="793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3096075" y="3035300"/>
              <a:ext cx="1870125" cy="2030450"/>
            </a:xfrm>
            <a:custGeom>
              <a:avLst/>
              <a:gdLst/>
              <a:ahLst/>
              <a:cxnLst/>
              <a:rect l="l" t="t" r="r" b="b"/>
              <a:pathLst>
                <a:path w="74805" h="81218" extrusionOk="0">
                  <a:moveTo>
                    <a:pt x="74135" y="669"/>
                  </a:moveTo>
                  <a:lnTo>
                    <a:pt x="74135" y="80548"/>
                  </a:lnTo>
                  <a:lnTo>
                    <a:pt x="669" y="80548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2" y="0"/>
                    <a:pt x="0" y="152"/>
                    <a:pt x="0" y="334"/>
                  </a:cubicBezTo>
                  <a:lnTo>
                    <a:pt x="0" y="80883"/>
                  </a:lnTo>
                  <a:cubicBezTo>
                    <a:pt x="0" y="81065"/>
                    <a:pt x="152" y="81217"/>
                    <a:pt x="335" y="81217"/>
                  </a:cubicBezTo>
                  <a:lnTo>
                    <a:pt x="74470" y="81217"/>
                  </a:lnTo>
                  <a:cubicBezTo>
                    <a:pt x="74652" y="81217"/>
                    <a:pt x="74804" y="81065"/>
                    <a:pt x="74804" y="80883"/>
                  </a:cubicBezTo>
                  <a:lnTo>
                    <a:pt x="74804" y="334"/>
                  </a:lnTo>
                  <a:cubicBezTo>
                    <a:pt x="74804" y="152"/>
                    <a:pt x="74652" y="0"/>
                    <a:pt x="744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770850" y="3035300"/>
              <a:ext cx="524350" cy="2030450"/>
            </a:xfrm>
            <a:custGeom>
              <a:avLst/>
              <a:gdLst/>
              <a:ahLst/>
              <a:cxnLst/>
              <a:rect l="l" t="t" r="r" b="b"/>
              <a:pathLst>
                <a:path w="20974" h="81218" extrusionOk="0">
                  <a:moveTo>
                    <a:pt x="20305" y="669"/>
                  </a:moveTo>
                  <a:lnTo>
                    <a:pt x="20305" y="80548"/>
                  </a:lnTo>
                  <a:lnTo>
                    <a:pt x="669" y="80548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80883"/>
                  </a:lnTo>
                  <a:cubicBezTo>
                    <a:pt x="1" y="81065"/>
                    <a:pt x="153" y="81217"/>
                    <a:pt x="335" y="81217"/>
                  </a:cubicBezTo>
                  <a:lnTo>
                    <a:pt x="20639" y="81217"/>
                  </a:lnTo>
                  <a:cubicBezTo>
                    <a:pt x="20822" y="81217"/>
                    <a:pt x="20974" y="81065"/>
                    <a:pt x="20974" y="80883"/>
                  </a:cubicBezTo>
                  <a:lnTo>
                    <a:pt x="20974" y="334"/>
                  </a:lnTo>
                  <a:cubicBezTo>
                    <a:pt x="20974" y="152"/>
                    <a:pt x="20822" y="0"/>
                    <a:pt x="206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981825" y="1751725"/>
              <a:ext cx="343775" cy="1003950"/>
            </a:xfrm>
            <a:custGeom>
              <a:avLst/>
              <a:gdLst/>
              <a:ahLst/>
              <a:cxnLst/>
              <a:rect l="l" t="t" r="r" b="b"/>
              <a:pathLst>
                <a:path w="13751" h="40158" extrusionOk="0">
                  <a:moveTo>
                    <a:pt x="472" y="1"/>
                  </a:moveTo>
                  <a:cubicBezTo>
                    <a:pt x="93" y="1"/>
                    <a:pt x="1" y="585"/>
                    <a:pt x="407" y="643"/>
                  </a:cubicBezTo>
                  <a:cubicBezTo>
                    <a:pt x="3629" y="1099"/>
                    <a:pt x="5939" y="2649"/>
                    <a:pt x="7367" y="5233"/>
                  </a:cubicBezTo>
                  <a:cubicBezTo>
                    <a:pt x="13021" y="15598"/>
                    <a:pt x="2382" y="39458"/>
                    <a:pt x="2261" y="39702"/>
                  </a:cubicBezTo>
                  <a:cubicBezTo>
                    <a:pt x="2200" y="39854"/>
                    <a:pt x="2261" y="40066"/>
                    <a:pt x="2443" y="40127"/>
                  </a:cubicBezTo>
                  <a:cubicBezTo>
                    <a:pt x="2474" y="40157"/>
                    <a:pt x="2504" y="40157"/>
                    <a:pt x="2565" y="40157"/>
                  </a:cubicBezTo>
                  <a:cubicBezTo>
                    <a:pt x="2686" y="40157"/>
                    <a:pt x="2808" y="40097"/>
                    <a:pt x="2869" y="39975"/>
                  </a:cubicBezTo>
                  <a:cubicBezTo>
                    <a:pt x="3294" y="39002"/>
                    <a:pt x="13750" y="15567"/>
                    <a:pt x="7915" y="4929"/>
                  </a:cubicBezTo>
                  <a:cubicBezTo>
                    <a:pt x="6425" y="2163"/>
                    <a:pt x="3933" y="491"/>
                    <a:pt x="528" y="5"/>
                  </a:cubicBezTo>
                  <a:cubicBezTo>
                    <a:pt x="509" y="2"/>
                    <a:pt x="490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703975" y="1751450"/>
              <a:ext cx="351100" cy="1004225"/>
            </a:xfrm>
            <a:custGeom>
              <a:avLst/>
              <a:gdLst/>
              <a:ahLst/>
              <a:cxnLst/>
              <a:rect l="l" t="t" r="r" b="b"/>
              <a:pathLst>
                <a:path w="14044" h="40169" extrusionOk="0">
                  <a:moveTo>
                    <a:pt x="11594" y="1"/>
                  </a:moveTo>
                  <a:cubicBezTo>
                    <a:pt x="11562" y="1"/>
                    <a:pt x="11527" y="5"/>
                    <a:pt x="11490" y="16"/>
                  </a:cubicBezTo>
                  <a:cubicBezTo>
                    <a:pt x="8177" y="867"/>
                    <a:pt x="5867" y="2782"/>
                    <a:pt x="4651" y="5700"/>
                  </a:cubicBezTo>
                  <a:cubicBezTo>
                    <a:pt x="1" y="16885"/>
                    <a:pt x="12858" y="39074"/>
                    <a:pt x="13405" y="40017"/>
                  </a:cubicBezTo>
                  <a:cubicBezTo>
                    <a:pt x="13466" y="40108"/>
                    <a:pt x="13557" y="40168"/>
                    <a:pt x="13679" y="40168"/>
                  </a:cubicBezTo>
                  <a:cubicBezTo>
                    <a:pt x="13740" y="40168"/>
                    <a:pt x="13770" y="40138"/>
                    <a:pt x="13831" y="40138"/>
                  </a:cubicBezTo>
                  <a:cubicBezTo>
                    <a:pt x="13983" y="40017"/>
                    <a:pt x="14044" y="39834"/>
                    <a:pt x="13952" y="39682"/>
                  </a:cubicBezTo>
                  <a:cubicBezTo>
                    <a:pt x="13800" y="39439"/>
                    <a:pt x="700" y="16855"/>
                    <a:pt x="5259" y="5943"/>
                  </a:cubicBezTo>
                  <a:cubicBezTo>
                    <a:pt x="6384" y="3238"/>
                    <a:pt x="8542" y="1445"/>
                    <a:pt x="11673" y="654"/>
                  </a:cubicBezTo>
                  <a:cubicBezTo>
                    <a:pt x="12034" y="543"/>
                    <a:pt x="11938" y="1"/>
                    <a:pt x="115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3188775" y="2180450"/>
              <a:ext cx="867825" cy="575225"/>
            </a:xfrm>
            <a:custGeom>
              <a:avLst/>
              <a:gdLst/>
              <a:ahLst/>
              <a:cxnLst/>
              <a:rect l="l" t="t" r="r" b="b"/>
              <a:pathLst>
                <a:path w="34713" h="23009" extrusionOk="0">
                  <a:moveTo>
                    <a:pt x="1647" y="1"/>
                  </a:moveTo>
                  <a:cubicBezTo>
                    <a:pt x="1540" y="1"/>
                    <a:pt x="1432" y="54"/>
                    <a:pt x="1368" y="181"/>
                  </a:cubicBezTo>
                  <a:cubicBezTo>
                    <a:pt x="1" y="3343"/>
                    <a:pt x="122" y="6352"/>
                    <a:pt x="1703" y="9057"/>
                  </a:cubicBezTo>
                  <a:cubicBezTo>
                    <a:pt x="7751" y="19604"/>
                    <a:pt x="33162" y="22887"/>
                    <a:pt x="34256" y="23008"/>
                  </a:cubicBezTo>
                  <a:lnTo>
                    <a:pt x="34287" y="23008"/>
                  </a:lnTo>
                  <a:cubicBezTo>
                    <a:pt x="34682" y="23008"/>
                    <a:pt x="34712" y="22431"/>
                    <a:pt x="34317" y="22370"/>
                  </a:cubicBezTo>
                  <a:cubicBezTo>
                    <a:pt x="34074" y="22340"/>
                    <a:pt x="8147" y="18966"/>
                    <a:pt x="2250" y="8753"/>
                  </a:cubicBezTo>
                  <a:cubicBezTo>
                    <a:pt x="821" y="6200"/>
                    <a:pt x="700" y="3403"/>
                    <a:pt x="1946" y="425"/>
                  </a:cubicBezTo>
                  <a:cubicBezTo>
                    <a:pt x="2045" y="187"/>
                    <a:pt x="1847" y="1"/>
                    <a:pt x="164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220700" y="2107450"/>
              <a:ext cx="835150" cy="648225"/>
            </a:xfrm>
            <a:custGeom>
              <a:avLst/>
              <a:gdLst/>
              <a:ahLst/>
              <a:cxnLst/>
              <a:rect l="l" t="t" r="r" b="b"/>
              <a:pathLst>
                <a:path w="33406" h="25929" extrusionOk="0">
                  <a:moveTo>
                    <a:pt x="7040" y="1"/>
                  </a:moveTo>
                  <a:cubicBezTo>
                    <a:pt x="4528" y="1"/>
                    <a:pt x="2203" y="1010"/>
                    <a:pt x="152" y="3010"/>
                  </a:cubicBezTo>
                  <a:cubicBezTo>
                    <a:pt x="0" y="3132"/>
                    <a:pt x="0" y="3345"/>
                    <a:pt x="152" y="3466"/>
                  </a:cubicBezTo>
                  <a:cubicBezTo>
                    <a:pt x="213" y="3527"/>
                    <a:pt x="296" y="3557"/>
                    <a:pt x="380" y="3557"/>
                  </a:cubicBezTo>
                  <a:cubicBezTo>
                    <a:pt x="464" y="3557"/>
                    <a:pt x="547" y="3527"/>
                    <a:pt x="608" y="3466"/>
                  </a:cubicBezTo>
                  <a:cubicBezTo>
                    <a:pt x="2532" y="1592"/>
                    <a:pt x="4689" y="647"/>
                    <a:pt x="7042" y="647"/>
                  </a:cubicBezTo>
                  <a:cubicBezTo>
                    <a:pt x="7514" y="647"/>
                    <a:pt x="7993" y="685"/>
                    <a:pt x="8481" y="761"/>
                  </a:cubicBezTo>
                  <a:cubicBezTo>
                    <a:pt x="20122" y="2554"/>
                    <a:pt x="32584" y="25533"/>
                    <a:pt x="32706" y="25746"/>
                  </a:cubicBezTo>
                  <a:cubicBezTo>
                    <a:pt x="32767" y="25868"/>
                    <a:pt x="32888" y="25928"/>
                    <a:pt x="33010" y="25928"/>
                  </a:cubicBezTo>
                  <a:cubicBezTo>
                    <a:pt x="33253" y="25928"/>
                    <a:pt x="33405" y="25685"/>
                    <a:pt x="33283" y="25473"/>
                  </a:cubicBezTo>
                  <a:cubicBezTo>
                    <a:pt x="32767" y="24500"/>
                    <a:pt x="20548" y="1977"/>
                    <a:pt x="8572" y="123"/>
                  </a:cubicBezTo>
                  <a:cubicBezTo>
                    <a:pt x="8054" y="41"/>
                    <a:pt x="7543" y="1"/>
                    <a:pt x="70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4023900" y="2176475"/>
              <a:ext cx="865550" cy="576150"/>
            </a:xfrm>
            <a:custGeom>
              <a:avLst/>
              <a:gdLst/>
              <a:ahLst/>
              <a:cxnLst/>
              <a:rect l="l" t="t" r="r" b="b"/>
              <a:pathLst>
                <a:path w="34622" h="23046" extrusionOk="0">
                  <a:moveTo>
                    <a:pt x="32988" y="0"/>
                  </a:moveTo>
                  <a:cubicBezTo>
                    <a:pt x="32944" y="0"/>
                    <a:pt x="32900" y="11"/>
                    <a:pt x="32858" y="36"/>
                  </a:cubicBezTo>
                  <a:cubicBezTo>
                    <a:pt x="32676" y="97"/>
                    <a:pt x="32615" y="280"/>
                    <a:pt x="32676" y="462"/>
                  </a:cubicBezTo>
                  <a:cubicBezTo>
                    <a:pt x="33922" y="3441"/>
                    <a:pt x="33831" y="6237"/>
                    <a:pt x="32372" y="8760"/>
                  </a:cubicBezTo>
                  <a:cubicBezTo>
                    <a:pt x="26475" y="19003"/>
                    <a:pt x="578" y="22347"/>
                    <a:pt x="304" y="22377"/>
                  </a:cubicBezTo>
                  <a:cubicBezTo>
                    <a:pt x="122" y="22408"/>
                    <a:pt x="0" y="22590"/>
                    <a:pt x="31" y="22772"/>
                  </a:cubicBezTo>
                  <a:cubicBezTo>
                    <a:pt x="31" y="22924"/>
                    <a:pt x="183" y="23046"/>
                    <a:pt x="335" y="23046"/>
                  </a:cubicBezTo>
                  <a:lnTo>
                    <a:pt x="396" y="23046"/>
                  </a:lnTo>
                  <a:cubicBezTo>
                    <a:pt x="1459" y="22894"/>
                    <a:pt x="26870" y="19611"/>
                    <a:pt x="32949" y="9094"/>
                  </a:cubicBezTo>
                  <a:cubicBezTo>
                    <a:pt x="34500" y="6359"/>
                    <a:pt x="34621" y="3380"/>
                    <a:pt x="33284" y="188"/>
                  </a:cubicBezTo>
                  <a:cubicBezTo>
                    <a:pt x="33218" y="78"/>
                    <a:pt x="33104" y="0"/>
                    <a:pt x="329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4023150" y="2104425"/>
              <a:ext cx="836525" cy="648200"/>
            </a:xfrm>
            <a:custGeom>
              <a:avLst/>
              <a:gdLst/>
              <a:ahLst/>
              <a:cxnLst/>
              <a:rect l="l" t="t" r="r" b="b"/>
              <a:pathLst>
                <a:path w="33461" h="25928" extrusionOk="0">
                  <a:moveTo>
                    <a:pt x="26348" y="0"/>
                  </a:moveTo>
                  <a:cubicBezTo>
                    <a:pt x="25842" y="0"/>
                    <a:pt x="25327" y="41"/>
                    <a:pt x="24803" y="122"/>
                  </a:cubicBezTo>
                  <a:cubicBezTo>
                    <a:pt x="12827" y="1976"/>
                    <a:pt x="608" y="24499"/>
                    <a:pt x="91" y="25442"/>
                  </a:cubicBezTo>
                  <a:cubicBezTo>
                    <a:pt x="0" y="25594"/>
                    <a:pt x="61" y="25806"/>
                    <a:pt x="213" y="25898"/>
                  </a:cubicBezTo>
                  <a:cubicBezTo>
                    <a:pt x="274" y="25928"/>
                    <a:pt x="334" y="25928"/>
                    <a:pt x="365" y="25928"/>
                  </a:cubicBezTo>
                  <a:cubicBezTo>
                    <a:pt x="486" y="25928"/>
                    <a:pt x="608" y="25867"/>
                    <a:pt x="669" y="25746"/>
                  </a:cubicBezTo>
                  <a:cubicBezTo>
                    <a:pt x="790" y="25533"/>
                    <a:pt x="13253" y="2554"/>
                    <a:pt x="24924" y="760"/>
                  </a:cubicBezTo>
                  <a:cubicBezTo>
                    <a:pt x="25407" y="684"/>
                    <a:pt x="25882" y="646"/>
                    <a:pt x="26350" y="646"/>
                  </a:cubicBezTo>
                  <a:cubicBezTo>
                    <a:pt x="28686" y="646"/>
                    <a:pt x="30842" y="1592"/>
                    <a:pt x="32767" y="3466"/>
                  </a:cubicBezTo>
                  <a:cubicBezTo>
                    <a:pt x="32839" y="3525"/>
                    <a:pt x="32915" y="3550"/>
                    <a:pt x="32987" y="3550"/>
                  </a:cubicBezTo>
                  <a:cubicBezTo>
                    <a:pt x="33250" y="3550"/>
                    <a:pt x="33461" y="3218"/>
                    <a:pt x="33223" y="2979"/>
                  </a:cubicBezTo>
                  <a:cubicBezTo>
                    <a:pt x="31172" y="1005"/>
                    <a:pt x="28869" y="0"/>
                    <a:pt x="2634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099075" y="3035650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1"/>
                  </a:moveTo>
                  <a:cubicBezTo>
                    <a:pt x="191" y="1"/>
                    <a:pt x="1" y="444"/>
                    <a:pt x="336" y="624"/>
                  </a:cubicBezTo>
                  <a:lnTo>
                    <a:pt x="27054" y="14971"/>
                  </a:lnTo>
                  <a:cubicBezTo>
                    <a:pt x="27115" y="14971"/>
                    <a:pt x="27145" y="15001"/>
                    <a:pt x="27206" y="15001"/>
                  </a:cubicBezTo>
                  <a:cubicBezTo>
                    <a:pt x="27540" y="15001"/>
                    <a:pt x="27662" y="14546"/>
                    <a:pt x="27358" y="14394"/>
                  </a:cubicBezTo>
                  <a:lnTo>
                    <a:pt x="640" y="47"/>
                  </a:lnTo>
                  <a:cubicBezTo>
                    <a:pt x="585" y="15"/>
                    <a:pt x="530" y="1"/>
                    <a:pt x="4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3425075" y="3035650"/>
              <a:ext cx="365550" cy="200275"/>
            </a:xfrm>
            <a:custGeom>
              <a:avLst/>
              <a:gdLst/>
              <a:ahLst/>
              <a:cxnLst/>
              <a:rect l="l" t="t" r="r" b="b"/>
              <a:pathLst>
                <a:path w="14622" h="8011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14014" y="7950"/>
                  </a:lnTo>
                  <a:cubicBezTo>
                    <a:pt x="14075" y="7980"/>
                    <a:pt x="14105" y="8011"/>
                    <a:pt x="14166" y="8011"/>
                  </a:cubicBezTo>
                  <a:cubicBezTo>
                    <a:pt x="14500" y="7980"/>
                    <a:pt x="14622" y="7555"/>
                    <a:pt x="14318" y="7372"/>
                  </a:cubicBezTo>
                  <a:lnTo>
                    <a:pt x="640" y="47"/>
                  </a:lnTo>
                  <a:cubicBezTo>
                    <a:pt x="580" y="15"/>
                    <a:pt x="522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3098650" y="3231175"/>
              <a:ext cx="691975" cy="375575"/>
            </a:xfrm>
            <a:custGeom>
              <a:avLst/>
              <a:gdLst/>
              <a:ahLst/>
              <a:cxnLst/>
              <a:rect l="l" t="t" r="r" b="b"/>
              <a:pathLst>
                <a:path w="27679" h="15023" extrusionOk="0">
                  <a:moveTo>
                    <a:pt x="463" y="1"/>
                  </a:moveTo>
                  <a:cubicBezTo>
                    <a:pt x="170" y="1"/>
                    <a:pt x="1" y="469"/>
                    <a:pt x="353" y="645"/>
                  </a:cubicBezTo>
                  <a:lnTo>
                    <a:pt x="27071" y="14962"/>
                  </a:lnTo>
                  <a:cubicBezTo>
                    <a:pt x="27132" y="14992"/>
                    <a:pt x="27162" y="15023"/>
                    <a:pt x="27223" y="15023"/>
                  </a:cubicBezTo>
                  <a:cubicBezTo>
                    <a:pt x="27557" y="14992"/>
                    <a:pt x="27679" y="14567"/>
                    <a:pt x="27375" y="14384"/>
                  </a:cubicBezTo>
                  <a:lnTo>
                    <a:pt x="657" y="68"/>
                  </a:lnTo>
                  <a:cubicBezTo>
                    <a:pt x="589" y="21"/>
                    <a:pt x="523" y="1"/>
                    <a:pt x="4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3100150" y="3421375"/>
              <a:ext cx="690475" cy="374600"/>
            </a:xfrm>
            <a:custGeom>
              <a:avLst/>
              <a:gdLst/>
              <a:ahLst/>
              <a:cxnLst/>
              <a:rect l="l" t="t" r="r" b="b"/>
              <a:pathLst>
                <a:path w="27619" h="14984" extrusionOk="0">
                  <a:moveTo>
                    <a:pt x="466" y="1"/>
                  </a:moveTo>
                  <a:cubicBezTo>
                    <a:pt x="173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72" y="14953"/>
                    <a:pt x="27102" y="14983"/>
                    <a:pt x="27163" y="14983"/>
                  </a:cubicBezTo>
                  <a:cubicBezTo>
                    <a:pt x="27497" y="14983"/>
                    <a:pt x="27619" y="14527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7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3099075" y="3602525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1"/>
                  </a:moveTo>
                  <a:cubicBezTo>
                    <a:pt x="191" y="1"/>
                    <a:pt x="1" y="444"/>
                    <a:pt x="336" y="624"/>
                  </a:cubicBezTo>
                  <a:lnTo>
                    <a:pt x="27054" y="14941"/>
                  </a:lnTo>
                  <a:cubicBezTo>
                    <a:pt x="27115" y="14971"/>
                    <a:pt x="27145" y="15002"/>
                    <a:pt x="27206" y="15002"/>
                  </a:cubicBezTo>
                  <a:cubicBezTo>
                    <a:pt x="27540" y="15002"/>
                    <a:pt x="27662" y="14546"/>
                    <a:pt x="27358" y="14363"/>
                  </a:cubicBezTo>
                  <a:lnTo>
                    <a:pt x="640" y="47"/>
                  </a:lnTo>
                  <a:cubicBezTo>
                    <a:pt x="585" y="15"/>
                    <a:pt x="530" y="1"/>
                    <a:pt x="4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3102150" y="3769525"/>
              <a:ext cx="688475" cy="374475"/>
            </a:xfrm>
            <a:custGeom>
              <a:avLst/>
              <a:gdLst/>
              <a:ahLst/>
              <a:cxnLst/>
              <a:rect l="l" t="t" r="r" b="b"/>
              <a:pathLst>
                <a:path w="27539" h="14979" extrusionOk="0">
                  <a:moveTo>
                    <a:pt x="395" y="0"/>
                  </a:moveTo>
                  <a:cubicBezTo>
                    <a:pt x="277" y="0"/>
                    <a:pt x="159" y="63"/>
                    <a:pt x="92" y="176"/>
                  </a:cubicBezTo>
                  <a:cubicBezTo>
                    <a:pt x="0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9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7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3099075" y="3936125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0"/>
                  </a:moveTo>
                  <a:cubicBezTo>
                    <a:pt x="191" y="0"/>
                    <a:pt x="1" y="444"/>
                    <a:pt x="336" y="624"/>
                  </a:cubicBezTo>
                  <a:lnTo>
                    <a:pt x="27054" y="14940"/>
                  </a:lnTo>
                  <a:cubicBezTo>
                    <a:pt x="27115" y="14971"/>
                    <a:pt x="27145" y="14971"/>
                    <a:pt x="27206" y="15001"/>
                  </a:cubicBezTo>
                  <a:cubicBezTo>
                    <a:pt x="27540" y="14971"/>
                    <a:pt x="27662" y="14515"/>
                    <a:pt x="27358" y="14363"/>
                  </a:cubicBezTo>
                  <a:lnTo>
                    <a:pt x="640" y="47"/>
                  </a:lnTo>
                  <a:cubicBezTo>
                    <a:pt x="585" y="14"/>
                    <a:pt x="530" y="0"/>
                    <a:pt x="47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3102150" y="4115275"/>
              <a:ext cx="688475" cy="374475"/>
            </a:xfrm>
            <a:custGeom>
              <a:avLst/>
              <a:gdLst/>
              <a:ahLst/>
              <a:cxnLst/>
              <a:rect l="l" t="t" r="r" b="b"/>
              <a:pathLst>
                <a:path w="27539" h="14979" extrusionOk="0">
                  <a:moveTo>
                    <a:pt x="395" y="0"/>
                  </a:moveTo>
                  <a:cubicBezTo>
                    <a:pt x="277" y="0"/>
                    <a:pt x="159" y="63"/>
                    <a:pt x="92" y="176"/>
                  </a:cubicBezTo>
                  <a:cubicBezTo>
                    <a:pt x="0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9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7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3099075" y="4279600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0"/>
                  </a:moveTo>
                  <a:cubicBezTo>
                    <a:pt x="191" y="0"/>
                    <a:pt x="1" y="443"/>
                    <a:pt x="336" y="624"/>
                  </a:cubicBezTo>
                  <a:lnTo>
                    <a:pt x="27054" y="14971"/>
                  </a:lnTo>
                  <a:cubicBezTo>
                    <a:pt x="27115" y="14971"/>
                    <a:pt x="27145" y="15001"/>
                    <a:pt x="27206" y="15001"/>
                  </a:cubicBezTo>
                  <a:cubicBezTo>
                    <a:pt x="27540" y="15001"/>
                    <a:pt x="27662" y="14545"/>
                    <a:pt x="27358" y="14393"/>
                  </a:cubicBezTo>
                  <a:lnTo>
                    <a:pt x="640" y="46"/>
                  </a:lnTo>
                  <a:cubicBezTo>
                    <a:pt x="585" y="14"/>
                    <a:pt x="530" y="0"/>
                    <a:pt x="47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3100150" y="4451025"/>
              <a:ext cx="688200" cy="374600"/>
            </a:xfrm>
            <a:custGeom>
              <a:avLst/>
              <a:gdLst/>
              <a:ahLst/>
              <a:cxnLst/>
              <a:rect l="l" t="t" r="r" b="b"/>
              <a:pathLst>
                <a:path w="27528" h="14984" extrusionOk="0">
                  <a:moveTo>
                    <a:pt x="466" y="1"/>
                  </a:moveTo>
                  <a:cubicBezTo>
                    <a:pt x="173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72" y="14983"/>
                    <a:pt x="27102" y="14983"/>
                    <a:pt x="27163" y="14983"/>
                  </a:cubicBezTo>
                  <a:cubicBezTo>
                    <a:pt x="27285" y="14983"/>
                    <a:pt x="27406" y="14922"/>
                    <a:pt x="27467" y="14801"/>
                  </a:cubicBezTo>
                  <a:cubicBezTo>
                    <a:pt x="27528" y="14649"/>
                    <a:pt x="27467" y="14466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7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3098600" y="4624125"/>
              <a:ext cx="692025" cy="375500"/>
            </a:xfrm>
            <a:custGeom>
              <a:avLst/>
              <a:gdLst/>
              <a:ahLst/>
              <a:cxnLst/>
              <a:rect l="l" t="t" r="r" b="b"/>
              <a:pathLst>
                <a:path w="27681" h="15020" extrusionOk="0">
                  <a:moveTo>
                    <a:pt x="471" y="0"/>
                  </a:moveTo>
                  <a:cubicBezTo>
                    <a:pt x="174" y="0"/>
                    <a:pt x="0" y="490"/>
                    <a:pt x="355" y="643"/>
                  </a:cubicBezTo>
                  <a:lnTo>
                    <a:pt x="27073" y="14959"/>
                  </a:lnTo>
                  <a:cubicBezTo>
                    <a:pt x="27134" y="14989"/>
                    <a:pt x="27164" y="15020"/>
                    <a:pt x="27225" y="15020"/>
                  </a:cubicBezTo>
                  <a:cubicBezTo>
                    <a:pt x="27559" y="14989"/>
                    <a:pt x="27681" y="14564"/>
                    <a:pt x="27377" y="14412"/>
                  </a:cubicBezTo>
                  <a:lnTo>
                    <a:pt x="659" y="65"/>
                  </a:lnTo>
                  <a:cubicBezTo>
                    <a:pt x="594" y="20"/>
                    <a:pt x="530" y="0"/>
                    <a:pt x="4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3098650" y="4789725"/>
              <a:ext cx="506575" cy="276025"/>
            </a:xfrm>
            <a:custGeom>
              <a:avLst/>
              <a:gdLst/>
              <a:ahLst/>
              <a:cxnLst/>
              <a:rect l="l" t="t" r="r" b="b"/>
              <a:pathLst>
                <a:path w="20263" h="11041" extrusionOk="0">
                  <a:moveTo>
                    <a:pt x="463" y="0"/>
                  </a:moveTo>
                  <a:cubicBezTo>
                    <a:pt x="170" y="0"/>
                    <a:pt x="1" y="469"/>
                    <a:pt x="353" y="645"/>
                  </a:cubicBezTo>
                  <a:lnTo>
                    <a:pt x="19685" y="11010"/>
                  </a:lnTo>
                  <a:cubicBezTo>
                    <a:pt x="19715" y="11010"/>
                    <a:pt x="19776" y="11040"/>
                    <a:pt x="19837" y="11040"/>
                  </a:cubicBezTo>
                  <a:cubicBezTo>
                    <a:pt x="20171" y="11040"/>
                    <a:pt x="20262" y="10584"/>
                    <a:pt x="19989" y="10432"/>
                  </a:cubicBezTo>
                  <a:lnTo>
                    <a:pt x="657" y="67"/>
                  </a:lnTo>
                  <a:cubicBezTo>
                    <a:pt x="589" y="20"/>
                    <a:pt x="523" y="0"/>
                    <a:pt x="4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4274625" y="3035650"/>
              <a:ext cx="691575" cy="375050"/>
            </a:xfrm>
            <a:custGeom>
              <a:avLst/>
              <a:gdLst/>
              <a:ahLst/>
              <a:cxnLst/>
              <a:rect l="l" t="t" r="r" b="b"/>
              <a:pathLst>
                <a:path w="27663" h="15002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27054" y="14971"/>
                  </a:lnTo>
                  <a:cubicBezTo>
                    <a:pt x="27085" y="14971"/>
                    <a:pt x="27145" y="15001"/>
                    <a:pt x="27206" y="15001"/>
                  </a:cubicBezTo>
                  <a:cubicBezTo>
                    <a:pt x="27540" y="15001"/>
                    <a:pt x="27662" y="14546"/>
                    <a:pt x="27358" y="14394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4600625" y="3035650"/>
              <a:ext cx="364800" cy="200275"/>
            </a:xfrm>
            <a:custGeom>
              <a:avLst/>
              <a:gdLst/>
              <a:ahLst/>
              <a:cxnLst/>
              <a:rect l="l" t="t" r="r" b="b"/>
              <a:pathLst>
                <a:path w="14592" h="8011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14014" y="7950"/>
                  </a:lnTo>
                  <a:cubicBezTo>
                    <a:pt x="14045" y="7980"/>
                    <a:pt x="14105" y="8011"/>
                    <a:pt x="14166" y="8011"/>
                  </a:cubicBezTo>
                  <a:cubicBezTo>
                    <a:pt x="14500" y="7980"/>
                    <a:pt x="14592" y="7555"/>
                    <a:pt x="14318" y="7372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273575" y="3231175"/>
              <a:ext cx="691850" cy="375575"/>
            </a:xfrm>
            <a:custGeom>
              <a:avLst/>
              <a:gdLst/>
              <a:ahLst/>
              <a:cxnLst/>
              <a:rect l="l" t="t" r="r" b="b"/>
              <a:pathLst>
                <a:path w="27674" h="15023" extrusionOk="0">
                  <a:moveTo>
                    <a:pt x="486" y="1"/>
                  </a:moveTo>
                  <a:cubicBezTo>
                    <a:pt x="186" y="1"/>
                    <a:pt x="1" y="469"/>
                    <a:pt x="378" y="645"/>
                  </a:cubicBezTo>
                  <a:lnTo>
                    <a:pt x="27096" y="14962"/>
                  </a:lnTo>
                  <a:cubicBezTo>
                    <a:pt x="27127" y="14992"/>
                    <a:pt x="27187" y="15023"/>
                    <a:pt x="27248" y="15023"/>
                  </a:cubicBezTo>
                  <a:cubicBezTo>
                    <a:pt x="27582" y="14992"/>
                    <a:pt x="27674" y="14567"/>
                    <a:pt x="27400" y="14384"/>
                  </a:cubicBezTo>
                  <a:lnTo>
                    <a:pt x="682" y="68"/>
                  </a:lnTo>
                  <a:cubicBezTo>
                    <a:pt x="614" y="21"/>
                    <a:pt x="548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4275700" y="3421375"/>
              <a:ext cx="689725" cy="374600"/>
            </a:xfrm>
            <a:custGeom>
              <a:avLst/>
              <a:gdLst/>
              <a:ahLst/>
              <a:cxnLst/>
              <a:rect l="l" t="t" r="r" b="b"/>
              <a:pathLst>
                <a:path w="27589" h="14984" extrusionOk="0">
                  <a:moveTo>
                    <a:pt x="466" y="1"/>
                  </a:moveTo>
                  <a:cubicBezTo>
                    <a:pt x="174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42" y="14953"/>
                    <a:pt x="27102" y="14983"/>
                    <a:pt x="27163" y="14983"/>
                  </a:cubicBezTo>
                  <a:cubicBezTo>
                    <a:pt x="27497" y="14983"/>
                    <a:pt x="27589" y="14527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8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274625" y="3602525"/>
              <a:ext cx="689275" cy="375050"/>
            </a:xfrm>
            <a:custGeom>
              <a:avLst/>
              <a:gdLst/>
              <a:ahLst/>
              <a:cxnLst/>
              <a:rect l="l" t="t" r="r" b="b"/>
              <a:pathLst>
                <a:path w="27571" h="15002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27054" y="14941"/>
                  </a:lnTo>
                  <a:cubicBezTo>
                    <a:pt x="27085" y="14971"/>
                    <a:pt x="27145" y="15002"/>
                    <a:pt x="27206" y="15002"/>
                  </a:cubicBezTo>
                  <a:cubicBezTo>
                    <a:pt x="27328" y="15002"/>
                    <a:pt x="27419" y="14910"/>
                    <a:pt x="27480" y="14819"/>
                  </a:cubicBezTo>
                  <a:cubicBezTo>
                    <a:pt x="27571" y="14667"/>
                    <a:pt x="27510" y="14454"/>
                    <a:pt x="27358" y="14363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277700" y="3769525"/>
              <a:ext cx="688500" cy="374475"/>
            </a:xfrm>
            <a:custGeom>
              <a:avLst/>
              <a:gdLst/>
              <a:ahLst/>
              <a:cxnLst/>
              <a:rect l="l" t="t" r="r" b="b"/>
              <a:pathLst>
                <a:path w="27540" h="14979" extrusionOk="0">
                  <a:moveTo>
                    <a:pt x="390" y="0"/>
                  </a:moveTo>
                  <a:cubicBezTo>
                    <a:pt x="263" y="0"/>
                    <a:pt x="129" y="63"/>
                    <a:pt x="61" y="176"/>
                  </a:cubicBezTo>
                  <a:cubicBezTo>
                    <a:pt x="1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6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5" y="0"/>
                    <a:pt x="3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274625" y="3936125"/>
              <a:ext cx="691575" cy="375050"/>
            </a:xfrm>
            <a:custGeom>
              <a:avLst/>
              <a:gdLst/>
              <a:ahLst/>
              <a:cxnLst/>
              <a:rect l="l" t="t" r="r" b="b"/>
              <a:pathLst>
                <a:path w="27663" h="15002" extrusionOk="0">
                  <a:moveTo>
                    <a:pt x="469" y="0"/>
                  </a:moveTo>
                  <a:cubicBezTo>
                    <a:pt x="169" y="0"/>
                    <a:pt x="1" y="444"/>
                    <a:pt x="336" y="624"/>
                  </a:cubicBezTo>
                  <a:lnTo>
                    <a:pt x="27054" y="14940"/>
                  </a:lnTo>
                  <a:cubicBezTo>
                    <a:pt x="27085" y="14971"/>
                    <a:pt x="27145" y="14971"/>
                    <a:pt x="27206" y="15001"/>
                  </a:cubicBezTo>
                  <a:cubicBezTo>
                    <a:pt x="27540" y="15001"/>
                    <a:pt x="27662" y="14545"/>
                    <a:pt x="27358" y="14363"/>
                  </a:cubicBezTo>
                  <a:lnTo>
                    <a:pt x="640" y="47"/>
                  </a:lnTo>
                  <a:cubicBezTo>
                    <a:pt x="580" y="14"/>
                    <a:pt x="523" y="0"/>
                    <a:pt x="46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277700" y="4115275"/>
              <a:ext cx="688500" cy="374475"/>
            </a:xfrm>
            <a:custGeom>
              <a:avLst/>
              <a:gdLst/>
              <a:ahLst/>
              <a:cxnLst/>
              <a:rect l="l" t="t" r="r" b="b"/>
              <a:pathLst>
                <a:path w="27540" h="14979" extrusionOk="0">
                  <a:moveTo>
                    <a:pt x="390" y="0"/>
                  </a:moveTo>
                  <a:cubicBezTo>
                    <a:pt x="263" y="0"/>
                    <a:pt x="129" y="63"/>
                    <a:pt x="61" y="176"/>
                  </a:cubicBezTo>
                  <a:cubicBezTo>
                    <a:pt x="1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6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5" y="0"/>
                    <a:pt x="3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4274625" y="4279600"/>
              <a:ext cx="689275" cy="375050"/>
            </a:xfrm>
            <a:custGeom>
              <a:avLst/>
              <a:gdLst/>
              <a:ahLst/>
              <a:cxnLst/>
              <a:rect l="l" t="t" r="r" b="b"/>
              <a:pathLst>
                <a:path w="27571" h="15002" extrusionOk="0">
                  <a:moveTo>
                    <a:pt x="469" y="0"/>
                  </a:moveTo>
                  <a:cubicBezTo>
                    <a:pt x="169" y="0"/>
                    <a:pt x="1" y="443"/>
                    <a:pt x="336" y="624"/>
                  </a:cubicBezTo>
                  <a:lnTo>
                    <a:pt x="27054" y="14971"/>
                  </a:lnTo>
                  <a:cubicBezTo>
                    <a:pt x="27085" y="14971"/>
                    <a:pt x="27145" y="15001"/>
                    <a:pt x="27206" y="15001"/>
                  </a:cubicBezTo>
                  <a:cubicBezTo>
                    <a:pt x="27328" y="15001"/>
                    <a:pt x="27419" y="14940"/>
                    <a:pt x="27480" y="14819"/>
                  </a:cubicBezTo>
                  <a:cubicBezTo>
                    <a:pt x="27571" y="14667"/>
                    <a:pt x="27510" y="14454"/>
                    <a:pt x="27358" y="14393"/>
                  </a:cubicBezTo>
                  <a:lnTo>
                    <a:pt x="640" y="46"/>
                  </a:lnTo>
                  <a:cubicBezTo>
                    <a:pt x="580" y="14"/>
                    <a:pt x="523" y="0"/>
                    <a:pt x="46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273400" y="4450350"/>
              <a:ext cx="690500" cy="375275"/>
            </a:xfrm>
            <a:custGeom>
              <a:avLst/>
              <a:gdLst/>
              <a:ahLst/>
              <a:cxnLst/>
              <a:rect l="l" t="t" r="r" b="b"/>
              <a:pathLst>
                <a:path w="27620" h="15011" extrusionOk="0">
                  <a:moveTo>
                    <a:pt x="509" y="1"/>
                  </a:moveTo>
                  <a:cubicBezTo>
                    <a:pt x="200" y="1"/>
                    <a:pt x="1" y="479"/>
                    <a:pt x="385" y="633"/>
                  </a:cubicBezTo>
                  <a:lnTo>
                    <a:pt x="27103" y="14980"/>
                  </a:lnTo>
                  <a:cubicBezTo>
                    <a:pt x="27134" y="15010"/>
                    <a:pt x="27194" y="15010"/>
                    <a:pt x="27255" y="15010"/>
                  </a:cubicBezTo>
                  <a:cubicBezTo>
                    <a:pt x="27377" y="15010"/>
                    <a:pt x="27468" y="14949"/>
                    <a:pt x="27529" y="14828"/>
                  </a:cubicBezTo>
                  <a:cubicBezTo>
                    <a:pt x="27620" y="14676"/>
                    <a:pt x="27559" y="14493"/>
                    <a:pt x="27407" y="14402"/>
                  </a:cubicBezTo>
                  <a:lnTo>
                    <a:pt x="689" y="55"/>
                  </a:lnTo>
                  <a:cubicBezTo>
                    <a:pt x="627" y="17"/>
                    <a:pt x="566" y="1"/>
                    <a:pt x="50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4273525" y="4624125"/>
              <a:ext cx="691900" cy="375500"/>
            </a:xfrm>
            <a:custGeom>
              <a:avLst/>
              <a:gdLst/>
              <a:ahLst/>
              <a:cxnLst/>
              <a:rect l="l" t="t" r="r" b="b"/>
              <a:pathLst>
                <a:path w="27676" h="15020" extrusionOk="0">
                  <a:moveTo>
                    <a:pt x="494" y="0"/>
                  </a:moveTo>
                  <a:cubicBezTo>
                    <a:pt x="191" y="0"/>
                    <a:pt x="0" y="490"/>
                    <a:pt x="380" y="643"/>
                  </a:cubicBezTo>
                  <a:lnTo>
                    <a:pt x="27098" y="14959"/>
                  </a:lnTo>
                  <a:cubicBezTo>
                    <a:pt x="27129" y="14989"/>
                    <a:pt x="27189" y="15020"/>
                    <a:pt x="27250" y="15020"/>
                  </a:cubicBezTo>
                  <a:cubicBezTo>
                    <a:pt x="27584" y="14989"/>
                    <a:pt x="27676" y="14564"/>
                    <a:pt x="27402" y="14412"/>
                  </a:cubicBezTo>
                  <a:lnTo>
                    <a:pt x="684" y="65"/>
                  </a:lnTo>
                  <a:cubicBezTo>
                    <a:pt x="619" y="20"/>
                    <a:pt x="554" y="0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273575" y="4789725"/>
              <a:ext cx="507200" cy="276025"/>
            </a:xfrm>
            <a:custGeom>
              <a:avLst/>
              <a:gdLst/>
              <a:ahLst/>
              <a:cxnLst/>
              <a:rect l="l" t="t" r="r" b="b"/>
              <a:pathLst>
                <a:path w="20288" h="11041" extrusionOk="0">
                  <a:moveTo>
                    <a:pt x="486" y="0"/>
                  </a:moveTo>
                  <a:cubicBezTo>
                    <a:pt x="186" y="0"/>
                    <a:pt x="1" y="469"/>
                    <a:pt x="378" y="645"/>
                  </a:cubicBezTo>
                  <a:lnTo>
                    <a:pt x="19680" y="11010"/>
                  </a:lnTo>
                  <a:cubicBezTo>
                    <a:pt x="19740" y="11010"/>
                    <a:pt x="19771" y="11040"/>
                    <a:pt x="19832" y="11040"/>
                  </a:cubicBezTo>
                  <a:cubicBezTo>
                    <a:pt x="20166" y="11040"/>
                    <a:pt x="20288" y="10584"/>
                    <a:pt x="19984" y="10432"/>
                  </a:cubicBezTo>
                  <a:lnTo>
                    <a:pt x="682" y="67"/>
                  </a:lnTo>
                  <a:cubicBezTo>
                    <a:pt x="614" y="20"/>
                    <a:pt x="548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428850" y="3661450"/>
              <a:ext cx="2542625" cy="301775"/>
            </a:xfrm>
            <a:custGeom>
              <a:avLst/>
              <a:gdLst/>
              <a:ahLst/>
              <a:cxnLst/>
              <a:rect l="l" t="t" r="r" b="b"/>
              <a:pathLst>
                <a:path w="101705" h="12071" extrusionOk="0">
                  <a:moveTo>
                    <a:pt x="101036" y="638"/>
                  </a:moveTo>
                  <a:lnTo>
                    <a:pt x="101036" y="11429"/>
                  </a:lnTo>
                  <a:lnTo>
                    <a:pt x="639" y="11429"/>
                  </a:lnTo>
                  <a:lnTo>
                    <a:pt x="639" y="638"/>
                  </a:lnTo>
                  <a:close/>
                  <a:moveTo>
                    <a:pt x="304" y="0"/>
                  </a:moveTo>
                  <a:cubicBezTo>
                    <a:pt x="122" y="0"/>
                    <a:pt x="0" y="152"/>
                    <a:pt x="0" y="334"/>
                  </a:cubicBezTo>
                  <a:lnTo>
                    <a:pt x="0" y="11763"/>
                  </a:lnTo>
                  <a:cubicBezTo>
                    <a:pt x="0" y="11915"/>
                    <a:pt x="122" y="12067"/>
                    <a:pt x="304" y="12067"/>
                  </a:cubicBezTo>
                  <a:lnTo>
                    <a:pt x="101370" y="12067"/>
                  </a:lnTo>
                  <a:cubicBezTo>
                    <a:pt x="101386" y="12070"/>
                    <a:pt x="101401" y="12071"/>
                    <a:pt x="101417" y="12071"/>
                  </a:cubicBezTo>
                  <a:cubicBezTo>
                    <a:pt x="101578" y="12071"/>
                    <a:pt x="101704" y="11930"/>
                    <a:pt x="101704" y="11763"/>
                  </a:cubicBezTo>
                  <a:lnTo>
                    <a:pt x="101704" y="334"/>
                  </a:lnTo>
                  <a:cubicBezTo>
                    <a:pt x="101704" y="152"/>
                    <a:pt x="101552" y="0"/>
                    <a:pt x="1013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518525" y="3952475"/>
              <a:ext cx="2384550" cy="1113275"/>
            </a:xfrm>
            <a:custGeom>
              <a:avLst/>
              <a:gdLst/>
              <a:ahLst/>
              <a:cxnLst/>
              <a:rect l="l" t="t" r="r" b="b"/>
              <a:pathLst>
                <a:path w="95382" h="44531" extrusionOk="0">
                  <a:moveTo>
                    <a:pt x="94713" y="669"/>
                  </a:moveTo>
                  <a:lnTo>
                    <a:pt x="94713" y="43861"/>
                  </a:lnTo>
                  <a:lnTo>
                    <a:pt x="638" y="43861"/>
                  </a:lnTo>
                  <a:lnTo>
                    <a:pt x="638" y="669"/>
                  </a:lnTo>
                  <a:close/>
                  <a:moveTo>
                    <a:pt x="334" y="1"/>
                  </a:moveTo>
                  <a:cubicBezTo>
                    <a:pt x="152" y="1"/>
                    <a:pt x="0" y="153"/>
                    <a:pt x="0" y="335"/>
                  </a:cubicBezTo>
                  <a:lnTo>
                    <a:pt x="0" y="44196"/>
                  </a:lnTo>
                  <a:cubicBezTo>
                    <a:pt x="0" y="44378"/>
                    <a:pt x="152" y="44530"/>
                    <a:pt x="334" y="44530"/>
                  </a:cubicBezTo>
                  <a:lnTo>
                    <a:pt x="95047" y="44530"/>
                  </a:lnTo>
                  <a:cubicBezTo>
                    <a:pt x="95230" y="44530"/>
                    <a:pt x="95382" y="44378"/>
                    <a:pt x="95382" y="44196"/>
                  </a:cubicBezTo>
                  <a:lnTo>
                    <a:pt x="95382" y="335"/>
                  </a:lnTo>
                  <a:cubicBezTo>
                    <a:pt x="95382" y="153"/>
                    <a:pt x="95230" y="1"/>
                    <a:pt x="9504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1459250" y="3952475"/>
              <a:ext cx="503075" cy="1113275"/>
            </a:xfrm>
            <a:custGeom>
              <a:avLst/>
              <a:gdLst/>
              <a:ahLst/>
              <a:cxnLst/>
              <a:rect l="l" t="t" r="r" b="b"/>
              <a:pathLst>
                <a:path w="20123" h="44531" extrusionOk="0">
                  <a:moveTo>
                    <a:pt x="19454" y="669"/>
                  </a:moveTo>
                  <a:lnTo>
                    <a:pt x="19454" y="43861"/>
                  </a:lnTo>
                  <a:lnTo>
                    <a:pt x="639" y="43861"/>
                  </a:lnTo>
                  <a:lnTo>
                    <a:pt x="639" y="669"/>
                  </a:lnTo>
                  <a:close/>
                  <a:moveTo>
                    <a:pt x="335" y="1"/>
                  </a:moveTo>
                  <a:cubicBezTo>
                    <a:pt x="153" y="1"/>
                    <a:pt x="1" y="153"/>
                    <a:pt x="1" y="335"/>
                  </a:cubicBezTo>
                  <a:lnTo>
                    <a:pt x="1" y="44196"/>
                  </a:lnTo>
                  <a:cubicBezTo>
                    <a:pt x="1" y="44378"/>
                    <a:pt x="153" y="44530"/>
                    <a:pt x="335" y="44530"/>
                  </a:cubicBezTo>
                  <a:lnTo>
                    <a:pt x="19789" y="44530"/>
                  </a:lnTo>
                  <a:cubicBezTo>
                    <a:pt x="19971" y="44530"/>
                    <a:pt x="20123" y="44378"/>
                    <a:pt x="20123" y="44196"/>
                  </a:cubicBezTo>
                  <a:lnTo>
                    <a:pt x="20123" y="335"/>
                  </a:lnTo>
                  <a:cubicBezTo>
                    <a:pt x="20123" y="153"/>
                    <a:pt x="19971" y="1"/>
                    <a:pt x="197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1372625" y="3661450"/>
              <a:ext cx="675575" cy="297125"/>
            </a:xfrm>
            <a:custGeom>
              <a:avLst/>
              <a:gdLst/>
              <a:ahLst/>
              <a:cxnLst/>
              <a:rect l="l" t="t" r="r" b="b"/>
              <a:pathLst>
                <a:path w="27023" h="11885" extrusionOk="0">
                  <a:moveTo>
                    <a:pt x="26384" y="669"/>
                  </a:moveTo>
                  <a:lnTo>
                    <a:pt x="26384" y="11216"/>
                  </a:lnTo>
                  <a:lnTo>
                    <a:pt x="669" y="11216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11550"/>
                  </a:lnTo>
                  <a:cubicBezTo>
                    <a:pt x="1" y="11733"/>
                    <a:pt x="153" y="11885"/>
                    <a:pt x="335" y="11885"/>
                  </a:cubicBezTo>
                  <a:lnTo>
                    <a:pt x="26719" y="11885"/>
                  </a:lnTo>
                  <a:cubicBezTo>
                    <a:pt x="26871" y="11885"/>
                    <a:pt x="27023" y="11733"/>
                    <a:pt x="27023" y="11550"/>
                  </a:cubicBezTo>
                  <a:lnTo>
                    <a:pt x="27023" y="334"/>
                  </a:lnTo>
                  <a:cubicBezTo>
                    <a:pt x="27023" y="152"/>
                    <a:pt x="26901" y="0"/>
                    <a:pt x="2671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5159925" y="4101425"/>
              <a:ext cx="1740950" cy="211275"/>
            </a:xfrm>
            <a:custGeom>
              <a:avLst/>
              <a:gdLst/>
              <a:ahLst/>
              <a:cxnLst/>
              <a:rect l="l" t="t" r="r" b="b"/>
              <a:pathLst>
                <a:path w="69638" h="8451" extrusionOk="0">
                  <a:moveTo>
                    <a:pt x="68999" y="669"/>
                  </a:moveTo>
                  <a:lnTo>
                    <a:pt x="68999" y="7812"/>
                  </a:lnTo>
                  <a:lnTo>
                    <a:pt x="639" y="7812"/>
                  </a:lnTo>
                  <a:lnTo>
                    <a:pt x="63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8146"/>
                  </a:lnTo>
                  <a:cubicBezTo>
                    <a:pt x="1" y="8298"/>
                    <a:pt x="153" y="8450"/>
                    <a:pt x="335" y="8450"/>
                  </a:cubicBezTo>
                  <a:lnTo>
                    <a:pt x="69303" y="8450"/>
                  </a:lnTo>
                  <a:cubicBezTo>
                    <a:pt x="69486" y="8450"/>
                    <a:pt x="69638" y="8298"/>
                    <a:pt x="69638" y="8146"/>
                  </a:cubicBezTo>
                  <a:lnTo>
                    <a:pt x="69638" y="334"/>
                  </a:lnTo>
                  <a:cubicBezTo>
                    <a:pt x="69638" y="152"/>
                    <a:pt x="69486" y="0"/>
                    <a:pt x="6930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5220725" y="4299750"/>
              <a:ext cx="1633800" cy="766000"/>
            </a:xfrm>
            <a:custGeom>
              <a:avLst/>
              <a:gdLst/>
              <a:ahLst/>
              <a:cxnLst/>
              <a:rect l="l" t="t" r="r" b="b"/>
              <a:pathLst>
                <a:path w="65352" h="30640" extrusionOk="0">
                  <a:moveTo>
                    <a:pt x="64683" y="669"/>
                  </a:moveTo>
                  <a:lnTo>
                    <a:pt x="64683" y="29970"/>
                  </a:lnTo>
                  <a:lnTo>
                    <a:pt x="669" y="29970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30305"/>
                  </a:lnTo>
                  <a:cubicBezTo>
                    <a:pt x="1" y="30487"/>
                    <a:pt x="153" y="30639"/>
                    <a:pt x="335" y="30639"/>
                  </a:cubicBezTo>
                  <a:lnTo>
                    <a:pt x="65017" y="30639"/>
                  </a:lnTo>
                  <a:cubicBezTo>
                    <a:pt x="65199" y="30639"/>
                    <a:pt x="65351" y="30487"/>
                    <a:pt x="65351" y="30305"/>
                  </a:cubicBezTo>
                  <a:lnTo>
                    <a:pt x="65351" y="335"/>
                  </a:lnTo>
                  <a:cubicBezTo>
                    <a:pt x="65351" y="152"/>
                    <a:pt x="65199" y="0"/>
                    <a:pt x="650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5862825" y="4299750"/>
              <a:ext cx="348825" cy="766000"/>
            </a:xfrm>
            <a:custGeom>
              <a:avLst/>
              <a:gdLst/>
              <a:ahLst/>
              <a:cxnLst/>
              <a:rect l="l" t="t" r="r" b="b"/>
              <a:pathLst>
                <a:path w="13953" h="30640" extrusionOk="0">
                  <a:moveTo>
                    <a:pt x="13314" y="669"/>
                  </a:moveTo>
                  <a:lnTo>
                    <a:pt x="13314" y="29970"/>
                  </a:lnTo>
                  <a:lnTo>
                    <a:pt x="670" y="29970"/>
                  </a:lnTo>
                  <a:lnTo>
                    <a:pt x="670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30305"/>
                  </a:lnTo>
                  <a:cubicBezTo>
                    <a:pt x="1" y="30487"/>
                    <a:pt x="153" y="30639"/>
                    <a:pt x="335" y="30639"/>
                  </a:cubicBezTo>
                  <a:lnTo>
                    <a:pt x="13618" y="30639"/>
                  </a:lnTo>
                  <a:cubicBezTo>
                    <a:pt x="13801" y="30639"/>
                    <a:pt x="13953" y="30487"/>
                    <a:pt x="13953" y="30305"/>
                  </a:cubicBezTo>
                  <a:lnTo>
                    <a:pt x="13953" y="335"/>
                  </a:lnTo>
                  <a:cubicBezTo>
                    <a:pt x="13953" y="152"/>
                    <a:pt x="13801" y="0"/>
                    <a:pt x="136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5804325" y="4101425"/>
              <a:ext cx="466600" cy="208225"/>
            </a:xfrm>
            <a:custGeom>
              <a:avLst/>
              <a:gdLst/>
              <a:ahLst/>
              <a:cxnLst/>
              <a:rect l="l" t="t" r="r" b="b"/>
              <a:pathLst>
                <a:path w="18664" h="8329" extrusionOk="0">
                  <a:moveTo>
                    <a:pt x="17995" y="669"/>
                  </a:moveTo>
                  <a:lnTo>
                    <a:pt x="17995" y="7660"/>
                  </a:lnTo>
                  <a:lnTo>
                    <a:pt x="639" y="7660"/>
                  </a:lnTo>
                  <a:lnTo>
                    <a:pt x="63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7994"/>
                  </a:lnTo>
                  <a:cubicBezTo>
                    <a:pt x="1" y="8176"/>
                    <a:pt x="153" y="8328"/>
                    <a:pt x="335" y="8328"/>
                  </a:cubicBezTo>
                  <a:lnTo>
                    <a:pt x="18329" y="8328"/>
                  </a:lnTo>
                  <a:cubicBezTo>
                    <a:pt x="18512" y="8328"/>
                    <a:pt x="18663" y="8176"/>
                    <a:pt x="18663" y="7994"/>
                  </a:cubicBezTo>
                  <a:lnTo>
                    <a:pt x="18663" y="334"/>
                  </a:lnTo>
                  <a:cubicBezTo>
                    <a:pt x="18663" y="152"/>
                    <a:pt x="18512" y="0"/>
                    <a:pt x="183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5884125" y="3816150"/>
              <a:ext cx="160350" cy="289100"/>
            </a:xfrm>
            <a:custGeom>
              <a:avLst/>
              <a:gdLst/>
              <a:ahLst/>
              <a:cxnLst/>
              <a:rect l="l" t="t" r="r" b="b"/>
              <a:pathLst>
                <a:path w="6414" h="11564" extrusionOk="0">
                  <a:moveTo>
                    <a:pt x="395" y="0"/>
                  </a:moveTo>
                  <a:cubicBezTo>
                    <a:pt x="344" y="0"/>
                    <a:pt x="292" y="14"/>
                    <a:pt x="243" y="43"/>
                  </a:cubicBezTo>
                  <a:cubicBezTo>
                    <a:pt x="61" y="104"/>
                    <a:pt x="0" y="317"/>
                    <a:pt x="91" y="469"/>
                  </a:cubicBezTo>
                  <a:lnTo>
                    <a:pt x="5775" y="11381"/>
                  </a:lnTo>
                  <a:cubicBezTo>
                    <a:pt x="5806" y="11502"/>
                    <a:pt x="5927" y="11563"/>
                    <a:pt x="6049" y="11563"/>
                  </a:cubicBezTo>
                  <a:cubicBezTo>
                    <a:pt x="6110" y="11563"/>
                    <a:pt x="6140" y="11563"/>
                    <a:pt x="6201" y="11533"/>
                  </a:cubicBezTo>
                  <a:cubicBezTo>
                    <a:pt x="6353" y="11441"/>
                    <a:pt x="6414" y="11259"/>
                    <a:pt x="6353" y="11107"/>
                  </a:cubicBezTo>
                  <a:lnTo>
                    <a:pt x="669" y="165"/>
                  </a:lnTo>
                  <a:cubicBezTo>
                    <a:pt x="607" y="61"/>
                    <a:pt x="503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6028500" y="3815300"/>
              <a:ext cx="162150" cy="289950"/>
            </a:xfrm>
            <a:custGeom>
              <a:avLst/>
              <a:gdLst/>
              <a:ahLst/>
              <a:cxnLst/>
              <a:rect l="l" t="t" r="r" b="b"/>
              <a:pathLst>
                <a:path w="6486" h="11598" extrusionOk="0">
                  <a:moveTo>
                    <a:pt x="6027" y="1"/>
                  </a:moveTo>
                  <a:cubicBezTo>
                    <a:pt x="5915" y="1"/>
                    <a:pt x="5805" y="58"/>
                    <a:pt x="5745" y="199"/>
                  </a:cubicBezTo>
                  <a:lnTo>
                    <a:pt x="61" y="11141"/>
                  </a:lnTo>
                  <a:cubicBezTo>
                    <a:pt x="0" y="11293"/>
                    <a:pt x="61" y="11475"/>
                    <a:pt x="213" y="11567"/>
                  </a:cubicBezTo>
                  <a:cubicBezTo>
                    <a:pt x="243" y="11597"/>
                    <a:pt x="304" y="11597"/>
                    <a:pt x="365" y="11597"/>
                  </a:cubicBezTo>
                  <a:cubicBezTo>
                    <a:pt x="487" y="11597"/>
                    <a:pt x="578" y="11536"/>
                    <a:pt x="639" y="11415"/>
                  </a:cubicBezTo>
                  <a:lnTo>
                    <a:pt x="6323" y="503"/>
                  </a:lnTo>
                  <a:cubicBezTo>
                    <a:pt x="6485" y="238"/>
                    <a:pt x="6253" y="1"/>
                    <a:pt x="60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5330150" y="4561900"/>
              <a:ext cx="80575" cy="69175"/>
            </a:xfrm>
            <a:custGeom>
              <a:avLst/>
              <a:gdLst/>
              <a:ahLst/>
              <a:cxnLst/>
              <a:rect l="l" t="t" r="r" b="b"/>
              <a:pathLst>
                <a:path w="3223" h="2767" extrusionOk="0">
                  <a:moveTo>
                    <a:pt x="1789" y="669"/>
                  </a:moveTo>
                  <a:cubicBezTo>
                    <a:pt x="1801" y="669"/>
                    <a:pt x="1812" y="669"/>
                    <a:pt x="1824" y="669"/>
                  </a:cubicBezTo>
                  <a:cubicBezTo>
                    <a:pt x="2250" y="669"/>
                    <a:pt x="2554" y="973"/>
                    <a:pt x="2554" y="1399"/>
                  </a:cubicBezTo>
                  <a:cubicBezTo>
                    <a:pt x="2554" y="1826"/>
                    <a:pt x="2213" y="2117"/>
                    <a:pt x="1852" y="2117"/>
                  </a:cubicBezTo>
                  <a:cubicBezTo>
                    <a:pt x="1673" y="2117"/>
                    <a:pt x="1489" y="2046"/>
                    <a:pt x="1338" y="1885"/>
                  </a:cubicBezTo>
                  <a:cubicBezTo>
                    <a:pt x="861" y="1438"/>
                    <a:pt x="1174" y="669"/>
                    <a:pt x="1789" y="669"/>
                  </a:cubicBezTo>
                  <a:close/>
                  <a:moveTo>
                    <a:pt x="1818" y="0"/>
                  </a:moveTo>
                  <a:cubicBezTo>
                    <a:pt x="1479" y="0"/>
                    <a:pt x="1134" y="123"/>
                    <a:pt x="852" y="396"/>
                  </a:cubicBezTo>
                  <a:cubicBezTo>
                    <a:pt x="1" y="1277"/>
                    <a:pt x="609" y="2767"/>
                    <a:pt x="1824" y="2767"/>
                  </a:cubicBezTo>
                  <a:cubicBezTo>
                    <a:pt x="2615" y="2767"/>
                    <a:pt x="3223" y="2159"/>
                    <a:pt x="3223" y="1399"/>
                  </a:cubicBezTo>
                  <a:cubicBezTo>
                    <a:pt x="3223" y="552"/>
                    <a:pt x="2535" y="0"/>
                    <a:pt x="18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5461625" y="4420275"/>
              <a:ext cx="104125" cy="89225"/>
            </a:xfrm>
            <a:custGeom>
              <a:avLst/>
              <a:gdLst/>
              <a:ahLst/>
              <a:cxnLst/>
              <a:rect l="l" t="t" r="r" b="b"/>
              <a:pathLst>
                <a:path w="4165" h="3569" extrusionOk="0">
                  <a:moveTo>
                    <a:pt x="2401" y="651"/>
                  </a:moveTo>
                  <a:cubicBezTo>
                    <a:pt x="3009" y="651"/>
                    <a:pt x="3526" y="1167"/>
                    <a:pt x="3526" y="1806"/>
                  </a:cubicBezTo>
                  <a:cubicBezTo>
                    <a:pt x="3526" y="2483"/>
                    <a:pt x="2972" y="2938"/>
                    <a:pt x="2387" y="2938"/>
                  </a:cubicBezTo>
                  <a:cubicBezTo>
                    <a:pt x="2106" y="2938"/>
                    <a:pt x="1818" y="2833"/>
                    <a:pt x="1581" y="2596"/>
                  </a:cubicBezTo>
                  <a:cubicBezTo>
                    <a:pt x="851" y="1897"/>
                    <a:pt x="1368" y="651"/>
                    <a:pt x="2401" y="651"/>
                  </a:cubicBezTo>
                  <a:close/>
                  <a:moveTo>
                    <a:pt x="2377" y="1"/>
                  </a:moveTo>
                  <a:cubicBezTo>
                    <a:pt x="1938" y="1"/>
                    <a:pt x="1490" y="164"/>
                    <a:pt x="1125" y="529"/>
                  </a:cubicBezTo>
                  <a:cubicBezTo>
                    <a:pt x="0" y="1654"/>
                    <a:pt x="790" y="3568"/>
                    <a:pt x="2401" y="3568"/>
                  </a:cubicBezTo>
                  <a:cubicBezTo>
                    <a:pt x="3374" y="3568"/>
                    <a:pt x="4164" y="2778"/>
                    <a:pt x="4164" y="1775"/>
                  </a:cubicBezTo>
                  <a:cubicBezTo>
                    <a:pt x="4164" y="708"/>
                    <a:pt x="3291" y="1"/>
                    <a:pt x="2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5558875" y="4674375"/>
              <a:ext cx="74500" cy="64600"/>
            </a:xfrm>
            <a:custGeom>
              <a:avLst/>
              <a:gdLst/>
              <a:ahLst/>
              <a:cxnLst/>
              <a:rect l="l" t="t" r="r" b="b"/>
              <a:pathLst>
                <a:path w="2980" h="2584" extrusionOk="0">
                  <a:moveTo>
                    <a:pt x="1703" y="669"/>
                  </a:moveTo>
                  <a:cubicBezTo>
                    <a:pt x="2037" y="669"/>
                    <a:pt x="2311" y="943"/>
                    <a:pt x="2311" y="1307"/>
                  </a:cubicBezTo>
                  <a:cubicBezTo>
                    <a:pt x="2311" y="1676"/>
                    <a:pt x="2008" y="1920"/>
                    <a:pt x="1689" y="1920"/>
                  </a:cubicBezTo>
                  <a:cubicBezTo>
                    <a:pt x="1535" y="1920"/>
                    <a:pt x="1376" y="1862"/>
                    <a:pt x="1247" y="1733"/>
                  </a:cubicBezTo>
                  <a:cubicBezTo>
                    <a:pt x="852" y="1338"/>
                    <a:pt x="1125" y="669"/>
                    <a:pt x="1703" y="669"/>
                  </a:cubicBezTo>
                  <a:close/>
                  <a:moveTo>
                    <a:pt x="1679" y="1"/>
                  </a:moveTo>
                  <a:cubicBezTo>
                    <a:pt x="1369" y="1"/>
                    <a:pt x="1052" y="114"/>
                    <a:pt x="791" y="365"/>
                  </a:cubicBezTo>
                  <a:cubicBezTo>
                    <a:pt x="1" y="1186"/>
                    <a:pt x="548" y="2554"/>
                    <a:pt x="1703" y="2584"/>
                  </a:cubicBezTo>
                  <a:cubicBezTo>
                    <a:pt x="2402" y="2584"/>
                    <a:pt x="2979" y="2006"/>
                    <a:pt x="2979" y="1307"/>
                  </a:cubicBezTo>
                  <a:cubicBezTo>
                    <a:pt x="2979" y="520"/>
                    <a:pt x="2344" y="1"/>
                    <a:pt x="16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5346100" y="4835700"/>
              <a:ext cx="150500" cy="128975"/>
            </a:xfrm>
            <a:custGeom>
              <a:avLst/>
              <a:gdLst/>
              <a:ahLst/>
              <a:cxnLst/>
              <a:rect l="l" t="t" r="r" b="b"/>
              <a:pathLst>
                <a:path w="6020" h="5159" extrusionOk="0">
                  <a:moveTo>
                    <a:pt x="3436" y="660"/>
                  </a:moveTo>
                  <a:cubicBezTo>
                    <a:pt x="4499" y="690"/>
                    <a:pt x="5351" y="1541"/>
                    <a:pt x="5351" y="2575"/>
                  </a:cubicBezTo>
                  <a:cubicBezTo>
                    <a:pt x="5330" y="3724"/>
                    <a:pt x="4396" y="4471"/>
                    <a:pt x="3426" y="4471"/>
                  </a:cubicBezTo>
                  <a:cubicBezTo>
                    <a:pt x="2959" y="4471"/>
                    <a:pt x="2484" y="4298"/>
                    <a:pt x="2098" y="3912"/>
                  </a:cubicBezTo>
                  <a:cubicBezTo>
                    <a:pt x="913" y="2696"/>
                    <a:pt x="1764" y="660"/>
                    <a:pt x="3436" y="660"/>
                  </a:cubicBezTo>
                  <a:close/>
                  <a:moveTo>
                    <a:pt x="3417" y="0"/>
                  </a:moveTo>
                  <a:cubicBezTo>
                    <a:pt x="2785" y="0"/>
                    <a:pt x="2140" y="232"/>
                    <a:pt x="1612" y="751"/>
                  </a:cubicBezTo>
                  <a:cubicBezTo>
                    <a:pt x="1" y="2392"/>
                    <a:pt x="1156" y="5158"/>
                    <a:pt x="3436" y="5158"/>
                  </a:cubicBezTo>
                  <a:cubicBezTo>
                    <a:pt x="4864" y="5158"/>
                    <a:pt x="6019" y="4003"/>
                    <a:pt x="6019" y="2575"/>
                  </a:cubicBezTo>
                  <a:cubicBezTo>
                    <a:pt x="6019" y="1029"/>
                    <a:pt x="4748" y="0"/>
                    <a:pt x="34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5732125" y="4574950"/>
              <a:ext cx="65375" cy="56125"/>
            </a:xfrm>
            <a:custGeom>
              <a:avLst/>
              <a:gdLst/>
              <a:ahLst/>
              <a:cxnLst/>
              <a:rect l="l" t="t" r="r" b="b"/>
              <a:pathLst>
                <a:path w="2615" h="2245" extrusionOk="0">
                  <a:moveTo>
                    <a:pt x="1490" y="664"/>
                  </a:moveTo>
                  <a:cubicBezTo>
                    <a:pt x="1764" y="664"/>
                    <a:pt x="1977" y="877"/>
                    <a:pt x="1977" y="1120"/>
                  </a:cubicBezTo>
                  <a:cubicBezTo>
                    <a:pt x="1977" y="1407"/>
                    <a:pt x="1741" y="1598"/>
                    <a:pt x="1504" y="1598"/>
                  </a:cubicBezTo>
                  <a:cubicBezTo>
                    <a:pt x="1390" y="1598"/>
                    <a:pt x="1275" y="1553"/>
                    <a:pt x="1186" y="1454"/>
                  </a:cubicBezTo>
                  <a:cubicBezTo>
                    <a:pt x="882" y="1151"/>
                    <a:pt x="1095" y="664"/>
                    <a:pt x="1490" y="664"/>
                  </a:cubicBezTo>
                  <a:close/>
                  <a:moveTo>
                    <a:pt x="1498" y="1"/>
                  </a:moveTo>
                  <a:cubicBezTo>
                    <a:pt x="1222" y="1"/>
                    <a:pt x="937" y="103"/>
                    <a:pt x="700" y="330"/>
                  </a:cubicBezTo>
                  <a:cubicBezTo>
                    <a:pt x="1" y="1029"/>
                    <a:pt x="518" y="2245"/>
                    <a:pt x="1490" y="2245"/>
                  </a:cubicBezTo>
                  <a:cubicBezTo>
                    <a:pt x="2129" y="2245"/>
                    <a:pt x="2615" y="1728"/>
                    <a:pt x="2615" y="1120"/>
                  </a:cubicBezTo>
                  <a:cubicBezTo>
                    <a:pt x="2615" y="443"/>
                    <a:pt x="2074" y="1"/>
                    <a:pt x="149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5712375" y="4892375"/>
              <a:ext cx="84375" cy="72300"/>
            </a:xfrm>
            <a:custGeom>
              <a:avLst/>
              <a:gdLst/>
              <a:ahLst/>
              <a:cxnLst/>
              <a:rect l="l" t="t" r="r" b="b"/>
              <a:pathLst>
                <a:path w="3375" h="2892" extrusionOk="0">
                  <a:moveTo>
                    <a:pt x="1916" y="642"/>
                  </a:moveTo>
                  <a:cubicBezTo>
                    <a:pt x="2372" y="642"/>
                    <a:pt x="2706" y="1007"/>
                    <a:pt x="2736" y="1432"/>
                  </a:cubicBezTo>
                  <a:cubicBezTo>
                    <a:pt x="2715" y="1911"/>
                    <a:pt x="2311" y="2232"/>
                    <a:pt x="1901" y="2232"/>
                  </a:cubicBezTo>
                  <a:cubicBezTo>
                    <a:pt x="1712" y="2232"/>
                    <a:pt x="1522" y="2164"/>
                    <a:pt x="1368" y="2010"/>
                  </a:cubicBezTo>
                  <a:cubicBezTo>
                    <a:pt x="852" y="1493"/>
                    <a:pt x="1216" y="642"/>
                    <a:pt x="1916" y="642"/>
                  </a:cubicBezTo>
                  <a:close/>
                  <a:moveTo>
                    <a:pt x="1929" y="0"/>
                  </a:moveTo>
                  <a:cubicBezTo>
                    <a:pt x="1573" y="0"/>
                    <a:pt x="1209" y="133"/>
                    <a:pt x="913" y="429"/>
                  </a:cubicBezTo>
                  <a:cubicBezTo>
                    <a:pt x="1" y="1311"/>
                    <a:pt x="639" y="2891"/>
                    <a:pt x="1916" y="2891"/>
                  </a:cubicBezTo>
                  <a:cubicBezTo>
                    <a:pt x="2736" y="2891"/>
                    <a:pt x="3375" y="2253"/>
                    <a:pt x="3375" y="1432"/>
                  </a:cubicBezTo>
                  <a:cubicBezTo>
                    <a:pt x="3375" y="571"/>
                    <a:pt x="2669" y="0"/>
                    <a:pt x="19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6358275" y="4436375"/>
              <a:ext cx="62350" cy="53375"/>
            </a:xfrm>
            <a:custGeom>
              <a:avLst/>
              <a:gdLst/>
              <a:ahLst/>
              <a:cxnLst/>
              <a:rect l="l" t="t" r="r" b="b"/>
              <a:pathLst>
                <a:path w="2494" h="2135" extrusionOk="0">
                  <a:moveTo>
                    <a:pt x="1430" y="675"/>
                  </a:moveTo>
                  <a:cubicBezTo>
                    <a:pt x="1673" y="675"/>
                    <a:pt x="1855" y="858"/>
                    <a:pt x="1855" y="1070"/>
                  </a:cubicBezTo>
                  <a:cubicBezTo>
                    <a:pt x="1855" y="1321"/>
                    <a:pt x="1640" y="1485"/>
                    <a:pt x="1427" y="1485"/>
                  </a:cubicBezTo>
                  <a:cubicBezTo>
                    <a:pt x="1330" y="1485"/>
                    <a:pt x="1232" y="1451"/>
                    <a:pt x="1156" y="1374"/>
                  </a:cubicBezTo>
                  <a:cubicBezTo>
                    <a:pt x="882" y="1101"/>
                    <a:pt x="1065" y="675"/>
                    <a:pt x="1430" y="675"/>
                  </a:cubicBezTo>
                  <a:close/>
                  <a:moveTo>
                    <a:pt x="1432" y="0"/>
                  </a:moveTo>
                  <a:cubicBezTo>
                    <a:pt x="1176" y="0"/>
                    <a:pt x="914" y="96"/>
                    <a:pt x="700" y="310"/>
                  </a:cubicBezTo>
                  <a:cubicBezTo>
                    <a:pt x="1" y="979"/>
                    <a:pt x="487" y="2134"/>
                    <a:pt x="1430" y="2134"/>
                  </a:cubicBezTo>
                  <a:cubicBezTo>
                    <a:pt x="2038" y="2134"/>
                    <a:pt x="2493" y="1678"/>
                    <a:pt x="2493" y="1070"/>
                  </a:cubicBezTo>
                  <a:cubicBezTo>
                    <a:pt x="2493" y="430"/>
                    <a:pt x="1974" y="0"/>
                    <a:pt x="143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6259500" y="4660875"/>
              <a:ext cx="154275" cy="132075"/>
            </a:xfrm>
            <a:custGeom>
              <a:avLst/>
              <a:gdLst/>
              <a:ahLst/>
              <a:cxnLst/>
              <a:rect l="l" t="t" r="r" b="b"/>
              <a:pathLst>
                <a:path w="6171" h="5283" extrusionOk="0">
                  <a:moveTo>
                    <a:pt x="3526" y="662"/>
                  </a:moveTo>
                  <a:cubicBezTo>
                    <a:pt x="4621" y="662"/>
                    <a:pt x="5533" y="1543"/>
                    <a:pt x="5533" y="2638"/>
                  </a:cubicBezTo>
                  <a:cubicBezTo>
                    <a:pt x="5533" y="3852"/>
                    <a:pt x="4542" y="4649"/>
                    <a:pt x="3516" y="4649"/>
                  </a:cubicBezTo>
                  <a:cubicBezTo>
                    <a:pt x="3027" y="4649"/>
                    <a:pt x="2530" y="4468"/>
                    <a:pt x="2128" y="4066"/>
                  </a:cubicBezTo>
                  <a:cubicBezTo>
                    <a:pt x="882" y="2790"/>
                    <a:pt x="1764" y="662"/>
                    <a:pt x="3526" y="662"/>
                  </a:cubicBezTo>
                  <a:close/>
                  <a:moveTo>
                    <a:pt x="3511" y="0"/>
                  </a:moveTo>
                  <a:cubicBezTo>
                    <a:pt x="2863" y="0"/>
                    <a:pt x="2204" y="242"/>
                    <a:pt x="1672" y="783"/>
                  </a:cubicBezTo>
                  <a:cubicBezTo>
                    <a:pt x="1" y="2455"/>
                    <a:pt x="1186" y="5282"/>
                    <a:pt x="3526" y="5282"/>
                  </a:cubicBezTo>
                  <a:cubicBezTo>
                    <a:pt x="4985" y="5282"/>
                    <a:pt x="6171" y="4097"/>
                    <a:pt x="6171" y="2638"/>
                  </a:cubicBezTo>
                  <a:cubicBezTo>
                    <a:pt x="6171" y="1055"/>
                    <a:pt x="4864" y="0"/>
                    <a:pt x="35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6598425" y="4420625"/>
              <a:ext cx="95750" cy="82025"/>
            </a:xfrm>
            <a:custGeom>
              <a:avLst/>
              <a:gdLst/>
              <a:ahLst/>
              <a:cxnLst/>
              <a:rect l="l" t="t" r="r" b="b"/>
              <a:pathLst>
                <a:path w="3830" h="3281" extrusionOk="0">
                  <a:moveTo>
                    <a:pt x="2153" y="636"/>
                  </a:moveTo>
                  <a:cubicBezTo>
                    <a:pt x="2165" y="636"/>
                    <a:pt x="2177" y="636"/>
                    <a:pt x="2189" y="637"/>
                  </a:cubicBezTo>
                  <a:cubicBezTo>
                    <a:pt x="2736" y="637"/>
                    <a:pt x="3161" y="1062"/>
                    <a:pt x="3192" y="1609"/>
                  </a:cubicBezTo>
                  <a:cubicBezTo>
                    <a:pt x="3171" y="2205"/>
                    <a:pt x="2678" y="2607"/>
                    <a:pt x="2173" y="2607"/>
                  </a:cubicBezTo>
                  <a:cubicBezTo>
                    <a:pt x="1931" y="2607"/>
                    <a:pt x="1686" y="2515"/>
                    <a:pt x="1489" y="2308"/>
                  </a:cubicBezTo>
                  <a:cubicBezTo>
                    <a:pt x="860" y="1709"/>
                    <a:pt x="1295" y="636"/>
                    <a:pt x="2153" y="636"/>
                  </a:cubicBezTo>
                  <a:close/>
                  <a:moveTo>
                    <a:pt x="2182" y="0"/>
                  </a:moveTo>
                  <a:cubicBezTo>
                    <a:pt x="1779" y="0"/>
                    <a:pt x="1368" y="150"/>
                    <a:pt x="1034" y="485"/>
                  </a:cubicBezTo>
                  <a:cubicBezTo>
                    <a:pt x="0" y="1518"/>
                    <a:pt x="730" y="3281"/>
                    <a:pt x="2189" y="3281"/>
                  </a:cubicBezTo>
                  <a:cubicBezTo>
                    <a:pt x="3100" y="3281"/>
                    <a:pt x="3830" y="2551"/>
                    <a:pt x="3830" y="1640"/>
                  </a:cubicBezTo>
                  <a:cubicBezTo>
                    <a:pt x="3830" y="653"/>
                    <a:pt x="3024" y="0"/>
                    <a:pt x="21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6523950" y="4661150"/>
              <a:ext cx="104125" cy="89225"/>
            </a:xfrm>
            <a:custGeom>
              <a:avLst/>
              <a:gdLst/>
              <a:ahLst/>
              <a:cxnLst/>
              <a:rect l="l" t="t" r="r" b="b"/>
              <a:pathLst>
                <a:path w="4165" h="3569" extrusionOk="0">
                  <a:moveTo>
                    <a:pt x="2402" y="651"/>
                  </a:moveTo>
                  <a:cubicBezTo>
                    <a:pt x="3009" y="651"/>
                    <a:pt x="3526" y="1168"/>
                    <a:pt x="3526" y="1806"/>
                  </a:cubicBezTo>
                  <a:cubicBezTo>
                    <a:pt x="3526" y="2483"/>
                    <a:pt x="2972" y="2939"/>
                    <a:pt x="2387" y="2939"/>
                  </a:cubicBezTo>
                  <a:cubicBezTo>
                    <a:pt x="2106" y="2939"/>
                    <a:pt x="1818" y="2833"/>
                    <a:pt x="1581" y="2596"/>
                  </a:cubicBezTo>
                  <a:cubicBezTo>
                    <a:pt x="851" y="1897"/>
                    <a:pt x="1368" y="651"/>
                    <a:pt x="2402" y="651"/>
                  </a:cubicBezTo>
                  <a:close/>
                  <a:moveTo>
                    <a:pt x="2377" y="1"/>
                  </a:moveTo>
                  <a:cubicBezTo>
                    <a:pt x="1938" y="1"/>
                    <a:pt x="1490" y="164"/>
                    <a:pt x="1125" y="529"/>
                  </a:cubicBezTo>
                  <a:cubicBezTo>
                    <a:pt x="0" y="1654"/>
                    <a:pt x="821" y="3569"/>
                    <a:pt x="2402" y="3569"/>
                  </a:cubicBezTo>
                  <a:cubicBezTo>
                    <a:pt x="3374" y="3569"/>
                    <a:pt x="4164" y="2748"/>
                    <a:pt x="4164" y="1776"/>
                  </a:cubicBezTo>
                  <a:cubicBezTo>
                    <a:pt x="4164" y="708"/>
                    <a:pt x="3291" y="1"/>
                    <a:pt x="2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6525475" y="4920175"/>
              <a:ext cx="92725" cy="79450"/>
            </a:xfrm>
            <a:custGeom>
              <a:avLst/>
              <a:gdLst/>
              <a:ahLst/>
              <a:cxnLst/>
              <a:rect l="l" t="t" r="r" b="b"/>
              <a:pathLst>
                <a:path w="3709" h="3178" extrusionOk="0">
                  <a:moveTo>
                    <a:pt x="2128" y="655"/>
                  </a:moveTo>
                  <a:cubicBezTo>
                    <a:pt x="2644" y="655"/>
                    <a:pt x="3070" y="1080"/>
                    <a:pt x="3070" y="1597"/>
                  </a:cubicBezTo>
                  <a:cubicBezTo>
                    <a:pt x="3070" y="2149"/>
                    <a:pt x="2616" y="2523"/>
                    <a:pt x="2143" y="2523"/>
                  </a:cubicBezTo>
                  <a:cubicBezTo>
                    <a:pt x="1913" y="2523"/>
                    <a:pt x="1678" y="2434"/>
                    <a:pt x="1489" y="2235"/>
                  </a:cubicBezTo>
                  <a:cubicBezTo>
                    <a:pt x="882" y="1658"/>
                    <a:pt x="1307" y="655"/>
                    <a:pt x="2128" y="655"/>
                  </a:cubicBezTo>
                  <a:close/>
                  <a:moveTo>
                    <a:pt x="2119" y="0"/>
                  </a:moveTo>
                  <a:cubicBezTo>
                    <a:pt x="1728" y="0"/>
                    <a:pt x="1329" y="147"/>
                    <a:pt x="1003" y="472"/>
                  </a:cubicBezTo>
                  <a:cubicBezTo>
                    <a:pt x="0" y="1475"/>
                    <a:pt x="730" y="3178"/>
                    <a:pt x="2128" y="3178"/>
                  </a:cubicBezTo>
                  <a:cubicBezTo>
                    <a:pt x="3009" y="3178"/>
                    <a:pt x="3708" y="2448"/>
                    <a:pt x="3708" y="1597"/>
                  </a:cubicBezTo>
                  <a:cubicBezTo>
                    <a:pt x="3708" y="632"/>
                    <a:pt x="2932" y="0"/>
                    <a:pt x="211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6688850" y="4809300"/>
              <a:ext cx="61575" cy="52800"/>
            </a:xfrm>
            <a:custGeom>
              <a:avLst/>
              <a:gdLst/>
              <a:ahLst/>
              <a:cxnLst/>
              <a:rect l="l" t="t" r="r" b="b"/>
              <a:pathLst>
                <a:path w="2463" h="2112" extrusionOk="0">
                  <a:moveTo>
                    <a:pt x="1398" y="652"/>
                  </a:moveTo>
                  <a:cubicBezTo>
                    <a:pt x="1642" y="652"/>
                    <a:pt x="1824" y="834"/>
                    <a:pt x="1824" y="1047"/>
                  </a:cubicBezTo>
                  <a:cubicBezTo>
                    <a:pt x="1824" y="1297"/>
                    <a:pt x="1609" y="1462"/>
                    <a:pt x="1396" y="1462"/>
                  </a:cubicBezTo>
                  <a:cubicBezTo>
                    <a:pt x="1298" y="1462"/>
                    <a:pt x="1201" y="1427"/>
                    <a:pt x="1125" y="1351"/>
                  </a:cubicBezTo>
                  <a:cubicBezTo>
                    <a:pt x="882" y="1078"/>
                    <a:pt x="1064" y="652"/>
                    <a:pt x="1398" y="652"/>
                  </a:cubicBezTo>
                  <a:close/>
                  <a:moveTo>
                    <a:pt x="1418" y="0"/>
                  </a:moveTo>
                  <a:cubicBezTo>
                    <a:pt x="1156" y="0"/>
                    <a:pt x="888" y="99"/>
                    <a:pt x="669" y="318"/>
                  </a:cubicBezTo>
                  <a:cubicBezTo>
                    <a:pt x="0" y="986"/>
                    <a:pt x="456" y="2111"/>
                    <a:pt x="1398" y="2111"/>
                  </a:cubicBezTo>
                  <a:cubicBezTo>
                    <a:pt x="2006" y="2111"/>
                    <a:pt x="2462" y="1625"/>
                    <a:pt x="2462" y="1047"/>
                  </a:cubicBezTo>
                  <a:cubicBezTo>
                    <a:pt x="2462" y="414"/>
                    <a:pt x="1954" y="0"/>
                    <a:pt x="14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73" name="Google Shape;1573;p7"/>
          <p:cNvGrpSpPr/>
          <p:nvPr/>
        </p:nvGrpSpPr>
        <p:grpSpPr>
          <a:xfrm flipH="1">
            <a:off x="8393518" y="2572368"/>
            <a:ext cx="1021788" cy="1066109"/>
            <a:chOff x="1609851" y="1570464"/>
            <a:chExt cx="1473733" cy="1539433"/>
          </a:xfrm>
        </p:grpSpPr>
        <p:sp>
          <p:nvSpPr>
            <p:cNvPr id="1574" name="Google Shape;1574;p7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54" name="Google Shape;1654;p7"/>
          <p:cNvGrpSpPr/>
          <p:nvPr/>
        </p:nvGrpSpPr>
        <p:grpSpPr>
          <a:xfrm flipH="1">
            <a:off x="9122582" y="1548498"/>
            <a:ext cx="2002705" cy="2089935"/>
            <a:chOff x="1609851" y="1570464"/>
            <a:chExt cx="1473733" cy="1539433"/>
          </a:xfrm>
        </p:grpSpPr>
        <p:sp>
          <p:nvSpPr>
            <p:cNvPr id="1655" name="Google Shape;1655;p7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35" name="Google Shape;1735;p7"/>
          <p:cNvGrpSpPr/>
          <p:nvPr/>
        </p:nvGrpSpPr>
        <p:grpSpPr>
          <a:xfrm>
            <a:off x="8262858" y="1899122"/>
            <a:ext cx="735329" cy="789503"/>
            <a:chOff x="6354835" y="1484255"/>
            <a:chExt cx="566277" cy="607995"/>
          </a:xfrm>
        </p:grpSpPr>
        <p:grpSp>
          <p:nvGrpSpPr>
            <p:cNvPr id="1736" name="Google Shape;1736;p7"/>
            <p:cNvGrpSpPr/>
            <p:nvPr/>
          </p:nvGrpSpPr>
          <p:grpSpPr>
            <a:xfrm rot="-6112678" flipH="1">
              <a:off x="6473492" y="1624115"/>
              <a:ext cx="328962" cy="509479"/>
              <a:chOff x="1399963" y="628155"/>
              <a:chExt cx="305686" cy="473474"/>
            </a:xfrm>
          </p:grpSpPr>
          <p:sp>
            <p:nvSpPr>
              <p:cNvPr id="1737" name="Google Shape;1737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8" name="Google Shape;1738;p7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9" name="Google Shape;1739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0" name="Google Shape;1740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1" name="Google Shape;1741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2" name="Google Shape;1742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43" name="Google Shape;1743;p7"/>
            <p:cNvGrpSpPr/>
            <p:nvPr/>
          </p:nvGrpSpPr>
          <p:grpSpPr>
            <a:xfrm rot="1827528" flipH="1">
              <a:off x="6530454" y="1536071"/>
              <a:ext cx="291635" cy="320406"/>
              <a:chOff x="1434641" y="606141"/>
              <a:chExt cx="271009" cy="297759"/>
            </a:xfrm>
          </p:grpSpPr>
          <p:sp>
            <p:nvSpPr>
              <p:cNvPr id="1744" name="Google Shape;1744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5" name="Google Shape;1745;p7"/>
              <p:cNvSpPr/>
              <p:nvPr/>
            </p:nvSpPr>
            <p:spPr>
              <a:xfrm>
                <a:off x="1578708" y="6061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6" name="Google Shape;1746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7" name="Google Shape;1747;p7"/>
              <p:cNvSpPr/>
              <p:nvPr/>
            </p:nvSpPr>
            <p:spPr>
              <a:xfrm>
                <a:off x="1486155" y="78183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8" name="Google Shape;1748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9" name="Google Shape;1749;p7"/>
              <p:cNvSpPr/>
              <p:nvPr/>
            </p:nvSpPr>
            <p:spPr>
              <a:xfrm>
                <a:off x="1434641" y="67414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750" name="Google Shape;1750;p7"/>
          <p:cNvGrpSpPr/>
          <p:nvPr/>
        </p:nvGrpSpPr>
        <p:grpSpPr>
          <a:xfrm rot="-8921773">
            <a:off x="10190424" y="3471559"/>
            <a:ext cx="884595" cy="886891"/>
            <a:chOff x="6267378" y="1427634"/>
            <a:chExt cx="681245" cy="683014"/>
          </a:xfrm>
        </p:grpSpPr>
        <p:grpSp>
          <p:nvGrpSpPr>
            <p:cNvPr id="1751" name="Google Shape;1751;p7"/>
            <p:cNvGrpSpPr/>
            <p:nvPr/>
          </p:nvGrpSpPr>
          <p:grpSpPr>
            <a:xfrm rot="-6112678" flipH="1">
              <a:off x="6325660" y="1716909"/>
              <a:ext cx="328962" cy="386085"/>
              <a:chOff x="1399963" y="545100"/>
              <a:chExt cx="305686" cy="358800"/>
            </a:xfrm>
          </p:grpSpPr>
          <p:sp>
            <p:nvSpPr>
              <p:cNvPr id="1752" name="Google Shape;1752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3" name="Google Shape;1753;p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4" name="Google Shape;1754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5" name="Google Shape;1755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6" name="Google Shape;1756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7" name="Google Shape;1757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58" name="Google Shape;1758;p7"/>
            <p:cNvGrpSpPr/>
            <p:nvPr/>
          </p:nvGrpSpPr>
          <p:grpSpPr>
            <a:xfrm rot="1827528" flipH="1">
              <a:off x="6544525" y="1484376"/>
              <a:ext cx="328952" cy="386090"/>
              <a:chOff x="1399963" y="545100"/>
              <a:chExt cx="305686" cy="358800"/>
            </a:xfrm>
          </p:grpSpPr>
          <p:sp>
            <p:nvSpPr>
              <p:cNvPr id="1759" name="Google Shape;1759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" name="Google Shape;1760;p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" name="Google Shape;1761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" name="Google Shape;1762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" name="Google Shape;1763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" name="Google Shape;1764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65" name="Google Shape;1765;p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6" name="Google Shape;1766;p7"/>
          <p:cNvSpPr txBox="1">
            <a:spLocks noGrp="1"/>
          </p:cNvSpPr>
          <p:nvPr>
            <p:ph type="body" idx="1"/>
          </p:nvPr>
        </p:nvSpPr>
        <p:spPr>
          <a:xfrm>
            <a:off x="1532467" y="2050867"/>
            <a:ext cx="5234800" cy="33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16454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753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8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1769" name="Google Shape;1769;p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" name="Google Shape;1770;p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" name="Google Shape;1771;p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" name="Google Shape;1772;p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73" name="Google Shape;1773;p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774" name="Google Shape;1774;p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5" name="Google Shape;1775;p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776" name="Google Shape;1776;p8"/>
          <p:cNvGrpSpPr/>
          <p:nvPr/>
        </p:nvGrpSpPr>
        <p:grpSpPr>
          <a:xfrm>
            <a:off x="835883" y="763576"/>
            <a:ext cx="10285548" cy="5298337"/>
            <a:chOff x="626912" y="572681"/>
            <a:chExt cx="7714161" cy="3973753"/>
          </a:xfrm>
        </p:grpSpPr>
        <p:grpSp>
          <p:nvGrpSpPr>
            <p:cNvPr id="1777" name="Google Shape;1777;p8"/>
            <p:cNvGrpSpPr/>
            <p:nvPr/>
          </p:nvGrpSpPr>
          <p:grpSpPr>
            <a:xfrm flipH="1">
              <a:off x="7234005" y="3392783"/>
              <a:ext cx="1107068" cy="1153651"/>
              <a:chOff x="1609851" y="1570464"/>
              <a:chExt cx="1473733" cy="1539433"/>
            </a:xfrm>
          </p:grpSpPr>
          <p:sp>
            <p:nvSpPr>
              <p:cNvPr id="1778" name="Google Shape;1778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" name="Google Shape;1779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" name="Google Shape;1780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" name="Google Shape;1781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" name="Google Shape;1782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" name="Google Shape;1783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" name="Google Shape;1784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5" name="Google Shape;1785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6" name="Google Shape;1786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7" name="Google Shape;1787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8" name="Google Shape;1788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9" name="Google Shape;1789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0" name="Google Shape;1790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1" name="Google Shape;1791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2" name="Google Shape;1792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3" name="Google Shape;1793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4" name="Google Shape;1794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5" name="Google Shape;1795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6" name="Google Shape;1796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7" name="Google Shape;1797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8" name="Google Shape;1798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9" name="Google Shape;1799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0" name="Google Shape;1800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1" name="Google Shape;1801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2" name="Google Shape;1802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3" name="Google Shape;1803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4" name="Google Shape;1804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5" name="Google Shape;1805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6" name="Google Shape;1806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7" name="Google Shape;1807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8" name="Google Shape;1808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9" name="Google Shape;1809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0" name="Google Shape;1810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1" name="Google Shape;1811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2" name="Google Shape;1812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3" name="Google Shape;1813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4" name="Google Shape;1814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5" name="Google Shape;1815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6" name="Google Shape;1816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7" name="Google Shape;1817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8" name="Google Shape;1818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9" name="Google Shape;1819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0" name="Google Shape;1820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1" name="Google Shape;1821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2" name="Google Shape;1822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3" name="Google Shape;1823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4" name="Google Shape;1824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5" name="Google Shape;1825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6" name="Google Shape;1826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7" name="Google Shape;1827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8" name="Google Shape;1828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" name="Google Shape;1829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" name="Google Shape;1830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" name="Google Shape;1831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" name="Google Shape;1832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" name="Google Shape;1833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4" name="Google Shape;1834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5" name="Google Shape;1835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6" name="Google Shape;1836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7" name="Google Shape;1837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8" name="Google Shape;1838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9" name="Google Shape;1839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0" name="Google Shape;1840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1" name="Google Shape;1841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2" name="Google Shape;1842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3" name="Google Shape;1843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" name="Google Shape;1844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" name="Google Shape;1845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" name="Google Shape;1846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" name="Google Shape;1847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" name="Google Shape;1848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" name="Google Shape;1849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" name="Google Shape;1850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" name="Google Shape;1851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" name="Google Shape;1852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3" name="Google Shape;1853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4" name="Google Shape;1854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5" name="Google Shape;1855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6" name="Google Shape;1856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7" name="Google Shape;1857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58" name="Google Shape;1858;p8"/>
            <p:cNvGrpSpPr/>
            <p:nvPr/>
          </p:nvGrpSpPr>
          <p:grpSpPr>
            <a:xfrm flipH="1">
              <a:off x="626912" y="572681"/>
              <a:ext cx="1171618" cy="1222618"/>
              <a:chOff x="1609851" y="1570464"/>
              <a:chExt cx="1473733" cy="1539433"/>
            </a:xfrm>
          </p:grpSpPr>
          <p:sp>
            <p:nvSpPr>
              <p:cNvPr id="1859" name="Google Shape;1859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0" name="Google Shape;1860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1" name="Google Shape;1861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2" name="Google Shape;1862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3" name="Google Shape;1863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4" name="Google Shape;1864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5" name="Google Shape;1865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6" name="Google Shape;1866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7" name="Google Shape;1867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8" name="Google Shape;1868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9" name="Google Shape;1869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0" name="Google Shape;1870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1" name="Google Shape;1871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2" name="Google Shape;1872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3" name="Google Shape;1873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4" name="Google Shape;1874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5" name="Google Shape;1875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" name="Google Shape;1876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" name="Google Shape;1877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" name="Google Shape;1878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" name="Google Shape;1879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" name="Google Shape;1880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" name="Google Shape;1881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2" name="Google Shape;1882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3" name="Google Shape;1883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4" name="Google Shape;1884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5" name="Google Shape;1885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6" name="Google Shape;1886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7" name="Google Shape;1887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8" name="Google Shape;1888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9" name="Google Shape;1889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0" name="Google Shape;1890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1" name="Google Shape;1891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" name="Google Shape;1892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" name="Google Shape;1893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" name="Google Shape;1894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" name="Google Shape;1895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" name="Google Shape;1896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" name="Google Shape;1897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" name="Google Shape;1898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" name="Google Shape;1899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0" name="Google Shape;1900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1" name="Google Shape;1901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2" name="Google Shape;1902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3" name="Google Shape;1903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4" name="Google Shape;1904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5" name="Google Shape;1905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6" name="Google Shape;1906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7" name="Google Shape;1907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8" name="Google Shape;1908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9" name="Google Shape;1909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0" name="Google Shape;1910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1" name="Google Shape;1911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2" name="Google Shape;1912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3" name="Google Shape;1913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4" name="Google Shape;1914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5" name="Google Shape;1915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6" name="Google Shape;1916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7" name="Google Shape;1917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8" name="Google Shape;1918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" name="Google Shape;1919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" name="Google Shape;1920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" name="Google Shape;1921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" name="Google Shape;1922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" name="Google Shape;1923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" name="Google Shape;1924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5" name="Google Shape;1925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6" name="Google Shape;1926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7" name="Google Shape;1927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8" name="Google Shape;1928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9" name="Google Shape;1929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0" name="Google Shape;1930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1" name="Google Shape;1931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2" name="Google Shape;1932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3" name="Google Shape;1933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" name="Google Shape;1934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" name="Google Shape;1935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" name="Google Shape;1936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" name="Google Shape;1937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" name="Google Shape;1938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939" name="Google Shape;1939;p8"/>
            <p:cNvGrpSpPr/>
            <p:nvPr/>
          </p:nvGrpSpPr>
          <p:grpSpPr>
            <a:xfrm>
              <a:off x="774893" y="1736266"/>
              <a:ext cx="551497" cy="592127"/>
              <a:chOff x="6354835" y="1484255"/>
              <a:chExt cx="566277" cy="607995"/>
            </a:xfrm>
          </p:grpSpPr>
          <p:grpSp>
            <p:nvGrpSpPr>
              <p:cNvPr id="1940" name="Google Shape;1940;p8"/>
              <p:cNvGrpSpPr/>
              <p:nvPr/>
            </p:nvGrpSpPr>
            <p:grpSpPr>
              <a:xfrm rot="-6112678" flipH="1">
                <a:off x="6473492" y="1624115"/>
                <a:ext cx="328962" cy="509479"/>
                <a:chOff x="1399963" y="628155"/>
                <a:chExt cx="305686" cy="473474"/>
              </a:xfrm>
            </p:grpSpPr>
            <p:sp>
              <p:nvSpPr>
                <p:cNvPr id="1941" name="Google Shape;1941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2" name="Google Shape;1942;p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3" name="Google Shape;1943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4" name="Google Shape;1944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5" name="Google Shape;1945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6" name="Google Shape;1946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47" name="Google Shape;1947;p8"/>
              <p:cNvGrpSpPr/>
              <p:nvPr/>
            </p:nvGrpSpPr>
            <p:grpSpPr>
              <a:xfrm rot="1827528" flipH="1">
                <a:off x="6530454" y="1536071"/>
                <a:ext cx="291635" cy="320406"/>
                <a:chOff x="1434641" y="606141"/>
                <a:chExt cx="271009" cy="297759"/>
              </a:xfrm>
            </p:grpSpPr>
            <p:sp>
              <p:nvSpPr>
                <p:cNvPr id="1948" name="Google Shape;1948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49" name="Google Shape;1949;p8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0" name="Google Shape;1950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1" name="Google Shape;1951;p8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2" name="Google Shape;1952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3" name="Google Shape;1953;p8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954" name="Google Shape;1954;p8"/>
            <p:cNvGrpSpPr/>
            <p:nvPr/>
          </p:nvGrpSpPr>
          <p:grpSpPr>
            <a:xfrm rot="-5651198">
              <a:off x="7529999" y="2882225"/>
              <a:ext cx="663464" cy="665187"/>
              <a:chOff x="6267378" y="1427634"/>
              <a:chExt cx="681245" cy="683014"/>
            </a:xfrm>
          </p:grpSpPr>
          <p:grpSp>
            <p:nvGrpSpPr>
              <p:cNvPr id="1955" name="Google Shape;1955;p8"/>
              <p:cNvGrpSpPr/>
              <p:nvPr/>
            </p:nvGrpSpPr>
            <p:grpSpPr>
              <a:xfrm rot="-6112678" flipH="1">
                <a:off x="6325660" y="1716909"/>
                <a:ext cx="328962" cy="386085"/>
                <a:chOff x="1399963" y="545100"/>
                <a:chExt cx="305686" cy="358800"/>
              </a:xfrm>
            </p:grpSpPr>
            <p:sp>
              <p:nvSpPr>
                <p:cNvPr id="1956" name="Google Shape;1956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" name="Google Shape;1957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" name="Google Shape;1958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" name="Google Shape;1959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" name="Google Shape;1960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1" name="Google Shape;1961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62" name="Google Shape;1962;p8"/>
              <p:cNvGrpSpPr/>
              <p:nvPr/>
            </p:nvGrpSpPr>
            <p:grpSpPr>
              <a:xfrm rot="1827528" flipH="1">
                <a:off x="6544525" y="1484376"/>
                <a:ext cx="328952" cy="386090"/>
                <a:chOff x="1399963" y="545100"/>
                <a:chExt cx="305686" cy="358800"/>
              </a:xfrm>
            </p:grpSpPr>
            <p:sp>
              <p:nvSpPr>
                <p:cNvPr id="1963" name="Google Shape;1963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4" name="Google Shape;1964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5" name="Google Shape;1965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6" name="Google Shape;1966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7" name="Google Shape;1967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8" name="Google Shape;1968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969" name="Google Shape;1969;p8"/>
            <p:cNvGrpSpPr/>
            <p:nvPr/>
          </p:nvGrpSpPr>
          <p:grpSpPr>
            <a:xfrm flipH="1">
              <a:off x="1122104" y="1653687"/>
              <a:ext cx="600546" cy="626088"/>
              <a:chOff x="1609851" y="1570464"/>
              <a:chExt cx="1473733" cy="1539433"/>
            </a:xfrm>
          </p:grpSpPr>
          <p:sp>
            <p:nvSpPr>
              <p:cNvPr id="1970" name="Google Shape;1970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1" name="Google Shape;1971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2" name="Google Shape;1972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3" name="Google Shape;1973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4" name="Google Shape;1974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5" name="Google Shape;1975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6" name="Google Shape;1976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7" name="Google Shape;1977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8" name="Google Shape;1978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9" name="Google Shape;1979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0" name="Google Shape;1980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1" name="Google Shape;1981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2" name="Google Shape;1982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3" name="Google Shape;1983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4" name="Google Shape;1984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5" name="Google Shape;1985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6" name="Google Shape;1986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7" name="Google Shape;1987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8" name="Google Shape;1988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9" name="Google Shape;1989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0" name="Google Shape;1990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1" name="Google Shape;1991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2" name="Google Shape;1992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3" name="Google Shape;1993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4" name="Google Shape;1994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5" name="Google Shape;1995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6" name="Google Shape;1996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7" name="Google Shape;1997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8" name="Google Shape;1998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9" name="Google Shape;1999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0" name="Google Shape;2000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1" name="Google Shape;2001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2" name="Google Shape;2002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3" name="Google Shape;2003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4" name="Google Shape;2004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5" name="Google Shape;2005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6" name="Google Shape;2006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7" name="Google Shape;2007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8" name="Google Shape;2008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9" name="Google Shape;2009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0" name="Google Shape;2010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1" name="Google Shape;2011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2" name="Google Shape;2012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3" name="Google Shape;2013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4" name="Google Shape;2014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5" name="Google Shape;2015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6" name="Google Shape;2016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7" name="Google Shape;2017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8" name="Google Shape;2018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9" name="Google Shape;2019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0" name="Google Shape;2020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1" name="Google Shape;2021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2" name="Google Shape;2022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3" name="Google Shape;2023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4" name="Google Shape;2024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5" name="Google Shape;2025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6" name="Google Shape;2026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7" name="Google Shape;2027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8" name="Google Shape;2028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9" name="Google Shape;2029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0" name="Google Shape;2030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1" name="Google Shape;2031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2" name="Google Shape;2032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3" name="Google Shape;2033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4" name="Google Shape;2034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5" name="Google Shape;2035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6" name="Google Shape;2036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7" name="Google Shape;2037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8" name="Google Shape;2038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9" name="Google Shape;2039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0" name="Google Shape;2040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1" name="Google Shape;2041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2" name="Google Shape;2042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3" name="Google Shape;2043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4" name="Google Shape;2044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5" name="Google Shape;2045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6" name="Google Shape;2046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7" name="Google Shape;2047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8" name="Google Shape;2048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9" name="Google Shape;2049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050" name="Google Shape;2050;p8"/>
          <p:cNvSpPr txBox="1">
            <a:spLocks noGrp="1"/>
          </p:cNvSpPr>
          <p:nvPr>
            <p:ph type="title"/>
          </p:nvPr>
        </p:nvSpPr>
        <p:spPr>
          <a:xfrm>
            <a:off x="2474000" y="1802400"/>
            <a:ext cx="7244000" cy="32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666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9012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9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2053" name="Google Shape;2053;p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4" name="Google Shape;2054;p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5" name="Google Shape;2055;p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6" name="Google Shape;2056;p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057" name="Google Shape;2057;p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058" name="Google Shape;2058;p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9" name="Google Shape;2059;p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060" name="Google Shape;2060;p9"/>
          <p:cNvGrpSpPr/>
          <p:nvPr/>
        </p:nvGrpSpPr>
        <p:grpSpPr>
          <a:xfrm>
            <a:off x="9310814" y="2203113"/>
            <a:ext cx="897799" cy="937001"/>
            <a:chOff x="1609851" y="1570464"/>
            <a:chExt cx="1473733" cy="1539433"/>
          </a:xfrm>
        </p:grpSpPr>
        <p:sp>
          <p:nvSpPr>
            <p:cNvPr id="2061" name="Google Shape;2061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41" name="Google Shape;2141;p9"/>
          <p:cNvGrpSpPr/>
          <p:nvPr/>
        </p:nvGrpSpPr>
        <p:grpSpPr>
          <a:xfrm>
            <a:off x="7864810" y="1101059"/>
            <a:ext cx="1760031" cy="1836852"/>
            <a:chOff x="1609851" y="1570464"/>
            <a:chExt cx="1473733" cy="1539433"/>
          </a:xfrm>
        </p:grpSpPr>
        <p:sp>
          <p:nvSpPr>
            <p:cNvPr id="2142" name="Google Shape;2142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22" name="Google Shape;2222;p9"/>
          <p:cNvGrpSpPr/>
          <p:nvPr/>
        </p:nvGrpSpPr>
        <p:grpSpPr>
          <a:xfrm rot="6112576">
            <a:off x="9618119" y="1671700"/>
            <a:ext cx="407584" cy="478403"/>
            <a:chOff x="1399963" y="545100"/>
            <a:chExt cx="305686" cy="358800"/>
          </a:xfrm>
        </p:grpSpPr>
        <p:sp>
          <p:nvSpPr>
            <p:cNvPr id="2223" name="Google Shape;2223;p9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229" name="Google Shape;2229;p9"/>
          <p:cNvSpPr/>
          <p:nvPr/>
        </p:nvSpPr>
        <p:spPr>
          <a:xfrm>
            <a:off x="2109667" y="1860740"/>
            <a:ext cx="763845" cy="2387856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0" name="Google Shape;2230;p9"/>
          <p:cNvSpPr/>
          <p:nvPr/>
        </p:nvSpPr>
        <p:spPr>
          <a:xfrm>
            <a:off x="2955000" y="462568"/>
            <a:ext cx="844617" cy="2466673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31" name="Google Shape;2231;p9"/>
          <p:cNvGrpSpPr/>
          <p:nvPr/>
        </p:nvGrpSpPr>
        <p:grpSpPr>
          <a:xfrm>
            <a:off x="2808800" y="462583"/>
            <a:ext cx="327929" cy="745357"/>
            <a:chOff x="1788920" y="1273404"/>
            <a:chExt cx="245947" cy="559018"/>
          </a:xfrm>
        </p:grpSpPr>
        <p:sp>
          <p:nvSpPr>
            <p:cNvPr id="2232" name="Google Shape;2232;p9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39" name="Google Shape;2239;p9"/>
          <p:cNvGrpSpPr/>
          <p:nvPr/>
        </p:nvGrpSpPr>
        <p:grpSpPr>
          <a:xfrm>
            <a:off x="2808800" y="1560567"/>
            <a:ext cx="177933" cy="177933"/>
            <a:chOff x="2964800" y="2114450"/>
            <a:chExt cx="133450" cy="133450"/>
          </a:xfrm>
        </p:grpSpPr>
        <p:sp>
          <p:nvSpPr>
            <p:cNvPr id="2240" name="Google Shape;224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cxnSp>
        <p:nvCxnSpPr>
          <p:cNvPr id="2248" name="Google Shape;2248;p9"/>
          <p:cNvCxnSpPr/>
          <p:nvPr/>
        </p:nvCxnSpPr>
        <p:spPr>
          <a:xfrm>
            <a:off x="2491584" y="467009"/>
            <a:ext cx="0" cy="2575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49" name="Google Shape;2249;p9"/>
          <p:cNvGrpSpPr/>
          <p:nvPr/>
        </p:nvGrpSpPr>
        <p:grpSpPr>
          <a:xfrm>
            <a:off x="3529967" y="1479900"/>
            <a:ext cx="177933" cy="177933"/>
            <a:chOff x="2964800" y="2114450"/>
            <a:chExt cx="133450" cy="133450"/>
          </a:xfrm>
        </p:grpSpPr>
        <p:sp>
          <p:nvSpPr>
            <p:cNvPr id="2250" name="Google Shape;225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58" name="Google Shape;2258;p9"/>
          <p:cNvGrpSpPr/>
          <p:nvPr/>
        </p:nvGrpSpPr>
        <p:grpSpPr>
          <a:xfrm>
            <a:off x="2634334" y="2082267"/>
            <a:ext cx="177933" cy="177933"/>
            <a:chOff x="2964800" y="2114450"/>
            <a:chExt cx="133450" cy="133450"/>
          </a:xfrm>
        </p:grpSpPr>
        <p:sp>
          <p:nvSpPr>
            <p:cNvPr id="2259" name="Google Shape;2259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67" name="Google Shape;2267;p9"/>
          <p:cNvGrpSpPr/>
          <p:nvPr/>
        </p:nvGrpSpPr>
        <p:grpSpPr>
          <a:xfrm>
            <a:off x="2109667" y="2551334"/>
            <a:ext cx="177933" cy="177933"/>
            <a:chOff x="2964800" y="2114450"/>
            <a:chExt cx="133450" cy="133450"/>
          </a:xfrm>
        </p:grpSpPr>
        <p:sp>
          <p:nvSpPr>
            <p:cNvPr id="2268" name="Google Shape;2268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2" name="Google Shape;2272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3" name="Google Shape;2273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76" name="Google Shape;2276;p9"/>
          <p:cNvGrpSpPr/>
          <p:nvPr/>
        </p:nvGrpSpPr>
        <p:grpSpPr>
          <a:xfrm>
            <a:off x="9636629" y="4326771"/>
            <a:ext cx="1160319" cy="1210816"/>
            <a:chOff x="1609851" y="1570464"/>
            <a:chExt cx="1473733" cy="1539433"/>
          </a:xfrm>
        </p:grpSpPr>
        <p:sp>
          <p:nvSpPr>
            <p:cNvPr id="2277" name="Google Shape;2277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0" name="Google Shape;2280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1" name="Google Shape;2281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4" name="Google Shape;2284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5" name="Google Shape;2285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6" name="Google Shape;2286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7" name="Google Shape;2287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0" name="Google Shape;2290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1" name="Google Shape;2291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4" name="Google Shape;2294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5" name="Google Shape;2295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8" name="Google Shape;2298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9" name="Google Shape;2299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0" name="Google Shape;2300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1" name="Google Shape;2301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2" name="Google Shape;2302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3" name="Google Shape;2303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4" name="Google Shape;2304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5" name="Google Shape;2305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6" name="Google Shape;2306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7" name="Google Shape;2307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8" name="Google Shape;2308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9" name="Google Shape;2309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0" name="Google Shape;2310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1" name="Google Shape;2311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2" name="Google Shape;2312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3" name="Google Shape;2313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4" name="Google Shape;2314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5" name="Google Shape;2315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6" name="Google Shape;2316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7" name="Google Shape;2317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8" name="Google Shape;2318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9" name="Google Shape;2319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0" name="Google Shape;2320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1" name="Google Shape;2321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2" name="Google Shape;2322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3" name="Google Shape;2323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4" name="Google Shape;2324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5" name="Google Shape;2325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6" name="Google Shape;2326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7" name="Google Shape;2327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8" name="Google Shape;2328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9" name="Google Shape;2329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0" name="Google Shape;2330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1" name="Google Shape;2331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2" name="Google Shape;2332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3" name="Google Shape;2333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4" name="Google Shape;2334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5" name="Google Shape;2335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6" name="Google Shape;2336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7" name="Google Shape;2337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8" name="Google Shape;2338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9" name="Google Shape;2339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0" name="Google Shape;2340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1" name="Google Shape;2341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2" name="Google Shape;2342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3" name="Google Shape;2343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4" name="Google Shape;2344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5" name="Google Shape;2345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6" name="Google Shape;2346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7" name="Google Shape;2347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8" name="Google Shape;2348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9" name="Google Shape;2349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0" name="Google Shape;2350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1" name="Google Shape;2351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2" name="Google Shape;2352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3" name="Google Shape;2353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4" name="Google Shape;2354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5" name="Google Shape;2355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6" name="Google Shape;2356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57" name="Google Shape;2357;p9"/>
          <p:cNvGrpSpPr/>
          <p:nvPr/>
        </p:nvGrpSpPr>
        <p:grpSpPr>
          <a:xfrm rot="-7970899">
            <a:off x="9453844" y="5216384"/>
            <a:ext cx="232117" cy="175491"/>
            <a:chOff x="1531572" y="545100"/>
            <a:chExt cx="174078" cy="131611"/>
          </a:xfrm>
        </p:grpSpPr>
        <p:sp>
          <p:nvSpPr>
            <p:cNvPr id="2358" name="Google Shape;2358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9" name="Google Shape;2359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0" name="Google Shape;2360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61" name="Google Shape;2361;p9"/>
          <p:cNvGrpSpPr/>
          <p:nvPr/>
        </p:nvGrpSpPr>
        <p:grpSpPr>
          <a:xfrm rot="2512972">
            <a:off x="3696567" y="1891515"/>
            <a:ext cx="407576" cy="295301"/>
            <a:chOff x="1399963" y="545100"/>
            <a:chExt cx="305686" cy="221479"/>
          </a:xfrm>
        </p:grpSpPr>
        <p:sp>
          <p:nvSpPr>
            <p:cNvPr id="2362" name="Google Shape;2362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3" name="Google Shape;2363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4" name="Google Shape;2364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5" name="Google Shape;2365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6" name="Google Shape;2366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67" name="Google Shape;2367;p9"/>
          <p:cNvGrpSpPr/>
          <p:nvPr/>
        </p:nvGrpSpPr>
        <p:grpSpPr>
          <a:xfrm>
            <a:off x="1658549" y="1738517"/>
            <a:ext cx="690329" cy="676241"/>
            <a:chOff x="5149323" y="558862"/>
            <a:chExt cx="517747" cy="507181"/>
          </a:xfrm>
        </p:grpSpPr>
        <p:grpSp>
          <p:nvGrpSpPr>
            <p:cNvPr id="2368" name="Google Shape;2368;p9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2369" name="Google Shape;2369;p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0" name="Google Shape;2370;p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1" name="Google Shape;2371;p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2" name="Google Shape;2372;p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3" name="Google Shape;2373;p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374" name="Google Shape;2374;p9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2375" name="Google Shape;2375;p9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6" name="Google Shape;2376;p9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7" name="Google Shape;2377;p9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378" name="Google Shape;2378;p9"/>
          <p:cNvGrpSpPr/>
          <p:nvPr/>
        </p:nvGrpSpPr>
        <p:grpSpPr>
          <a:xfrm>
            <a:off x="1107248" y="5110083"/>
            <a:ext cx="1180361" cy="1232368"/>
            <a:chOff x="1609851" y="1570464"/>
            <a:chExt cx="1473733" cy="1539433"/>
          </a:xfrm>
        </p:grpSpPr>
        <p:sp>
          <p:nvSpPr>
            <p:cNvPr id="2379" name="Google Shape;2379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459" name="Google Shape;2459;p9"/>
          <p:cNvSpPr txBox="1">
            <a:spLocks noGrp="1"/>
          </p:cNvSpPr>
          <p:nvPr>
            <p:ph type="subTitle" idx="1"/>
          </p:nvPr>
        </p:nvSpPr>
        <p:spPr>
          <a:xfrm>
            <a:off x="4529817" y="4085400"/>
            <a:ext cx="3132400" cy="7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4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2460" name="Google Shape;2460;p9"/>
          <p:cNvSpPr txBox="1">
            <a:spLocks noGrp="1"/>
          </p:cNvSpPr>
          <p:nvPr>
            <p:ph type="subTitle" idx="2"/>
          </p:nvPr>
        </p:nvSpPr>
        <p:spPr>
          <a:xfrm>
            <a:off x="4529817" y="4957533"/>
            <a:ext cx="3132400" cy="6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1" name="Google Shape;2461;p9"/>
          <p:cNvSpPr txBox="1">
            <a:spLocks noGrp="1"/>
          </p:cNvSpPr>
          <p:nvPr>
            <p:ph type="title" hasCustomPrompt="1"/>
          </p:nvPr>
        </p:nvSpPr>
        <p:spPr>
          <a:xfrm>
            <a:off x="5313935" y="2269033"/>
            <a:ext cx="1528800" cy="11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0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85537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3" name="Google Shape;2463;p10"/>
          <p:cNvGrpSpPr/>
          <p:nvPr/>
        </p:nvGrpSpPr>
        <p:grpSpPr>
          <a:xfrm>
            <a:off x="316261" y="316738"/>
            <a:ext cx="11559335" cy="6224671"/>
            <a:chOff x="237195" y="237553"/>
            <a:chExt cx="8669501" cy="4668503"/>
          </a:xfrm>
        </p:grpSpPr>
        <p:sp>
          <p:nvSpPr>
            <p:cNvPr id="2464" name="Google Shape;2464;p1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5" name="Google Shape;2465;p1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6" name="Google Shape;2466;p1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7" name="Google Shape;2467;p1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468" name="Google Shape;2468;p1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469" name="Google Shape;2469;p1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70" name="Google Shape;2470;p1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471" name="Google Shape;2471;p10"/>
          <p:cNvSpPr txBox="1">
            <a:spLocks noGrp="1"/>
          </p:cNvSpPr>
          <p:nvPr>
            <p:ph type="body" idx="1"/>
          </p:nvPr>
        </p:nvSpPr>
        <p:spPr>
          <a:xfrm>
            <a:off x="2483600" y="2662600"/>
            <a:ext cx="7224800" cy="15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3364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800" y="2517967"/>
            <a:ext cx="10290400" cy="3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74213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3" name="Google Shape;10133;p46"/>
          <p:cNvSpPr txBox="1">
            <a:spLocks noGrp="1"/>
          </p:cNvSpPr>
          <p:nvPr>
            <p:ph type="ctrTitle"/>
          </p:nvPr>
        </p:nvSpPr>
        <p:spPr>
          <a:xfrm>
            <a:off x="951000" y="1358781"/>
            <a:ext cx="10290000" cy="309357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Castellar" panose="020A0402060406010301" pitchFamily="18" charset="0"/>
              </a:rPr>
              <a:t>EGR101 Simulation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0134" name="Google Shape;10134;p46"/>
          <p:cNvSpPr txBox="1">
            <a:spLocks noGrp="1"/>
          </p:cNvSpPr>
          <p:nvPr>
            <p:ph type="subTitle" idx="1"/>
          </p:nvPr>
        </p:nvSpPr>
        <p:spPr>
          <a:xfrm>
            <a:off x="3596668" y="4230168"/>
            <a:ext cx="4998665" cy="93882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Emily Connearney, Luke Crump, Vivian Dang,</a:t>
            </a:r>
          </a:p>
          <a:p>
            <a:pPr marL="0" indent="0"/>
            <a:r>
              <a:rPr lang="en-US" dirty="0"/>
              <a:t>Daniel Khalil, Keely Mashburn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A</a:t>
            </a:r>
            <a:r>
              <a:rPr lang="en">
                <a:latin typeface="Castellar" panose="020A0402060406010301" pitchFamily="18" charset="0"/>
              </a:rPr>
              <a:t>rduino ide</a:t>
            </a:r>
            <a:endParaRPr>
              <a:latin typeface="Castellar" panose="020A0402060406010301" pitchFamily="18" charset="0"/>
            </a:endParaRPr>
          </a:p>
        </p:txBody>
      </p:sp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51E16A-8357-4602-80E8-1A7FAC9C7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422" y="1245039"/>
            <a:ext cx="6941002" cy="51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31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A</a:t>
            </a:r>
            <a:r>
              <a:rPr lang="en">
                <a:latin typeface="Castellar" panose="020A0402060406010301" pitchFamily="18" charset="0"/>
              </a:rPr>
              <a:t>rduino ide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9" name="Google Shape;10199;p52">
            <a:extLst>
              <a:ext uri="{FF2B5EF4-FFF2-40B4-BE49-F238E27FC236}">
                <a16:creationId xmlns:a16="http://schemas.microsoft.com/office/drawing/2014/main" id="{7FBC85E9-9879-4536-93BF-1FB681F464A1}"/>
              </a:ext>
            </a:extLst>
          </p:cNvPr>
          <p:cNvSpPr txBox="1">
            <a:spLocks/>
          </p:cNvSpPr>
          <p:nvPr/>
        </p:nvSpPr>
        <p:spPr>
          <a:xfrm>
            <a:off x="2549496" y="1774199"/>
            <a:ext cx="7093009" cy="372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243833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marL="342900" indent="-342900">
              <a:buFont typeface="Arial"/>
              <a:buChar char="•"/>
              <a:defRPr/>
            </a:pPr>
            <a:endParaRPr lang="en-US" sz="2000" kern="0">
              <a:solidFill>
                <a:schemeClr val="bg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8765B8C-8630-4C75-A1D0-5C158A7FE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402" y="1319339"/>
            <a:ext cx="6655871" cy="500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6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A</a:t>
            </a:r>
            <a:r>
              <a:rPr lang="en">
                <a:latin typeface="Castellar" panose="020A0402060406010301" pitchFamily="18" charset="0"/>
              </a:rPr>
              <a:t>rduino emulation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2721130" y="1497743"/>
            <a:ext cx="6749739" cy="471665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buNone/>
            </a:pPr>
            <a:endParaRPr lang="en" sz="2000" dirty="0">
              <a:solidFill>
                <a:srgbClr val="FFFFFF"/>
              </a:solidFill>
            </a:endParaRPr>
          </a:p>
          <a:p>
            <a:pPr marL="952500" lvl="1" indent="-422910">
              <a:buClr>
                <a:srgbClr val="C6A78B"/>
              </a:buClr>
              <a:buFont typeface="Wingdings,Sans-Serif"/>
              <a:buChar char="v"/>
            </a:pPr>
            <a:r>
              <a:rPr lang="en" sz="1800" dirty="0">
                <a:solidFill>
                  <a:srgbClr val="FFFFFF"/>
                </a:solidFill>
              </a:rPr>
              <a:t>Simulate wired connections between pins</a:t>
            </a:r>
          </a:p>
          <a:p>
            <a:pPr marL="1562100" lvl="2" indent="-422910">
              <a:buClr>
                <a:srgbClr val="C6A78B"/>
              </a:buClr>
              <a:buFont typeface="Courier New" panose="02070309020205020404" pitchFamily="49" charset="0"/>
              <a:buChar char="o"/>
            </a:pPr>
            <a:r>
              <a:rPr lang="en" sz="1800" dirty="0">
                <a:solidFill>
                  <a:srgbClr val="FFFFFF"/>
                </a:solidFill>
              </a:rPr>
              <a:t>Voltage, Current, Resistance</a:t>
            </a:r>
          </a:p>
          <a:p>
            <a:pPr marL="952500" lvl="1" indent="-422910">
              <a:buClr>
                <a:srgbClr val="C6A78B"/>
              </a:buClr>
              <a:buFont typeface="Wingdings,Sans-Serif"/>
              <a:buChar char="v"/>
            </a:pPr>
            <a:r>
              <a:rPr lang="en" sz="1800" dirty="0">
                <a:solidFill>
                  <a:srgbClr val="FFFFFF"/>
                </a:solidFill>
              </a:rPr>
              <a:t>Simulate Component Functionality</a:t>
            </a:r>
          </a:p>
          <a:p>
            <a:pPr marL="1562100" lvl="2" indent="-422910">
              <a:buClr>
                <a:srgbClr val="C6A78B"/>
              </a:buClr>
              <a:buFont typeface="Courier New" panose="02070309020205020404" pitchFamily="49" charset="0"/>
              <a:buChar char="o"/>
            </a:pPr>
            <a:r>
              <a:rPr lang="en" sz="1800" dirty="0">
                <a:solidFill>
                  <a:srgbClr val="FFFFFF"/>
                </a:solidFill>
              </a:rPr>
              <a:t>Is the component powered? </a:t>
            </a:r>
          </a:p>
          <a:p>
            <a:pPr marL="1562100" lvl="2" indent="-422910">
              <a:buClr>
                <a:srgbClr val="C6A78B"/>
              </a:buClr>
              <a:buFont typeface="Courier New" panose="02070309020205020404" pitchFamily="49" charset="0"/>
              <a:buChar char="o"/>
            </a:pPr>
            <a:r>
              <a:rPr lang="en" sz="1800" dirty="0">
                <a:solidFill>
                  <a:srgbClr val="FFFFFF"/>
                </a:solidFill>
              </a:rPr>
              <a:t>Is the component grounded? </a:t>
            </a:r>
          </a:p>
          <a:p>
            <a:pPr marL="952500" lvl="1" indent="-422910">
              <a:buClr>
                <a:srgbClr val="C6A78B"/>
              </a:buClr>
              <a:buFont typeface="Wingdings,Sans-Serif"/>
              <a:buChar char="v"/>
            </a:pPr>
            <a:r>
              <a:rPr lang="en" sz="1800" dirty="0">
                <a:solidFill>
                  <a:srgbClr val="FFFFFF"/>
                </a:solidFill>
              </a:rPr>
              <a:t>Simulate Arduino Behavior changes related to code</a:t>
            </a:r>
          </a:p>
          <a:p>
            <a:pPr marL="1562100" lvl="2" indent="-422910">
              <a:buClr>
                <a:srgbClr val="C6A78B"/>
              </a:buClr>
              <a:buFont typeface="Courier New" panose="02070309020205020404" pitchFamily="49" charset="0"/>
              <a:buChar char="o"/>
            </a:pPr>
            <a:r>
              <a:rPr lang="en" sz="1800" dirty="0">
                <a:solidFill>
                  <a:srgbClr val="FFFFFF"/>
                </a:solidFill>
              </a:rPr>
              <a:t>I/O Voltage Writing</a:t>
            </a:r>
          </a:p>
          <a:p>
            <a:pPr marL="1562100" lvl="2" indent="-422910">
              <a:buClr>
                <a:srgbClr val="C6A78B"/>
              </a:buClr>
              <a:buFont typeface="Courier New" panose="02070309020205020404" pitchFamily="49" charset="0"/>
              <a:buChar char="o"/>
            </a:pPr>
            <a:r>
              <a:rPr lang="en" sz="1800" dirty="0">
                <a:solidFill>
                  <a:srgbClr val="FFFFFF"/>
                </a:solidFill>
              </a:rPr>
              <a:t>Time Delays</a:t>
            </a:r>
          </a:p>
          <a:p>
            <a:pPr marL="952500" lvl="1" indent="-422910">
              <a:buClr>
                <a:srgbClr val="C6A78B"/>
              </a:buClr>
              <a:buFont typeface="Wingdings,Sans-Serif"/>
              <a:buChar char="v"/>
            </a:pPr>
            <a:endParaRPr lang="en" sz="2000" dirty="0">
              <a:solidFill>
                <a:srgbClr val="FFFFFF"/>
              </a:solidFill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33" y="469900"/>
            <a:ext cx="632300" cy="1299633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1504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>
                <a:latin typeface="Castellar"/>
              </a:rPr>
              <a:t>Arduino emulation (cont’d)</a:t>
            </a:r>
          </a:p>
        </p:txBody>
      </p:sp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1321098" y="1729199"/>
            <a:ext cx="8185293" cy="429458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spcAft>
                <a:spcPts val="600"/>
              </a:spcAft>
              <a:buClr>
                <a:schemeClr val="dk1"/>
              </a:buClr>
              <a:buSzPts val="1100"/>
              <a:buNone/>
            </a:pPr>
            <a:r>
              <a:rPr lang="en" sz="2400" dirty="0">
                <a:solidFill>
                  <a:srgbClr val="FFFFFF"/>
                </a:solidFill>
              </a:rPr>
              <a:t>Simulation of these specific components:</a:t>
            </a:r>
            <a:endParaRPr lang="en" dirty="0"/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LEDs</a:t>
            </a: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Resistors</a:t>
            </a:r>
          </a:p>
          <a:p>
            <a:pPr marL="342900" indent="-342900">
              <a:buSzPct val="80000"/>
              <a:buFont typeface="Wingdings,Sans-Serif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Servo Motor</a:t>
            </a:r>
            <a:endParaRPr lang="en-US" sz="2400" dirty="0"/>
          </a:p>
          <a:p>
            <a:pPr marL="342900" indent="-342900">
              <a:buSzPct val="80000"/>
              <a:buFont typeface="Wingdings,Sans-Serif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Line-reading IR</a:t>
            </a:r>
            <a:endParaRPr lang="en-US" sz="2400" dirty="0"/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Distance-measuring IR</a:t>
            </a: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dirty="0">
                <a:solidFill>
                  <a:srgbClr val="FFFFFF"/>
                </a:solidFill>
              </a:rPr>
              <a:t>Ultrasonic</a:t>
            </a: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endParaRPr lang="en" sz="2400" dirty="0">
              <a:solidFill>
                <a:srgbClr val="FFFFFF"/>
              </a:solidFill>
            </a:endParaRP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endParaRPr lang="en" sz="2000" dirty="0">
              <a:solidFill>
                <a:srgbClr val="FFFFFF"/>
              </a:solidFill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33" y="469900"/>
            <a:ext cx="632300" cy="1299633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" name="Google Shape;12542;p79">
            <a:extLst>
              <a:ext uri="{FF2B5EF4-FFF2-40B4-BE49-F238E27FC236}">
                <a16:creationId xmlns:a16="http://schemas.microsoft.com/office/drawing/2014/main" id="{73457440-E2EF-4F77-98B0-8745BB43291A}"/>
              </a:ext>
            </a:extLst>
          </p:cNvPr>
          <p:cNvGrpSpPr/>
          <p:nvPr/>
        </p:nvGrpSpPr>
        <p:grpSpPr>
          <a:xfrm>
            <a:off x="7956444" y="2171399"/>
            <a:ext cx="2830815" cy="2844755"/>
            <a:chOff x="6794675" y="1449188"/>
            <a:chExt cx="1489875" cy="1579950"/>
          </a:xfrm>
        </p:grpSpPr>
        <p:sp>
          <p:nvSpPr>
            <p:cNvPr id="20" name="Google Shape;12543;p79">
              <a:extLst>
                <a:ext uri="{FF2B5EF4-FFF2-40B4-BE49-F238E27FC236}">
                  <a16:creationId xmlns:a16="http://schemas.microsoft.com/office/drawing/2014/main" id="{EADFB5EE-7E47-4FC4-8E34-2EE0EC81F495}"/>
                </a:ext>
              </a:extLst>
            </p:cNvPr>
            <p:cNvSpPr/>
            <p:nvPr/>
          </p:nvSpPr>
          <p:spPr>
            <a:xfrm>
              <a:off x="7611650" y="2180688"/>
              <a:ext cx="26400" cy="39875"/>
            </a:xfrm>
            <a:custGeom>
              <a:avLst/>
              <a:gdLst/>
              <a:ahLst/>
              <a:cxnLst/>
              <a:rect l="l" t="t" r="r" b="b"/>
              <a:pathLst>
                <a:path w="1056" h="1595" extrusionOk="0">
                  <a:moveTo>
                    <a:pt x="859" y="1"/>
                  </a:moveTo>
                  <a:cubicBezTo>
                    <a:pt x="811" y="1"/>
                    <a:pt x="762" y="24"/>
                    <a:pt x="731" y="79"/>
                  </a:cubicBezTo>
                  <a:lnTo>
                    <a:pt x="38" y="1370"/>
                  </a:lnTo>
                  <a:cubicBezTo>
                    <a:pt x="1" y="1445"/>
                    <a:pt x="20" y="1539"/>
                    <a:pt x="95" y="1576"/>
                  </a:cubicBezTo>
                  <a:cubicBezTo>
                    <a:pt x="113" y="1595"/>
                    <a:pt x="132" y="1595"/>
                    <a:pt x="169" y="1595"/>
                  </a:cubicBezTo>
                  <a:cubicBezTo>
                    <a:pt x="207" y="1595"/>
                    <a:pt x="263" y="1558"/>
                    <a:pt x="282" y="1520"/>
                  </a:cubicBezTo>
                  <a:lnTo>
                    <a:pt x="993" y="210"/>
                  </a:lnTo>
                  <a:cubicBezTo>
                    <a:pt x="1056" y="97"/>
                    <a:pt x="958" y="1"/>
                    <a:pt x="8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544;p79">
              <a:extLst>
                <a:ext uri="{FF2B5EF4-FFF2-40B4-BE49-F238E27FC236}">
                  <a16:creationId xmlns:a16="http://schemas.microsoft.com/office/drawing/2014/main" id="{CB97623B-0380-475A-9C36-3510D5A4E7E5}"/>
                </a:ext>
              </a:extLst>
            </p:cNvPr>
            <p:cNvSpPr/>
            <p:nvPr/>
          </p:nvSpPr>
          <p:spPr>
            <a:xfrm>
              <a:off x="7626625" y="2158288"/>
              <a:ext cx="77700" cy="58075"/>
            </a:xfrm>
            <a:custGeom>
              <a:avLst/>
              <a:gdLst/>
              <a:ahLst/>
              <a:cxnLst/>
              <a:rect l="l" t="t" r="r" b="b"/>
              <a:pathLst>
                <a:path w="3108" h="2323" extrusionOk="0">
                  <a:moveTo>
                    <a:pt x="675" y="301"/>
                  </a:moveTo>
                  <a:cubicBezTo>
                    <a:pt x="693" y="301"/>
                    <a:pt x="731" y="301"/>
                    <a:pt x="768" y="320"/>
                  </a:cubicBezTo>
                  <a:lnTo>
                    <a:pt x="2696" y="1349"/>
                  </a:lnTo>
                  <a:cubicBezTo>
                    <a:pt x="2734" y="1368"/>
                    <a:pt x="2771" y="1424"/>
                    <a:pt x="2790" y="1462"/>
                  </a:cubicBezTo>
                  <a:cubicBezTo>
                    <a:pt x="2790" y="1518"/>
                    <a:pt x="2790" y="1574"/>
                    <a:pt x="2771" y="1611"/>
                  </a:cubicBezTo>
                  <a:lnTo>
                    <a:pt x="2621" y="1911"/>
                  </a:lnTo>
                  <a:cubicBezTo>
                    <a:pt x="2584" y="1948"/>
                    <a:pt x="2546" y="1986"/>
                    <a:pt x="2490" y="2004"/>
                  </a:cubicBezTo>
                  <a:cubicBezTo>
                    <a:pt x="2467" y="2012"/>
                    <a:pt x="2444" y="2017"/>
                    <a:pt x="2422" y="2017"/>
                  </a:cubicBezTo>
                  <a:cubicBezTo>
                    <a:pt x="2391" y="2017"/>
                    <a:pt x="2362" y="2008"/>
                    <a:pt x="2340" y="1986"/>
                  </a:cubicBezTo>
                  <a:lnTo>
                    <a:pt x="413" y="956"/>
                  </a:lnTo>
                  <a:cubicBezTo>
                    <a:pt x="375" y="938"/>
                    <a:pt x="338" y="881"/>
                    <a:pt x="319" y="844"/>
                  </a:cubicBezTo>
                  <a:cubicBezTo>
                    <a:pt x="300" y="788"/>
                    <a:pt x="300" y="732"/>
                    <a:pt x="338" y="694"/>
                  </a:cubicBezTo>
                  <a:lnTo>
                    <a:pt x="488" y="395"/>
                  </a:lnTo>
                  <a:cubicBezTo>
                    <a:pt x="506" y="339"/>
                    <a:pt x="562" y="320"/>
                    <a:pt x="600" y="301"/>
                  </a:cubicBezTo>
                  <a:close/>
                  <a:moveTo>
                    <a:pt x="663" y="1"/>
                  </a:moveTo>
                  <a:cubicBezTo>
                    <a:pt x="618" y="1"/>
                    <a:pt x="571" y="7"/>
                    <a:pt x="525" y="20"/>
                  </a:cubicBezTo>
                  <a:cubicBezTo>
                    <a:pt x="413" y="58"/>
                    <a:pt x="300" y="151"/>
                    <a:pt x="244" y="264"/>
                  </a:cubicBezTo>
                  <a:lnTo>
                    <a:pt x="76" y="544"/>
                  </a:lnTo>
                  <a:cubicBezTo>
                    <a:pt x="20" y="657"/>
                    <a:pt x="1" y="807"/>
                    <a:pt x="57" y="919"/>
                  </a:cubicBezTo>
                  <a:cubicBezTo>
                    <a:pt x="76" y="1050"/>
                    <a:pt x="169" y="1162"/>
                    <a:pt x="282" y="1218"/>
                  </a:cubicBezTo>
                  <a:lnTo>
                    <a:pt x="2209" y="2266"/>
                  </a:lnTo>
                  <a:cubicBezTo>
                    <a:pt x="2266" y="2304"/>
                    <a:pt x="2359" y="2323"/>
                    <a:pt x="2434" y="2323"/>
                  </a:cubicBezTo>
                  <a:cubicBezTo>
                    <a:pt x="2490" y="2323"/>
                    <a:pt x="2528" y="2304"/>
                    <a:pt x="2584" y="2285"/>
                  </a:cubicBezTo>
                  <a:cubicBezTo>
                    <a:pt x="2715" y="2248"/>
                    <a:pt x="2808" y="2173"/>
                    <a:pt x="2883" y="2061"/>
                  </a:cubicBezTo>
                  <a:lnTo>
                    <a:pt x="3033" y="1761"/>
                  </a:lnTo>
                  <a:cubicBezTo>
                    <a:pt x="3089" y="1649"/>
                    <a:pt x="3108" y="1518"/>
                    <a:pt x="3070" y="1387"/>
                  </a:cubicBezTo>
                  <a:cubicBezTo>
                    <a:pt x="3033" y="1274"/>
                    <a:pt x="2939" y="1162"/>
                    <a:pt x="2827" y="1106"/>
                  </a:cubicBezTo>
                  <a:lnTo>
                    <a:pt x="899" y="58"/>
                  </a:lnTo>
                  <a:cubicBezTo>
                    <a:pt x="827" y="22"/>
                    <a:pt x="746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545;p79">
              <a:extLst>
                <a:ext uri="{FF2B5EF4-FFF2-40B4-BE49-F238E27FC236}">
                  <a16:creationId xmlns:a16="http://schemas.microsoft.com/office/drawing/2014/main" id="{688FF7B5-5BDE-4E9B-BF0B-579ED50B8A86}"/>
                </a:ext>
              </a:extLst>
            </p:cNvPr>
            <p:cNvSpPr/>
            <p:nvPr/>
          </p:nvSpPr>
          <p:spPr>
            <a:xfrm>
              <a:off x="7686525" y="1971163"/>
              <a:ext cx="84725" cy="148350"/>
            </a:xfrm>
            <a:custGeom>
              <a:avLst/>
              <a:gdLst/>
              <a:ahLst/>
              <a:cxnLst/>
              <a:rect l="l" t="t" r="r" b="b"/>
              <a:pathLst>
                <a:path w="3389" h="5934" extrusionOk="0">
                  <a:moveTo>
                    <a:pt x="3211" y="0"/>
                  </a:moveTo>
                  <a:cubicBezTo>
                    <a:pt x="3164" y="0"/>
                    <a:pt x="3114" y="25"/>
                    <a:pt x="3089" y="75"/>
                  </a:cubicBezTo>
                  <a:lnTo>
                    <a:pt x="38" y="5727"/>
                  </a:lnTo>
                  <a:cubicBezTo>
                    <a:pt x="1" y="5802"/>
                    <a:pt x="38" y="5877"/>
                    <a:pt x="94" y="5915"/>
                  </a:cubicBezTo>
                  <a:cubicBezTo>
                    <a:pt x="113" y="5933"/>
                    <a:pt x="150" y="5933"/>
                    <a:pt x="169" y="5933"/>
                  </a:cubicBezTo>
                  <a:cubicBezTo>
                    <a:pt x="225" y="5933"/>
                    <a:pt x="281" y="5915"/>
                    <a:pt x="300" y="5858"/>
                  </a:cubicBezTo>
                  <a:lnTo>
                    <a:pt x="3351" y="206"/>
                  </a:lnTo>
                  <a:cubicBezTo>
                    <a:pt x="3388" y="131"/>
                    <a:pt x="3351" y="56"/>
                    <a:pt x="3276" y="19"/>
                  </a:cubicBezTo>
                  <a:cubicBezTo>
                    <a:pt x="3257" y="6"/>
                    <a:pt x="3234" y="0"/>
                    <a:pt x="32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546;p79">
              <a:extLst>
                <a:ext uri="{FF2B5EF4-FFF2-40B4-BE49-F238E27FC236}">
                  <a16:creationId xmlns:a16="http://schemas.microsoft.com/office/drawing/2014/main" id="{5303DE87-F499-48B1-86D9-8F57447B8322}"/>
                </a:ext>
              </a:extLst>
            </p:cNvPr>
            <p:cNvSpPr/>
            <p:nvPr/>
          </p:nvSpPr>
          <p:spPr>
            <a:xfrm>
              <a:off x="7775900" y="1918463"/>
              <a:ext cx="24225" cy="35050"/>
            </a:xfrm>
            <a:custGeom>
              <a:avLst/>
              <a:gdLst/>
              <a:ahLst/>
              <a:cxnLst/>
              <a:rect l="l" t="t" r="r" b="b"/>
              <a:pathLst>
                <a:path w="969" h="1402" extrusionOk="0">
                  <a:moveTo>
                    <a:pt x="758" y="1"/>
                  </a:moveTo>
                  <a:cubicBezTo>
                    <a:pt x="709" y="1"/>
                    <a:pt x="661" y="26"/>
                    <a:pt x="637" y="87"/>
                  </a:cubicBezTo>
                  <a:lnTo>
                    <a:pt x="38" y="1191"/>
                  </a:lnTo>
                  <a:cubicBezTo>
                    <a:pt x="0" y="1266"/>
                    <a:pt x="38" y="1359"/>
                    <a:pt x="94" y="1378"/>
                  </a:cubicBezTo>
                  <a:cubicBezTo>
                    <a:pt x="113" y="1397"/>
                    <a:pt x="150" y="1397"/>
                    <a:pt x="169" y="1397"/>
                  </a:cubicBezTo>
                  <a:cubicBezTo>
                    <a:pt x="179" y="1400"/>
                    <a:pt x="189" y="1402"/>
                    <a:pt x="199" y="1402"/>
                  </a:cubicBezTo>
                  <a:cubicBezTo>
                    <a:pt x="244" y="1402"/>
                    <a:pt x="285" y="1368"/>
                    <a:pt x="300" y="1322"/>
                  </a:cubicBezTo>
                  <a:lnTo>
                    <a:pt x="880" y="236"/>
                  </a:lnTo>
                  <a:cubicBezTo>
                    <a:pt x="969" y="110"/>
                    <a:pt x="861" y="1"/>
                    <a:pt x="75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547;p79">
              <a:extLst>
                <a:ext uri="{FF2B5EF4-FFF2-40B4-BE49-F238E27FC236}">
                  <a16:creationId xmlns:a16="http://schemas.microsoft.com/office/drawing/2014/main" id="{D06C0AE4-8204-40D8-A4C4-F40C07C3C059}"/>
                </a:ext>
              </a:extLst>
            </p:cNvPr>
            <p:cNvSpPr/>
            <p:nvPr/>
          </p:nvSpPr>
          <p:spPr>
            <a:xfrm>
              <a:off x="7729100" y="1783163"/>
              <a:ext cx="94550" cy="191750"/>
            </a:xfrm>
            <a:custGeom>
              <a:avLst/>
              <a:gdLst/>
              <a:ahLst/>
              <a:cxnLst/>
              <a:rect l="l" t="t" r="r" b="b"/>
              <a:pathLst>
                <a:path w="3782" h="7670" extrusionOk="0">
                  <a:moveTo>
                    <a:pt x="3610" y="0"/>
                  </a:moveTo>
                  <a:cubicBezTo>
                    <a:pt x="3557" y="0"/>
                    <a:pt x="3510" y="35"/>
                    <a:pt x="3482" y="90"/>
                  </a:cubicBezTo>
                  <a:lnTo>
                    <a:pt x="38" y="7464"/>
                  </a:lnTo>
                  <a:cubicBezTo>
                    <a:pt x="1" y="7539"/>
                    <a:pt x="38" y="7632"/>
                    <a:pt x="113" y="7651"/>
                  </a:cubicBezTo>
                  <a:cubicBezTo>
                    <a:pt x="132" y="7670"/>
                    <a:pt x="151" y="7670"/>
                    <a:pt x="169" y="7670"/>
                  </a:cubicBezTo>
                  <a:cubicBezTo>
                    <a:pt x="225" y="7670"/>
                    <a:pt x="282" y="7651"/>
                    <a:pt x="300" y="7595"/>
                  </a:cubicBezTo>
                  <a:lnTo>
                    <a:pt x="3744" y="202"/>
                  </a:lnTo>
                  <a:cubicBezTo>
                    <a:pt x="3782" y="127"/>
                    <a:pt x="3744" y="52"/>
                    <a:pt x="3669" y="15"/>
                  </a:cubicBezTo>
                  <a:cubicBezTo>
                    <a:pt x="3649" y="5"/>
                    <a:pt x="3629" y="0"/>
                    <a:pt x="361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548;p79">
              <a:extLst>
                <a:ext uri="{FF2B5EF4-FFF2-40B4-BE49-F238E27FC236}">
                  <a16:creationId xmlns:a16="http://schemas.microsoft.com/office/drawing/2014/main" id="{C188C415-F908-4CD0-AE36-1DF2DBD372D3}"/>
                </a:ext>
              </a:extLst>
            </p:cNvPr>
            <p:cNvSpPr/>
            <p:nvPr/>
          </p:nvSpPr>
          <p:spPr>
            <a:xfrm>
              <a:off x="7832525" y="1709013"/>
              <a:ext cx="21075" cy="38025"/>
            </a:xfrm>
            <a:custGeom>
              <a:avLst/>
              <a:gdLst/>
              <a:ahLst/>
              <a:cxnLst/>
              <a:rect l="l" t="t" r="r" b="b"/>
              <a:pathLst>
                <a:path w="843" h="1521" extrusionOk="0">
                  <a:moveTo>
                    <a:pt x="690" y="0"/>
                  </a:moveTo>
                  <a:cubicBezTo>
                    <a:pt x="625" y="0"/>
                    <a:pt x="558" y="36"/>
                    <a:pt x="543" y="98"/>
                  </a:cubicBezTo>
                  <a:lnTo>
                    <a:pt x="38" y="1315"/>
                  </a:lnTo>
                  <a:cubicBezTo>
                    <a:pt x="0" y="1390"/>
                    <a:pt x="38" y="1483"/>
                    <a:pt x="112" y="1502"/>
                  </a:cubicBezTo>
                  <a:cubicBezTo>
                    <a:pt x="131" y="1521"/>
                    <a:pt x="150" y="1521"/>
                    <a:pt x="169" y="1521"/>
                  </a:cubicBezTo>
                  <a:cubicBezTo>
                    <a:pt x="225" y="1521"/>
                    <a:pt x="281" y="1483"/>
                    <a:pt x="300" y="1427"/>
                  </a:cubicBezTo>
                  <a:lnTo>
                    <a:pt x="805" y="192"/>
                  </a:lnTo>
                  <a:cubicBezTo>
                    <a:pt x="842" y="117"/>
                    <a:pt x="805" y="42"/>
                    <a:pt x="730" y="5"/>
                  </a:cubicBezTo>
                  <a:cubicBezTo>
                    <a:pt x="717" y="2"/>
                    <a:pt x="704" y="0"/>
                    <a:pt x="6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549;p79">
              <a:extLst>
                <a:ext uri="{FF2B5EF4-FFF2-40B4-BE49-F238E27FC236}">
                  <a16:creationId xmlns:a16="http://schemas.microsoft.com/office/drawing/2014/main" id="{055A8F34-2D7B-4FEB-B8A6-234C3D60D529}"/>
                </a:ext>
              </a:extLst>
            </p:cNvPr>
            <p:cNvSpPr/>
            <p:nvPr/>
          </p:nvSpPr>
          <p:spPr>
            <a:xfrm>
              <a:off x="8010800" y="1719313"/>
              <a:ext cx="78250" cy="76400"/>
            </a:xfrm>
            <a:custGeom>
              <a:avLst/>
              <a:gdLst/>
              <a:ahLst/>
              <a:cxnLst/>
              <a:rect l="l" t="t" r="r" b="b"/>
              <a:pathLst>
                <a:path w="3130" h="3056" extrusionOk="0">
                  <a:moveTo>
                    <a:pt x="2913" y="0"/>
                  </a:moveTo>
                  <a:cubicBezTo>
                    <a:pt x="2878" y="0"/>
                    <a:pt x="2841" y="12"/>
                    <a:pt x="2808" y="42"/>
                  </a:cubicBezTo>
                  <a:lnTo>
                    <a:pt x="75" y="2812"/>
                  </a:lnTo>
                  <a:cubicBezTo>
                    <a:pt x="0" y="2868"/>
                    <a:pt x="0" y="2943"/>
                    <a:pt x="75" y="3018"/>
                  </a:cubicBezTo>
                  <a:cubicBezTo>
                    <a:pt x="94" y="3037"/>
                    <a:pt x="131" y="3055"/>
                    <a:pt x="169" y="3055"/>
                  </a:cubicBezTo>
                  <a:cubicBezTo>
                    <a:pt x="206" y="3055"/>
                    <a:pt x="243" y="3037"/>
                    <a:pt x="262" y="3018"/>
                  </a:cubicBezTo>
                  <a:lnTo>
                    <a:pt x="3014" y="248"/>
                  </a:lnTo>
                  <a:cubicBezTo>
                    <a:pt x="3129" y="146"/>
                    <a:pt x="3032" y="0"/>
                    <a:pt x="29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550;p79">
              <a:extLst>
                <a:ext uri="{FF2B5EF4-FFF2-40B4-BE49-F238E27FC236}">
                  <a16:creationId xmlns:a16="http://schemas.microsoft.com/office/drawing/2014/main" id="{3C8299FB-EE34-4DDD-BD44-6D5E9921DCBC}"/>
                </a:ext>
              </a:extLst>
            </p:cNvPr>
            <p:cNvSpPr/>
            <p:nvPr/>
          </p:nvSpPr>
          <p:spPr>
            <a:xfrm>
              <a:off x="7837675" y="1863413"/>
              <a:ext cx="167250" cy="158300"/>
            </a:xfrm>
            <a:custGeom>
              <a:avLst/>
              <a:gdLst/>
              <a:ahLst/>
              <a:cxnLst/>
              <a:rect l="l" t="t" r="r" b="b"/>
              <a:pathLst>
                <a:path w="6690" h="6332" extrusionOk="0">
                  <a:moveTo>
                    <a:pt x="6477" y="1"/>
                  </a:moveTo>
                  <a:cubicBezTo>
                    <a:pt x="6445" y="1"/>
                    <a:pt x="6412" y="13"/>
                    <a:pt x="6382" y="43"/>
                  </a:cubicBezTo>
                  <a:lnTo>
                    <a:pt x="56" y="6088"/>
                  </a:lnTo>
                  <a:cubicBezTo>
                    <a:pt x="0" y="6144"/>
                    <a:pt x="0" y="6219"/>
                    <a:pt x="56" y="6294"/>
                  </a:cubicBezTo>
                  <a:cubicBezTo>
                    <a:pt x="94" y="6313"/>
                    <a:pt x="131" y="6331"/>
                    <a:pt x="169" y="6331"/>
                  </a:cubicBezTo>
                  <a:cubicBezTo>
                    <a:pt x="206" y="6331"/>
                    <a:pt x="243" y="6313"/>
                    <a:pt x="262" y="6294"/>
                  </a:cubicBezTo>
                  <a:lnTo>
                    <a:pt x="6588" y="267"/>
                  </a:lnTo>
                  <a:cubicBezTo>
                    <a:pt x="6690" y="151"/>
                    <a:pt x="6589" y="1"/>
                    <a:pt x="64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551;p79">
              <a:extLst>
                <a:ext uri="{FF2B5EF4-FFF2-40B4-BE49-F238E27FC236}">
                  <a16:creationId xmlns:a16="http://schemas.microsoft.com/office/drawing/2014/main" id="{09AFF957-145B-4BAF-82EA-6C71BB22E64B}"/>
                </a:ext>
              </a:extLst>
            </p:cNvPr>
            <p:cNvSpPr/>
            <p:nvPr/>
          </p:nvSpPr>
          <p:spPr>
            <a:xfrm>
              <a:off x="7692600" y="1835413"/>
              <a:ext cx="23975" cy="85700"/>
            </a:xfrm>
            <a:custGeom>
              <a:avLst/>
              <a:gdLst/>
              <a:ahLst/>
              <a:cxnLst/>
              <a:rect l="l" t="t" r="r" b="b"/>
              <a:pathLst>
                <a:path w="959" h="3428" extrusionOk="0">
                  <a:moveTo>
                    <a:pt x="790" y="1"/>
                  </a:moveTo>
                  <a:cubicBezTo>
                    <a:pt x="730" y="1"/>
                    <a:pt x="672" y="36"/>
                    <a:pt x="656" y="115"/>
                  </a:cubicBezTo>
                  <a:lnTo>
                    <a:pt x="1" y="3259"/>
                  </a:lnTo>
                  <a:cubicBezTo>
                    <a:pt x="1" y="3334"/>
                    <a:pt x="38" y="3409"/>
                    <a:pt x="132" y="3427"/>
                  </a:cubicBezTo>
                  <a:lnTo>
                    <a:pt x="151" y="3427"/>
                  </a:lnTo>
                  <a:cubicBezTo>
                    <a:pt x="226" y="3427"/>
                    <a:pt x="282" y="3390"/>
                    <a:pt x="300" y="3315"/>
                  </a:cubicBezTo>
                  <a:lnTo>
                    <a:pt x="937" y="189"/>
                  </a:lnTo>
                  <a:cubicBezTo>
                    <a:pt x="959" y="70"/>
                    <a:pt x="873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552;p79">
              <a:extLst>
                <a:ext uri="{FF2B5EF4-FFF2-40B4-BE49-F238E27FC236}">
                  <a16:creationId xmlns:a16="http://schemas.microsoft.com/office/drawing/2014/main" id="{880FC4AA-10A7-4A0A-B50F-15A464A07048}"/>
                </a:ext>
              </a:extLst>
            </p:cNvPr>
            <p:cNvSpPr/>
            <p:nvPr/>
          </p:nvSpPr>
          <p:spPr>
            <a:xfrm>
              <a:off x="7728650" y="2015113"/>
              <a:ext cx="194200" cy="134800"/>
            </a:xfrm>
            <a:custGeom>
              <a:avLst/>
              <a:gdLst/>
              <a:ahLst/>
              <a:cxnLst/>
              <a:rect l="l" t="t" r="r" b="b"/>
              <a:pathLst>
                <a:path w="7768" h="5392" extrusionOk="0">
                  <a:moveTo>
                    <a:pt x="7603" y="1"/>
                  </a:moveTo>
                  <a:cubicBezTo>
                    <a:pt x="7577" y="1"/>
                    <a:pt x="7551" y="7"/>
                    <a:pt x="7524" y="20"/>
                  </a:cubicBezTo>
                  <a:lnTo>
                    <a:pt x="112" y="5130"/>
                  </a:lnTo>
                  <a:cubicBezTo>
                    <a:pt x="0" y="5205"/>
                    <a:pt x="56" y="5392"/>
                    <a:pt x="187" y="5392"/>
                  </a:cubicBezTo>
                  <a:cubicBezTo>
                    <a:pt x="225" y="5392"/>
                    <a:pt x="243" y="5373"/>
                    <a:pt x="281" y="5354"/>
                  </a:cubicBezTo>
                  <a:lnTo>
                    <a:pt x="7693" y="263"/>
                  </a:lnTo>
                  <a:cubicBezTo>
                    <a:pt x="7749" y="226"/>
                    <a:pt x="7767" y="132"/>
                    <a:pt x="7730" y="58"/>
                  </a:cubicBezTo>
                  <a:cubicBezTo>
                    <a:pt x="7694" y="21"/>
                    <a:pt x="7650" y="1"/>
                    <a:pt x="760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553;p79">
              <a:extLst>
                <a:ext uri="{FF2B5EF4-FFF2-40B4-BE49-F238E27FC236}">
                  <a16:creationId xmlns:a16="http://schemas.microsoft.com/office/drawing/2014/main" id="{D6C2CE4C-BC26-40C1-A9B9-A2D9022480F7}"/>
                </a:ext>
              </a:extLst>
            </p:cNvPr>
            <p:cNvSpPr/>
            <p:nvPr/>
          </p:nvSpPr>
          <p:spPr>
            <a:xfrm>
              <a:off x="7761850" y="1623838"/>
              <a:ext cx="47775" cy="133025"/>
            </a:xfrm>
            <a:custGeom>
              <a:avLst/>
              <a:gdLst/>
              <a:ahLst/>
              <a:cxnLst/>
              <a:rect l="l" t="t" r="r" b="b"/>
              <a:pathLst>
                <a:path w="1911" h="5321" extrusionOk="0">
                  <a:moveTo>
                    <a:pt x="1759" y="1"/>
                  </a:moveTo>
                  <a:cubicBezTo>
                    <a:pt x="1694" y="1"/>
                    <a:pt x="1626" y="40"/>
                    <a:pt x="1611" y="118"/>
                  </a:cubicBezTo>
                  <a:lnTo>
                    <a:pt x="38" y="5134"/>
                  </a:lnTo>
                  <a:cubicBezTo>
                    <a:pt x="1" y="5209"/>
                    <a:pt x="57" y="5302"/>
                    <a:pt x="132" y="5321"/>
                  </a:cubicBezTo>
                  <a:lnTo>
                    <a:pt x="169" y="5321"/>
                  </a:lnTo>
                  <a:cubicBezTo>
                    <a:pt x="226" y="5321"/>
                    <a:pt x="282" y="5284"/>
                    <a:pt x="300" y="5227"/>
                  </a:cubicBezTo>
                  <a:lnTo>
                    <a:pt x="1891" y="193"/>
                  </a:lnTo>
                  <a:cubicBezTo>
                    <a:pt x="1910" y="118"/>
                    <a:pt x="1873" y="43"/>
                    <a:pt x="1798" y="5"/>
                  </a:cubicBezTo>
                  <a:cubicBezTo>
                    <a:pt x="1785" y="2"/>
                    <a:pt x="1772" y="1"/>
                    <a:pt x="17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554;p79">
              <a:extLst>
                <a:ext uri="{FF2B5EF4-FFF2-40B4-BE49-F238E27FC236}">
                  <a16:creationId xmlns:a16="http://schemas.microsoft.com/office/drawing/2014/main" id="{5832D65D-2459-41BA-8491-146853E6CD6C}"/>
                </a:ext>
              </a:extLst>
            </p:cNvPr>
            <p:cNvSpPr/>
            <p:nvPr/>
          </p:nvSpPr>
          <p:spPr>
            <a:xfrm>
              <a:off x="7891000" y="1588038"/>
              <a:ext cx="44475" cy="86025"/>
            </a:xfrm>
            <a:custGeom>
              <a:avLst/>
              <a:gdLst/>
              <a:ahLst/>
              <a:cxnLst/>
              <a:rect l="l" t="t" r="r" b="b"/>
              <a:pathLst>
                <a:path w="1779" h="3441" extrusionOk="0">
                  <a:moveTo>
                    <a:pt x="1604" y="0"/>
                  </a:moveTo>
                  <a:cubicBezTo>
                    <a:pt x="1547" y="0"/>
                    <a:pt x="1493" y="35"/>
                    <a:pt x="1479" y="90"/>
                  </a:cubicBezTo>
                  <a:lnTo>
                    <a:pt x="38" y="3234"/>
                  </a:lnTo>
                  <a:cubicBezTo>
                    <a:pt x="1" y="3309"/>
                    <a:pt x="38" y="3403"/>
                    <a:pt x="113" y="3421"/>
                  </a:cubicBezTo>
                  <a:cubicBezTo>
                    <a:pt x="132" y="3440"/>
                    <a:pt x="150" y="3440"/>
                    <a:pt x="169" y="3440"/>
                  </a:cubicBezTo>
                  <a:cubicBezTo>
                    <a:pt x="225" y="3440"/>
                    <a:pt x="281" y="3403"/>
                    <a:pt x="300" y="3365"/>
                  </a:cubicBezTo>
                  <a:lnTo>
                    <a:pt x="1741" y="221"/>
                  </a:lnTo>
                  <a:cubicBezTo>
                    <a:pt x="1779" y="146"/>
                    <a:pt x="1741" y="52"/>
                    <a:pt x="1667" y="15"/>
                  </a:cubicBezTo>
                  <a:cubicBezTo>
                    <a:pt x="1646" y="5"/>
                    <a:pt x="1625" y="0"/>
                    <a:pt x="160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555;p79">
              <a:extLst>
                <a:ext uri="{FF2B5EF4-FFF2-40B4-BE49-F238E27FC236}">
                  <a16:creationId xmlns:a16="http://schemas.microsoft.com/office/drawing/2014/main" id="{42324A28-B5E7-43C0-A67D-62BE5FC1C430}"/>
                </a:ext>
              </a:extLst>
            </p:cNvPr>
            <p:cNvSpPr/>
            <p:nvPr/>
          </p:nvSpPr>
          <p:spPr>
            <a:xfrm>
              <a:off x="7957450" y="1946363"/>
              <a:ext cx="64600" cy="44000"/>
            </a:xfrm>
            <a:custGeom>
              <a:avLst/>
              <a:gdLst/>
              <a:ahLst/>
              <a:cxnLst/>
              <a:rect l="l" t="t" r="r" b="b"/>
              <a:pathLst>
                <a:path w="2584" h="1760" extrusionOk="0">
                  <a:moveTo>
                    <a:pt x="2405" y="0"/>
                  </a:moveTo>
                  <a:cubicBezTo>
                    <a:pt x="2382" y="0"/>
                    <a:pt x="2359" y="6"/>
                    <a:pt x="2340" y="19"/>
                  </a:cubicBezTo>
                  <a:lnTo>
                    <a:pt x="132" y="1497"/>
                  </a:lnTo>
                  <a:cubicBezTo>
                    <a:pt x="0" y="1572"/>
                    <a:pt x="75" y="1759"/>
                    <a:pt x="206" y="1759"/>
                  </a:cubicBezTo>
                  <a:cubicBezTo>
                    <a:pt x="244" y="1759"/>
                    <a:pt x="263" y="1759"/>
                    <a:pt x="300" y="1741"/>
                  </a:cubicBezTo>
                  <a:lnTo>
                    <a:pt x="2490" y="262"/>
                  </a:lnTo>
                  <a:cubicBezTo>
                    <a:pt x="2565" y="225"/>
                    <a:pt x="2583" y="131"/>
                    <a:pt x="2527" y="75"/>
                  </a:cubicBezTo>
                  <a:cubicBezTo>
                    <a:pt x="2502" y="25"/>
                    <a:pt x="2452" y="0"/>
                    <a:pt x="240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556;p79">
              <a:extLst>
                <a:ext uri="{FF2B5EF4-FFF2-40B4-BE49-F238E27FC236}">
                  <a16:creationId xmlns:a16="http://schemas.microsoft.com/office/drawing/2014/main" id="{96E628B0-F0C0-40B2-9EE3-142940509E9E}"/>
                </a:ext>
              </a:extLst>
            </p:cNvPr>
            <p:cNvSpPr/>
            <p:nvPr/>
          </p:nvSpPr>
          <p:spPr>
            <a:xfrm>
              <a:off x="7656125" y="2001138"/>
              <a:ext cx="23450" cy="148775"/>
            </a:xfrm>
            <a:custGeom>
              <a:avLst/>
              <a:gdLst/>
              <a:ahLst/>
              <a:cxnLst/>
              <a:rect l="l" t="t" r="r" b="b"/>
              <a:pathLst>
                <a:path w="938" h="5951" extrusionOk="0">
                  <a:moveTo>
                    <a:pt x="782" y="1"/>
                  </a:moveTo>
                  <a:cubicBezTo>
                    <a:pt x="714" y="1"/>
                    <a:pt x="645" y="43"/>
                    <a:pt x="636" y="130"/>
                  </a:cubicBezTo>
                  <a:lnTo>
                    <a:pt x="19" y="5782"/>
                  </a:lnTo>
                  <a:cubicBezTo>
                    <a:pt x="0" y="5857"/>
                    <a:pt x="56" y="5932"/>
                    <a:pt x="150" y="5951"/>
                  </a:cubicBezTo>
                  <a:lnTo>
                    <a:pt x="169" y="5951"/>
                  </a:lnTo>
                  <a:cubicBezTo>
                    <a:pt x="243" y="5951"/>
                    <a:pt x="300" y="5895"/>
                    <a:pt x="300" y="5820"/>
                  </a:cubicBezTo>
                  <a:lnTo>
                    <a:pt x="917" y="167"/>
                  </a:lnTo>
                  <a:cubicBezTo>
                    <a:pt x="937" y="57"/>
                    <a:pt x="861" y="1"/>
                    <a:pt x="7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557;p79">
              <a:extLst>
                <a:ext uri="{FF2B5EF4-FFF2-40B4-BE49-F238E27FC236}">
                  <a16:creationId xmlns:a16="http://schemas.microsoft.com/office/drawing/2014/main" id="{D72D945D-7309-444E-8674-BD2ECAB966E4}"/>
                </a:ext>
              </a:extLst>
            </p:cNvPr>
            <p:cNvSpPr/>
            <p:nvPr/>
          </p:nvSpPr>
          <p:spPr>
            <a:xfrm>
              <a:off x="7686525" y="1826038"/>
              <a:ext cx="258475" cy="333700"/>
            </a:xfrm>
            <a:custGeom>
              <a:avLst/>
              <a:gdLst/>
              <a:ahLst/>
              <a:cxnLst/>
              <a:rect l="l" t="t" r="r" b="b"/>
              <a:pathLst>
                <a:path w="10339" h="13348" extrusionOk="0">
                  <a:moveTo>
                    <a:pt x="10126" y="1"/>
                  </a:moveTo>
                  <a:cubicBezTo>
                    <a:pt x="10086" y="1"/>
                    <a:pt x="10045" y="18"/>
                    <a:pt x="10014" y="59"/>
                  </a:cubicBezTo>
                  <a:lnTo>
                    <a:pt x="57" y="13123"/>
                  </a:lnTo>
                  <a:cubicBezTo>
                    <a:pt x="1" y="13179"/>
                    <a:pt x="19" y="13273"/>
                    <a:pt x="76" y="13310"/>
                  </a:cubicBezTo>
                  <a:cubicBezTo>
                    <a:pt x="113" y="13348"/>
                    <a:pt x="132" y="13348"/>
                    <a:pt x="169" y="13348"/>
                  </a:cubicBezTo>
                  <a:cubicBezTo>
                    <a:pt x="225" y="13348"/>
                    <a:pt x="263" y="13329"/>
                    <a:pt x="281" y="13292"/>
                  </a:cubicBezTo>
                  <a:lnTo>
                    <a:pt x="10257" y="228"/>
                  </a:lnTo>
                  <a:cubicBezTo>
                    <a:pt x="10339" y="119"/>
                    <a:pt x="10233" y="1"/>
                    <a:pt x="1012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558;p79">
              <a:extLst>
                <a:ext uri="{FF2B5EF4-FFF2-40B4-BE49-F238E27FC236}">
                  <a16:creationId xmlns:a16="http://schemas.microsoft.com/office/drawing/2014/main" id="{7892DE79-FCB2-465C-9479-987E28647F75}"/>
                </a:ext>
              </a:extLst>
            </p:cNvPr>
            <p:cNvSpPr/>
            <p:nvPr/>
          </p:nvSpPr>
          <p:spPr>
            <a:xfrm>
              <a:off x="7621025" y="1946363"/>
              <a:ext cx="13125" cy="165650"/>
            </a:xfrm>
            <a:custGeom>
              <a:avLst/>
              <a:gdLst/>
              <a:ahLst/>
              <a:cxnLst/>
              <a:rect l="l" t="t" r="r" b="b"/>
              <a:pathLst>
                <a:path w="525" h="6626" extrusionOk="0">
                  <a:moveTo>
                    <a:pt x="131" y="0"/>
                  </a:moveTo>
                  <a:cubicBezTo>
                    <a:pt x="56" y="0"/>
                    <a:pt x="0" y="75"/>
                    <a:pt x="0" y="150"/>
                  </a:cubicBezTo>
                  <a:lnTo>
                    <a:pt x="225" y="6495"/>
                  </a:lnTo>
                  <a:cubicBezTo>
                    <a:pt x="244" y="6570"/>
                    <a:pt x="300" y="6626"/>
                    <a:pt x="375" y="6626"/>
                  </a:cubicBezTo>
                  <a:cubicBezTo>
                    <a:pt x="468" y="6626"/>
                    <a:pt x="524" y="6551"/>
                    <a:pt x="524" y="6476"/>
                  </a:cubicBezTo>
                  <a:lnTo>
                    <a:pt x="281" y="131"/>
                  </a:lnTo>
                  <a:cubicBezTo>
                    <a:pt x="281" y="56"/>
                    <a:pt x="225" y="0"/>
                    <a:pt x="13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559;p79">
              <a:extLst>
                <a:ext uri="{FF2B5EF4-FFF2-40B4-BE49-F238E27FC236}">
                  <a16:creationId xmlns:a16="http://schemas.microsoft.com/office/drawing/2014/main" id="{DE778AA0-A42E-4F7B-9F2F-32630CB24569}"/>
                </a:ext>
              </a:extLst>
            </p:cNvPr>
            <p:cNvSpPr/>
            <p:nvPr/>
          </p:nvSpPr>
          <p:spPr>
            <a:xfrm>
              <a:off x="7807250" y="1699288"/>
              <a:ext cx="109975" cy="196100"/>
            </a:xfrm>
            <a:custGeom>
              <a:avLst/>
              <a:gdLst/>
              <a:ahLst/>
              <a:cxnLst/>
              <a:rect l="l" t="t" r="r" b="b"/>
              <a:pathLst>
                <a:path w="4399" h="7844" extrusionOk="0">
                  <a:moveTo>
                    <a:pt x="4227" y="1"/>
                  </a:moveTo>
                  <a:cubicBezTo>
                    <a:pt x="4174" y="1"/>
                    <a:pt x="4124" y="26"/>
                    <a:pt x="4099" y="76"/>
                  </a:cubicBezTo>
                  <a:lnTo>
                    <a:pt x="38" y="7637"/>
                  </a:lnTo>
                  <a:cubicBezTo>
                    <a:pt x="0" y="7693"/>
                    <a:pt x="19" y="7787"/>
                    <a:pt x="94" y="7824"/>
                  </a:cubicBezTo>
                  <a:cubicBezTo>
                    <a:pt x="113" y="7843"/>
                    <a:pt x="150" y="7843"/>
                    <a:pt x="169" y="7843"/>
                  </a:cubicBezTo>
                  <a:cubicBezTo>
                    <a:pt x="225" y="7843"/>
                    <a:pt x="263" y="7806"/>
                    <a:pt x="300" y="7768"/>
                  </a:cubicBezTo>
                  <a:lnTo>
                    <a:pt x="4361" y="225"/>
                  </a:lnTo>
                  <a:cubicBezTo>
                    <a:pt x="4399" y="151"/>
                    <a:pt x="4361" y="57"/>
                    <a:pt x="4305" y="20"/>
                  </a:cubicBezTo>
                  <a:cubicBezTo>
                    <a:pt x="4280" y="7"/>
                    <a:pt x="4253" y="1"/>
                    <a:pt x="42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560;p79">
              <a:extLst>
                <a:ext uri="{FF2B5EF4-FFF2-40B4-BE49-F238E27FC236}">
                  <a16:creationId xmlns:a16="http://schemas.microsoft.com/office/drawing/2014/main" id="{9DC8936B-BAD0-4A83-BF1C-B3E05FA2461F}"/>
                </a:ext>
              </a:extLst>
            </p:cNvPr>
            <p:cNvSpPr/>
            <p:nvPr/>
          </p:nvSpPr>
          <p:spPr>
            <a:xfrm>
              <a:off x="7728650" y="2142688"/>
              <a:ext cx="113300" cy="36700"/>
            </a:xfrm>
            <a:custGeom>
              <a:avLst/>
              <a:gdLst/>
              <a:ahLst/>
              <a:cxnLst/>
              <a:rect l="l" t="t" r="r" b="b"/>
              <a:pathLst>
                <a:path w="4532" h="1468" extrusionOk="0">
                  <a:moveTo>
                    <a:pt x="4334" y="1"/>
                  </a:moveTo>
                  <a:cubicBezTo>
                    <a:pt x="4319" y="1"/>
                    <a:pt x="4303" y="3"/>
                    <a:pt x="4286" y="8"/>
                  </a:cubicBezTo>
                  <a:lnTo>
                    <a:pt x="150" y="1168"/>
                  </a:lnTo>
                  <a:cubicBezTo>
                    <a:pt x="0" y="1225"/>
                    <a:pt x="38" y="1449"/>
                    <a:pt x="187" y="1468"/>
                  </a:cubicBezTo>
                  <a:cubicBezTo>
                    <a:pt x="206" y="1468"/>
                    <a:pt x="225" y="1468"/>
                    <a:pt x="243" y="1449"/>
                  </a:cubicBezTo>
                  <a:lnTo>
                    <a:pt x="4361" y="289"/>
                  </a:lnTo>
                  <a:cubicBezTo>
                    <a:pt x="4531" y="238"/>
                    <a:pt x="4485" y="1"/>
                    <a:pt x="433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561;p79">
              <a:extLst>
                <a:ext uri="{FF2B5EF4-FFF2-40B4-BE49-F238E27FC236}">
                  <a16:creationId xmlns:a16="http://schemas.microsoft.com/office/drawing/2014/main" id="{5B234E5F-3DB0-455E-9ABD-D393F9F290D0}"/>
                </a:ext>
              </a:extLst>
            </p:cNvPr>
            <p:cNvSpPr/>
            <p:nvPr/>
          </p:nvSpPr>
          <p:spPr>
            <a:xfrm>
              <a:off x="7882125" y="2097288"/>
              <a:ext cx="32825" cy="14725"/>
            </a:xfrm>
            <a:custGeom>
              <a:avLst/>
              <a:gdLst/>
              <a:ahLst/>
              <a:cxnLst/>
              <a:rect l="l" t="t" r="r" b="b"/>
              <a:pathLst>
                <a:path w="1313" h="589" extrusionOk="0">
                  <a:moveTo>
                    <a:pt x="1117" y="1"/>
                  </a:moveTo>
                  <a:cubicBezTo>
                    <a:pt x="1102" y="1"/>
                    <a:pt x="1085" y="3"/>
                    <a:pt x="1067" y="9"/>
                  </a:cubicBezTo>
                  <a:lnTo>
                    <a:pt x="150" y="308"/>
                  </a:lnTo>
                  <a:cubicBezTo>
                    <a:pt x="0" y="364"/>
                    <a:pt x="19" y="589"/>
                    <a:pt x="187" y="589"/>
                  </a:cubicBezTo>
                  <a:lnTo>
                    <a:pt x="243" y="589"/>
                  </a:lnTo>
                  <a:lnTo>
                    <a:pt x="1161" y="289"/>
                  </a:lnTo>
                  <a:cubicBezTo>
                    <a:pt x="1313" y="222"/>
                    <a:pt x="1266" y="1"/>
                    <a:pt x="11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562;p79">
              <a:extLst>
                <a:ext uri="{FF2B5EF4-FFF2-40B4-BE49-F238E27FC236}">
                  <a16:creationId xmlns:a16="http://schemas.microsoft.com/office/drawing/2014/main" id="{8574B02E-CBB3-4957-8093-A46C64D62F90}"/>
                </a:ext>
              </a:extLst>
            </p:cNvPr>
            <p:cNvSpPr/>
            <p:nvPr/>
          </p:nvSpPr>
          <p:spPr>
            <a:xfrm>
              <a:off x="7623050" y="1863188"/>
              <a:ext cx="11100" cy="28900"/>
            </a:xfrm>
            <a:custGeom>
              <a:avLst/>
              <a:gdLst/>
              <a:ahLst/>
              <a:cxnLst/>
              <a:rect l="l" t="t" r="r" b="b"/>
              <a:pathLst>
                <a:path w="444" h="1156" extrusionOk="0">
                  <a:moveTo>
                    <a:pt x="176" y="1"/>
                  </a:moveTo>
                  <a:cubicBezTo>
                    <a:pt x="90" y="1"/>
                    <a:pt x="1" y="69"/>
                    <a:pt x="32" y="183"/>
                  </a:cubicBezTo>
                  <a:lnTo>
                    <a:pt x="144" y="1044"/>
                  </a:lnTo>
                  <a:cubicBezTo>
                    <a:pt x="163" y="1119"/>
                    <a:pt x="219" y="1156"/>
                    <a:pt x="294" y="1156"/>
                  </a:cubicBezTo>
                  <a:lnTo>
                    <a:pt x="312" y="1156"/>
                  </a:lnTo>
                  <a:cubicBezTo>
                    <a:pt x="406" y="1156"/>
                    <a:pt x="443" y="1081"/>
                    <a:pt x="443" y="1006"/>
                  </a:cubicBezTo>
                  <a:lnTo>
                    <a:pt x="312" y="145"/>
                  </a:lnTo>
                  <a:cubicBezTo>
                    <a:pt x="312" y="45"/>
                    <a:pt x="245" y="1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563;p79">
              <a:extLst>
                <a:ext uri="{FF2B5EF4-FFF2-40B4-BE49-F238E27FC236}">
                  <a16:creationId xmlns:a16="http://schemas.microsoft.com/office/drawing/2014/main" id="{1157C63D-71C9-4AC4-B387-A73839FDE528}"/>
                </a:ext>
              </a:extLst>
            </p:cNvPr>
            <p:cNvSpPr/>
            <p:nvPr/>
          </p:nvSpPr>
          <p:spPr>
            <a:xfrm>
              <a:off x="7664075" y="2209013"/>
              <a:ext cx="26550" cy="40100"/>
            </a:xfrm>
            <a:custGeom>
              <a:avLst/>
              <a:gdLst/>
              <a:ahLst/>
              <a:cxnLst/>
              <a:rect l="l" t="t" r="r" b="b"/>
              <a:pathLst>
                <a:path w="1062" h="1604" extrusionOk="0">
                  <a:moveTo>
                    <a:pt x="873" y="1"/>
                  </a:moveTo>
                  <a:cubicBezTo>
                    <a:pt x="827" y="1"/>
                    <a:pt x="780" y="26"/>
                    <a:pt x="749" y="88"/>
                  </a:cubicBezTo>
                  <a:lnTo>
                    <a:pt x="38" y="1379"/>
                  </a:lnTo>
                  <a:cubicBezTo>
                    <a:pt x="0" y="1454"/>
                    <a:pt x="38" y="1529"/>
                    <a:pt x="94" y="1585"/>
                  </a:cubicBezTo>
                  <a:cubicBezTo>
                    <a:pt x="131" y="1585"/>
                    <a:pt x="150" y="1585"/>
                    <a:pt x="169" y="1604"/>
                  </a:cubicBezTo>
                  <a:cubicBezTo>
                    <a:pt x="225" y="1604"/>
                    <a:pt x="281" y="1566"/>
                    <a:pt x="300" y="1510"/>
                  </a:cubicBezTo>
                  <a:lnTo>
                    <a:pt x="1011" y="219"/>
                  </a:lnTo>
                  <a:cubicBezTo>
                    <a:pt x="1061" y="106"/>
                    <a:pt x="968" y="1"/>
                    <a:pt x="87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564;p79">
              <a:extLst>
                <a:ext uri="{FF2B5EF4-FFF2-40B4-BE49-F238E27FC236}">
                  <a16:creationId xmlns:a16="http://schemas.microsoft.com/office/drawing/2014/main" id="{A09C836E-FE39-4F99-BD95-1CE601045056}"/>
                </a:ext>
              </a:extLst>
            </p:cNvPr>
            <p:cNvSpPr/>
            <p:nvPr/>
          </p:nvSpPr>
          <p:spPr>
            <a:xfrm>
              <a:off x="7599500" y="2213463"/>
              <a:ext cx="80200" cy="50650"/>
            </a:xfrm>
            <a:custGeom>
              <a:avLst/>
              <a:gdLst/>
              <a:ahLst/>
              <a:cxnLst/>
              <a:rect l="l" t="t" r="r" b="b"/>
              <a:pathLst>
                <a:path w="3208" h="2026" extrusionOk="0">
                  <a:moveTo>
                    <a:pt x="581" y="284"/>
                  </a:moveTo>
                  <a:cubicBezTo>
                    <a:pt x="599" y="284"/>
                    <a:pt x="637" y="303"/>
                    <a:pt x="655" y="321"/>
                  </a:cubicBezTo>
                  <a:lnTo>
                    <a:pt x="2583" y="1351"/>
                  </a:lnTo>
                  <a:cubicBezTo>
                    <a:pt x="2754" y="1470"/>
                    <a:pt x="2645" y="1714"/>
                    <a:pt x="2454" y="1714"/>
                  </a:cubicBezTo>
                  <a:cubicBezTo>
                    <a:pt x="2435" y="1714"/>
                    <a:pt x="2416" y="1711"/>
                    <a:pt x="2396" y="1706"/>
                  </a:cubicBezTo>
                  <a:lnTo>
                    <a:pt x="468" y="677"/>
                  </a:lnTo>
                  <a:cubicBezTo>
                    <a:pt x="431" y="640"/>
                    <a:pt x="393" y="602"/>
                    <a:pt x="375" y="546"/>
                  </a:cubicBezTo>
                  <a:cubicBezTo>
                    <a:pt x="356" y="490"/>
                    <a:pt x="375" y="434"/>
                    <a:pt x="393" y="396"/>
                  </a:cubicBezTo>
                  <a:cubicBezTo>
                    <a:pt x="431" y="321"/>
                    <a:pt x="506" y="284"/>
                    <a:pt x="581" y="284"/>
                  </a:cubicBezTo>
                  <a:close/>
                  <a:moveTo>
                    <a:pt x="571" y="0"/>
                  </a:moveTo>
                  <a:cubicBezTo>
                    <a:pt x="394" y="0"/>
                    <a:pt x="222" y="97"/>
                    <a:pt x="131" y="265"/>
                  </a:cubicBezTo>
                  <a:cubicBezTo>
                    <a:pt x="0" y="490"/>
                    <a:pt x="94" y="789"/>
                    <a:pt x="337" y="920"/>
                  </a:cubicBezTo>
                  <a:lnTo>
                    <a:pt x="2265" y="1968"/>
                  </a:lnTo>
                  <a:cubicBezTo>
                    <a:pt x="2340" y="2006"/>
                    <a:pt x="2415" y="2025"/>
                    <a:pt x="2490" y="2025"/>
                  </a:cubicBezTo>
                  <a:cubicBezTo>
                    <a:pt x="2503" y="2026"/>
                    <a:pt x="2516" y="2026"/>
                    <a:pt x="2529" y="2026"/>
                  </a:cubicBezTo>
                  <a:cubicBezTo>
                    <a:pt x="3041" y="2026"/>
                    <a:pt x="3208" y="1308"/>
                    <a:pt x="2733" y="1089"/>
                  </a:cubicBezTo>
                  <a:lnTo>
                    <a:pt x="805" y="59"/>
                  </a:lnTo>
                  <a:cubicBezTo>
                    <a:pt x="730" y="19"/>
                    <a:pt x="650" y="0"/>
                    <a:pt x="5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565;p79">
              <a:extLst>
                <a:ext uri="{FF2B5EF4-FFF2-40B4-BE49-F238E27FC236}">
                  <a16:creationId xmlns:a16="http://schemas.microsoft.com/office/drawing/2014/main" id="{25D911BE-8CE6-46EE-987F-19B2174AF3F5}"/>
                </a:ext>
              </a:extLst>
            </p:cNvPr>
            <p:cNvSpPr/>
            <p:nvPr/>
          </p:nvSpPr>
          <p:spPr>
            <a:xfrm>
              <a:off x="7203175" y="2228788"/>
              <a:ext cx="461050" cy="689450"/>
            </a:xfrm>
            <a:custGeom>
              <a:avLst/>
              <a:gdLst/>
              <a:ahLst/>
              <a:cxnLst/>
              <a:rect l="l" t="t" r="r" b="b"/>
              <a:pathLst>
                <a:path w="18442" h="27578" extrusionOk="0">
                  <a:moveTo>
                    <a:pt x="16135" y="0"/>
                  </a:moveTo>
                  <a:cubicBezTo>
                    <a:pt x="16096" y="0"/>
                    <a:pt x="16061" y="18"/>
                    <a:pt x="16041" y="64"/>
                  </a:cubicBezTo>
                  <a:lnTo>
                    <a:pt x="13476" y="3976"/>
                  </a:lnTo>
                  <a:cubicBezTo>
                    <a:pt x="12484" y="5454"/>
                    <a:pt x="11249" y="6746"/>
                    <a:pt x="9808" y="7775"/>
                  </a:cubicBezTo>
                  <a:cubicBezTo>
                    <a:pt x="7974" y="9104"/>
                    <a:pt x="6476" y="10807"/>
                    <a:pt x="5391" y="12791"/>
                  </a:cubicBezTo>
                  <a:lnTo>
                    <a:pt x="356" y="22206"/>
                  </a:lnTo>
                  <a:cubicBezTo>
                    <a:pt x="281" y="22318"/>
                    <a:pt x="225" y="22468"/>
                    <a:pt x="188" y="22617"/>
                  </a:cubicBezTo>
                  <a:cubicBezTo>
                    <a:pt x="0" y="23329"/>
                    <a:pt x="300" y="24096"/>
                    <a:pt x="899" y="24508"/>
                  </a:cubicBezTo>
                  <a:cubicBezTo>
                    <a:pt x="2565" y="25668"/>
                    <a:pt x="4343" y="26623"/>
                    <a:pt x="6214" y="27390"/>
                  </a:cubicBezTo>
                  <a:lnTo>
                    <a:pt x="6364" y="27446"/>
                  </a:lnTo>
                  <a:cubicBezTo>
                    <a:pt x="6570" y="27540"/>
                    <a:pt x="6795" y="27577"/>
                    <a:pt x="7038" y="27577"/>
                  </a:cubicBezTo>
                  <a:cubicBezTo>
                    <a:pt x="7693" y="27577"/>
                    <a:pt x="8292" y="27222"/>
                    <a:pt x="8610" y="26641"/>
                  </a:cubicBezTo>
                  <a:lnTo>
                    <a:pt x="13664" y="17227"/>
                  </a:lnTo>
                  <a:cubicBezTo>
                    <a:pt x="14730" y="15243"/>
                    <a:pt x="15329" y="13035"/>
                    <a:pt x="15404" y="10789"/>
                  </a:cubicBezTo>
                  <a:cubicBezTo>
                    <a:pt x="15479" y="9011"/>
                    <a:pt x="15872" y="7270"/>
                    <a:pt x="16565" y="5642"/>
                  </a:cubicBezTo>
                  <a:lnTo>
                    <a:pt x="18418" y="1318"/>
                  </a:lnTo>
                  <a:cubicBezTo>
                    <a:pt x="18442" y="1209"/>
                    <a:pt x="18356" y="1131"/>
                    <a:pt x="18266" y="1131"/>
                  </a:cubicBezTo>
                  <a:cubicBezTo>
                    <a:pt x="18218" y="1131"/>
                    <a:pt x="18170" y="1153"/>
                    <a:pt x="18137" y="1206"/>
                  </a:cubicBezTo>
                  <a:lnTo>
                    <a:pt x="16265" y="5529"/>
                  </a:lnTo>
                  <a:cubicBezTo>
                    <a:pt x="15554" y="7195"/>
                    <a:pt x="15161" y="8973"/>
                    <a:pt x="15105" y="10789"/>
                  </a:cubicBezTo>
                  <a:cubicBezTo>
                    <a:pt x="15011" y="12997"/>
                    <a:pt x="14431" y="15150"/>
                    <a:pt x="13383" y="17096"/>
                  </a:cubicBezTo>
                  <a:lnTo>
                    <a:pt x="8329" y="26492"/>
                  </a:lnTo>
                  <a:cubicBezTo>
                    <a:pt x="8273" y="26604"/>
                    <a:pt x="8198" y="26716"/>
                    <a:pt x="8123" y="26810"/>
                  </a:cubicBezTo>
                  <a:cubicBezTo>
                    <a:pt x="7826" y="27120"/>
                    <a:pt x="7422" y="27287"/>
                    <a:pt x="7009" y="27287"/>
                  </a:cubicBezTo>
                  <a:cubicBezTo>
                    <a:pt x="6824" y="27287"/>
                    <a:pt x="6637" y="27254"/>
                    <a:pt x="6458" y="27184"/>
                  </a:cubicBezTo>
                  <a:lnTo>
                    <a:pt x="6308" y="27109"/>
                  </a:lnTo>
                  <a:cubicBezTo>
                    <a:pt x="4455" y="26361"/>
                    <a:pt x="2696" y="25406"/>
                    <a:pt x="1049" y="24283"/>
                  </a:cubicBezTo>
                  <a:cubicBezTo>
                    <a:pt x="543" y="23928"/>
                    <a:pt x="300" y="23291"/>
                    <a:pt x="450" y="22674"/>
                  </a:cubicBezTo>
                  <a:cubicBezTo>
                    <a:pt x="487" y="22561"/>
                    <a:pt x="525" y="22449"/>
                    <a:pt x="581" y="22337"/>
                  </a:cubicBezTo>
                  <a:lnTo>
                    <a:pt x="5634" y="12941"/>
                  </a:lnTo>
                  <a:cubicBezTo>
                    <a:pt x="6682" y="10994"/>
                    <a:pt x="8161" y="9310"/>
                    <a:pt x="9958" y="8019"/>
                  </a:cubicBezTo>
                  <a:cubicBezTo>
                    <a:pt x="11436" y="6970"/>
                    <a:pt x="12709" y="5642"/>
                    <a:pt x="13701" y="4126"/>
                  </a:cubicBezTo>
                  <a:lnTo>
                    <a:pt x="16284" y="214"/>
                  </a:lnTo>
                  <a:cubicBezTo>
                    <a:pt x="16366" y="132"/>
                    <a:pt x="16239" y="0"/>
                    <a:pt x="1613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566;p79">
              <a:extLst>
                <a:ext uri="{FF2B5EF4-FFF2-40B4-BE49-F238E27FC236}">
                  <a16:creationId xmlns:a16="http://schemas.microsoft.com/office/drawing/2014/main" id="{CD6BFBFA-CAE2-45ED-956B-2E35AAA8D32B}"/>
                </a:ext>
              </a:extLst>
            </p:cNvPr>
            <p:cNvSpPr/>
            <p:nvPr/>
          </p:nvSpPr>
          <p:spPr>
            <a:xfrm>
              <a:off x="7450225" y="2419763"/>
              <a:ext cx="139975" cy="108225"/>
            </a:xfrm>
            <a:custGeom>
              <a:avLst/>
              <a:gdLst/>
              <a:ahLst/>
              <a:cxnLst/>
              <a:rect l="l" t="t" r="r" b="b"/>
              <a:pathLst>
                <a:path w="5599" h="4329" extrusionOk="0">
                  <a:moveTo>
                    <a:pt x="170" y="0"/>
                  </a:moveTo>
                  <a:cubicBezTo>
                    <a:pt x="158" y="0"/>
                    <a:pt x="145" y="2"/>
                    <a:pt x="132" y="5"/>
                  </a:cubicBezTo>
                  <a:cubicBezTo>
                    <a:pt x="57" y="24"/>
                    <a:pt x="1" y="99"/>
                    <a:pt x="38" y="192"/>
                  </a:cubicBezTo>
                  <a:lnTo>
                    <a:pt x="1217" y="4216"/>
                  </a:lnTo>
                  <a:cubicBezTo>
                    <a:pt x="1236" y="4254"/>
                    <a:pt x="1255" y="4291"/>
                    <a:pt x="1292" y="4310"/>
                  </a:cubicBezTo>
                  <a:cubicBezTo>
                    <a:pt x="1311" y="4329"/>
                    <a:pt x="1348" y="4329"/>
                    <a:pt x="1367" y="4329"/>
                  </a:cubicBezTo>
                  <a:lnTo>
                    <a:pt x="1405" y="4329"/>
                  </a:lnTo>
                  <a:lnTo>
                    <a:pt x="5429" y="3093"/>
                  </a:lnTo>
                  <a:cubicBezTo>
                    <a:pt x="5599" y="3042"/>
                    <a:pt x="5552" y="2805"/>
                    <a:pt x="5401" y="2805"/>
                  </a:cubicBezTo>
                  <a:cubicBezTo>
                    <a:pt x="5387" y="2805"/>
                    <a:pt x="5371" y="2808"/>
                    <a:pt x="5354" y="2813"/>
                  </a:cubicBezTo>
                  <a:lnTo>
                    <a:pt x="1461" y="3992"/>
                  </a:lnTo>
                  <a:lnTo>
                    <a:pt x="319" y="99"/>
                  </a:lnTo>
                  <a:cubicBezTo>
                    <a:pt x="288" y="37"/>
                    <a:pt x="231" y="0"/>
                    <a:pt x="1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567;p79">
              <a:extLst>
                <a:ext uri="{FF2B5EF4-FFF2-40B4-BE49-F238E27FC236}">
                  <a16:creationId xmlns:a16="http://schemas.microsoft.com/office/drawing/2014/main" id="{F1CC4C59-7EE3-4B85-8719-D59553A25E3C}"/>
                </a:ext>
              </a:extLst>
            </p:cNvPr>
            <p:cNvSpPr/>
            <p:nvPr/>
          </p:nvSpPr>
          <p:spPr>
            <a:xfrm>
              <a:off x="7491475" y="2384413"/>
              <a:ext cx="105275" cy="80875"/>
            </a:xfrm>
            <a:custGeom>
              <a:avLst/>
              <a:gdLst/>
              <a:ahLst/>
              <a:cxnLst/>
              <a:rect l="l" t="t" r="r" b="b"/>
              <a:pathLst>
                <a:path w="4211" h="3235" extrusionOk="0">
                  <a:moveTo>
                    <a:pt x="203" y="1"/>
                  </a:moveTo>
                  <a:cubicBezTo>
                    <a:pt x="110" y="1"/>
                    <a:pt x="0" y="72"/>
                    <a:pt x="35" y="165"/>
                  </a:cubicBezTo>
                  <a:lnTo>
                    <a:pt x="915" y="3122"/>
                  </a:lnTo>
                  <a:cubicBezTo>
                    <a:pt x="934" y="3160"/>
                    <a:pt x="952" y="3197"/>
                    <a:pt x="990" y="3216"/>
                  </a:cubicBezTo>
                  <a:cubicBezTo>
                    <a:pt x="1009" y="3235"/>
                    <a:pt x="1027" y="3235"/>
                    <a:pt x="1065" y="3235"/>
                  </a:cubicBezTo>
                  <a:lnTo>
                    <a:pt x="1102" y="3235"/>
                  </a:lnTo>
                  <a:lnTo>
                    <a:pt x="4041" y="2318"/>
                  </a:lnTo>
                  <a:cubicBezTo>
                    <a:pt x="4211" y="2267"/>
                    <a:pt x="4164" y="2029"/>
                    <a:pt x="4013" y="2029"/>
                  </a:cubicBezTo>
                  <a:cubicBezTo>
                    <a:pt x="3999" y="2029"/>
                    <a:pt x="3983" y="2032"/>
                    <a:pt x="3966" y="2037"/>
                  </a:cubicBezTo>
                  <a:lnTo>
                    <a:pt x="1158" y="2898"/>
                  </a:lnTo>
                  <a:lnTo>
                    <a:pt x="316" y="90"/>
                  </a:lnTo>
                  <a:cubicBezTo>
                    <a:pt x="309" y="27"/>
                    <a:pt x="259" y="1"/>
                    <a:pt x="20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568;p79">
              <a:extLst>
                <a:ext uri="{FF2B5EF4-FFF2-40B4-BE49-F238E27FC236}">
                  <a16:creationId xmlns:a16="http://schemas.microsoft.com/office/drawing/2014/main" id="{32BFBA68-CE3B-45AD-A92B-3BBF90D8EFE1}"/>
                </a:ext>
              </a:extLst>
            </p:cNvPr>
            <p:cNvSpPr/>
            <p:nvPr/>
          </p:nvSpPr>
          <p:spPr>
            <a:xfrm>
              <a:off x="7326700" y="2116763"/>
              <a:ext cx="51975" cy="191775"/>
            </a:xfrm>
            <a:custGeom>
              <a:avLst/>
              <a:gdLst/>
              <a:ahLst/>
              <a:cxnLst/>
              <a:rect l="l" t="t" r="r" b="b"/>
              <a:pathLst>
                <a:path w="2079" h="7671" extrusionOk="0">
                  <a:moveTo>
                    <a:pt x="758" y="0"/>
                  </a:moveTo>
                  <a:cubicBezTo>
                    <a:pt x="715" y="0"/>
                    <a:pt x="670" y="20"/>
                    <a:pt x="637" y="53"/>
                  </a:cubicBezTo>
                  <a:cubicBezTo>
                    <a:pt x="1" y="839"/>
                    <a:pt x="113" y="2000"/>
                    <a:pt x="899" y="2673"/>
                  </a:cubicBezTo>
                  <a:lnTo>
                    <a:pt x="993" y="2748"/>
                  </a:lnTo>
                  <a:cubicBezTo>
                    <a:pt x="1648" y="3291"/>
                    <a:pt x="1741" y="4283"/>
                    <a:pt x="1199" y="4957"/>
                  </a:cubicBezTo>
                  <a:lnTo>
                    <a:pt x="1124" y="5032"/>
                  </a:lnTo>
                  <a:cubicBezTo>
                    <a:pt x="469" y="5818"/>
                    <a:pt x="581" y="6978"/>
                    <a:pt x="1386" y="7633"/>
                  </a:cubicBezTo>
                  <a:cubicBezTo>
                    <a:pt x="1404" y="7652"/>
                    <a:pt x="1442" y="7671"/>
                    <a:pt x="1479" y="7671"/>
                  </a:cubicBezTo>
                  <a:cubicBezTo>
                    <a:pt x="1517" y="7671"/>
                    <a:pt x="1554" y="7652"/>
                    <a:pt x="1592" y="7615"/>
                  </a:cubicBezTo>
                  <a:cubicBezTo>
                    <a:pt x="1629" y="7558"/>
                    <a:pt x="1629" y="7465"/>
                    <a:pt x="1573" y="7409"/>
                  </a:cubicBezTo>
                  <a:cubicBezTo>
                    <a:pt x="899" y="6866"/>
                    <a:pt x="805" y="5874"/>
                    <a:pt x="1348" y="5219"/>
                  </a:cubicBezTo>
                  <a:lnTo>
                    <a:pt x="1423" y="5144"/>
                  </a:lnTo>
                  <a:cubicBezTo>
                    <a:pt x="2078" y="4339"/>
                    <a:pt x="1966" y="3179"/>
                    <a:pt x="1161" y="2524"/>
                  </a:cubicBezTo>
                  <a:lnTo>
                    <a:pt x="1086" y="2449"/>
                  </a:lnTo>
                  <a:cubicBezTo>
                    <a:pt x="412" y="1887"/>
                    <a:pt x="319" y="895"/>
                    <a:pt x="862" y="240"/>
                  </a:cubicBezTo>
                  <a:cubicBezTo>
                    <a:pt x="918" y="184"/>
                    <a:pt x="918" y="91"/>
                    <a:pt x="843" y="34"/>
                  </a:cubicBezTo>
                  <a:cubicBezTo>
                    <a:pt x="819" y="11"/>
                    <a:pt x="789" y="0"/>
                    <a:pt x="7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569;p79">
              <a:extLst>
                <a:ext uri="{FF2B5EF4-FFF2-40B4-BE49-F238E27FC236}">
                  <a16:creationId xmlns:a16="http://schemas.microsoft.com/office/drawing/2014/main" id="{B53D6EEC-9D72-4E14-9744-14891B8B7030}"/>
                </a:ext>
              </a:extLst>
            </p:cNvPr>
            <p:cNvSpPr/>
            <p:nvPr/>
          </p:nvSpPr>
          <p:spPr>
            <a:xfrm>
              <a:off x="7315475" y="2073488"/>
              <a:ext cx="58050" cy="53025"/>
            </a:xfrm>
            <a:custGeom>
              <a:avLst/>
              <a:gdLst/>
              <a:ahLst/>
              <a:cxnLst/>
              <a:rect l="l" t="t" r="r" b="b"/>
              <a:pathLst>
                <a:path w="2322" h="2121" extrusionOk="0">
                  <a:moveTo>
                    <a:pt x="1011" y="436"/>
                  </a:moveTo>
                  <a:lnTo>
                    <a:pt x="1872" y="1653"/>
                  </a:lnTo>
                  <a:lnTo>
                    <a:pt x="375" y="1803"/>
                  </a:lnTo>
                  <a:lnTo>
                    <a:pt x="1011" y="436"/>
                  </a:lnTo>
                  <a:close/>
                  <a:moveTo>
                    <a:pt x="991" y="1"/>
                  </a:moveTo>
                  <a:cubicBezTo>
                    <a:pt x="936" y="1"/>
                    <a:pt x="882" y="29"/>
                    <a:pt x="861" y="81"/>
                  </a:cubicBezTo>
                  <a:lnTo>
                    <a:pt x="19" y="1915"/>
                  </a:lnTo>
                  <a:cubicBezTo>
                    <a:pt x="0" y="1953"/>
                    <a:pt x="0" y="2009"/>
                    <a:pt x="19" y="2065"/>
                  </a:cubicBezTo>
                  <a:cubicBezTo>
                    <a:pt x="57" y="2102"/>
                    <a:pt x="94" y="2121"/>
                    <a:pt x="150" y="2121"/>
                  </a:cubicBezTo>
                  <a:lnTo>
                    <a:pt x="169" y="2121"/>
                  </a:lnTo>
                  <a:lnTo>
                    <a:pt x="2172" y="1934"/>
                  </a:lnTo>
                  <a:cubicBezTo>
                    <a:pt x="2228" y="1915"/>
                    <a:pt x="2265" y="1896"/>
                    <a:pt x="2303" y="1840"/>
                  </a:cubicBezTo>
                  <a:cubicBezTo>
                    <a:pt x="2321" y="1803"/>
                    <a:pt x="2303" y="1747"/>
                    <a:pt x="2284" y="1690"/>
                  </a:cubicBezTo>
                  <a:lnTo>
                    <a:pt x="1105" y="62"/>
                  </a:lnTo>
                  <a:cubicBezTo>
                    <a:pt x="1079" y="20"/>
                    <a:pt x="1035" y="1"/>
                    <a:pt x="9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570;p79">
              <a:extLst>
                <a:ext uri="{FF2B5EF4-FFF2-40B4-BE49-F238E27FC236}">
                  <a16:creationId xmlns:a16="http://schemas.microsoft.com/office/drawing/2014/main" id="{C2E2A41C-CF17-4B10-B207-F421D46B2FDE}"/>
                </a:ext>
              </a:extLst>
            </p:cNvPr>
            <p:cNvSpPr/>
            <p:nvPr/>
          </p:nvSpPr>
          <p:spPr>
            <a:xfrm>
              <a:off x="7172750" y="1742213"/>
              <a:ext cx="295300" cy="338925"/>
            </a:xfrm>
            <a:custGeom>
              <a:avLst/>
              <a:gdLst/>
              <a:ahLst/>
              <a:cxnLst/>
              <a:rect l="l" t="t" r="r" b="b"/>
              <a:pathLst>
                <a:path w="11812" h="13557" extrusionOk="0">
                  <a:moveTo>
                    <a:pt x="5971" y="249"/>
                  </a:moveTo>
                  <a:cubicBezTo>
                    <a:pt x="8760" y="249"/>
                    <a:pt x="11100" y="2383"/>
                    <a:pt x="11362" y="5171"/>
                  </a:cubicBezTo>
                  <a:cubicBezTo>
                    <a:pt x="11512" y="6688"/>
                    <a:pt x="11081" y="8634"/>
                    <a:pt x="10239" y="10244"/>
                  </a:cubicBezTo>
                  <a:cubicBezTo>
                    <a:pt x="9677" y="11292"/>
                    <a:pt x="8498" y="13070"/>
                    <a:pt x="6683" y="13257"/>
                  </a:cubicBezTo>
                  <a:cubicBezTo>
                    <a:pt x="6589" y="13266"/>
                    <a:pt x="6495" y="13270"/>
                    <a:pt x="6403" y="13270"/>
                  </a:cubicBezTo>
                  <a:cubicBezTo>
                    <a:pt x="4712" y="13270"/>
                    <a:pt x="3313" y="11861"/>
                    <a:pt x="2621" y="10974"/>
                  </a:cubicBezTo>
                  <a:cubicBezTo>
                    <a:pt x="1498" y="9532"/>
                    <a:pt x="693" y="7717"/>
                    <a:pt x="562" y="6182"/>
                  </a:cubicBezTo>
                  <a:cubicBezTo>
                    <a:pt x="263" y="3206"/>
                    <a:pt x="2453" y="549"/>
                    <a:pt x="5447" y="268"/>
                  </a:cubicBezTo>
                  <a:cubicBezTo>
                    <a:pt x="5616" y="249"/>
                    <a:pt x="5803" y="249"/>
                    <a:pt x="5971" y="249"/>
                  </a:cubicBezTo>
                  <a:close/>
                  <a:moveTo>
                    <a:pt x="5952" y="1"/>
                  </a:moveTo>
                  <a:cubicBezTo>
                    <a:pt x="5779" y="1"/>
                    <a:pt x="5604" y="9"/>
                    <a:pt x="5429" y="24"/>
                  </a:cubicBezTo>
                  <a:cubicBezTo>
                    <a:pt x="2303" y="324"/>
                    <a:pt x="1" y="3094"/>
                    <a:pt x="263" y="6220"/>
                  </a:cubicBezTo>
                  <a:cubicBezTo>
                    <a:pt x="562" y="9233"/>
                    <a:pt x="3370" y="13556"/>
                    <a:pt x="6402" y="13556"/>
                  </a:cubicBezTo>
                  <a:cubicBezTo>
                    <a:pt x="6514" y="13556"/>
                    <a:pt x="6608" y="13556"/>
                    <a:pt x="6701" y="13538"/>
                  </a:cubicBezTo>
                  <a:cubicBezTo>
                    <a:pt x="8143" y="13407"/>
                    <a:pt x="9490" y="12284"/>
                    <a:pt x="10482" y="10375"/>
                  </a:cubicBezTo>
                  <a:cubicBezTo>
                    <a:pt x="11362" y="8709"/>
                    <a:pt x="11811" y="6706"/>
                    <a:pt x="11661" y="5134"/>
                  </a:cubicBezTo>
                  <a:cubicBezTo>
                    <a:pt x="11343" y="2184"/>
                    <a:pt x="8858" y="1"/>
                    <a:pt x="59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571;p79">
              <a:extLst>
                <a:ext uri="{FF2B5EF4-FFF2-40B4-BE49-F238E27FC236}">
                  <a16:creationId xmlns:a16="http://schemas.microsoft.com/office/drawing/2014/main" id="{537232BE-4EA7-49C9-80D5-2F734D98E197}"/>
                </a:ext>
              </a:extLst>
            </p:cNvPr>
            <p:cNvSpPr/>
            <p:nvPr/>
          </p:nvSpPr>
          <p:spPr>
            <a:xfrm>
              <a:off x="7333250" y="1768463"/>
              <a:ext cx="59450" cy="26775"/>
            </a:xfrm>
            <a:custGeom>
              <a:avLst/>
              <a:gdLst/>
              <a:ahLst/>
              <a:cxnLst/>
              <a:rect l="l" t="t" r="r" b="b"/>
              <a:pathLst>
                <a:path w="2378" h="1071" extrusionOk="0">
                  <a:moveTo>
                    <a:pt x="140" y="0"/>
                  </a:moveTo>
                  <a:cubicBezTo>
                    <a:pt x="76" y="0"/>
                    <a:pt x="19" y="51"/>
                    <a:pt x="19" y="116"/>
                  </a:cubicBezTo>
                  <a:cubicBezTo>
                    <a:pt x="1" y="210"/>
                    <a:pt x="57" y="285"/>
                    <a:pt x="132" y="285"/>
                  </a:cubicBezTo>
                  <a:cubicBezTo>
                    <a:pt x="862" y="378"/>
                    <a:pt x="1535" y="640"/>
                    <a:pt x="2134" y="1052"/>
                  </a:cubicBezTo>
                  <a:cubicBezTo>
                    <a:pt x="2153" y="1071"/>
                    <a:pt x="2172" y="1071"/>
                    <a:pt x="2209" y="1071"/>
                  </a:cubicBezTo>
                  <a:cubicBezTo>
                    <a:pt x="2265" y="1071"/>
                    <a:pt x="2303" y="1052"/>
                    <a:pt x="2340" y="1015"/>
                  </a:cubicBezTo>
                  <a:cubicBezTo>
                    <a:pt x="2378" y="940"/>
                    <a:pt x="2359" y="865"/>
                    <a:pt x="2303" y="809"/>
                  </a:cubicBezTo>
                  <a:cubicBezTo>
                    <a:pt x="1666" y="378"/>
                    <a:pt x="937" y="97"/>
                    <a:pt x="169" y="4"/>
                  </a:cubicBezTo>
                  <a:cubicBezTo>
                    <a:pt x="159" y="1"/>
                    <a:pt x="149" y="0"/>
                    <a:pt x="14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72;p79">
              <a:extLst>
                <a:ext uri="{FF2B5EF4-FFF2-40B4-BE49-F238E27FC236}">
                  <a16:creationId xmlns:a16="http://schemas.microsoft.com/office/drawing/2014/main" id="{629D974B-9C6B-4293-90CC-EF2CBD664888}"/>
                </a:ext>
              </a:extLst>
            </p:cNvPr>
            <p:cNvSpPr/>
            <p:nvPr/>
          </p:nvSpPr>
          <p:spPr>
            <a:xfrm>
              <a:off x="7403450" y="1804463"/>
              <a:ext cx="22000" cy="24925"/>
            </a:xfrm>
            <a:custGeom>
              <a:avLst/>
              <a:gdLst/>
              <a:ahLst/>
              <a:cxnLst/>
              <a:rect l="l" t="t" r="r" b="b"/>
              <a:pathLst>
                <a:path w="880" h="997" extrusionOk="0">
                  <a:moveTo>
                    <a:pt x="159" y="0"/>
                  </a:moveTo>
                  <a:cubicBezTo>
                    <a:pt x="122" y="0"/>
                    <a:pt x="84" y="14"/>
                    <a:pt x="56" y="42"/>
                  </a:cubicBezTo>
                  <a:cubicBezTo>
                    <a:pt x="0" y="99"/>
                    <a:pt x="0" y="192"/>
                    <a:pt x="56" y="248"/>
                  </a:cubicBezTo>
                  <a:cubicBezTo>
                    <a:pt x="262" y="454"/>
                    <a:pt x="431" y="679"/>
                    <a:pt x="599" y="922"/>
                  </a:cubicBezTo>
                  <a:cubicBezTo>
                    <a:pt x="618" y="978"/>
                    <a:pt x="655" y="997"/>
                    <a:pt x="711" y="997"/>
                  </a:cubicBezTo>
                  <a:cubicBezTo>
                    <a:pt x="749" y="997"/>
                    <a:pt x="768" y="997"/>
                    <a:pt x="786" y="978"/>
                  </a:cubicBezTo>
                  <a:cubicBezTo>
                    <a:pt x="861" y="922"/>
                    <a:pt x="880" y="847"/>
                    <a:pt x="842" y="772"/>
                  </a:cubicBezTo>
                  <a:cubicBezTo>
                    <a:pt x="674" y="510"/>
                    <a:pt x="468" y="267"/>
                    <a:pt x="262" y="42"/>
                  </a:cubicBezTo>
                  <a:cubicBezTo>
                    <a:pt x="234" y="14"/>
                    <a:pt x="197" y="0"/>
                    <a:pt x="1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73;p79">
              <a:extLst>
                <a:ext uri="{FF2B5EF4-FFF2-40B4-BE49-F238E27FC236}">
                  <a16:creationId xmlns:a16="http://schemas.microsoft.com/office/drawing/2014/main" id="{0915CE14-53DC-41F4-AA99-4E9CBBA95EF1}"/>
                </a:ext>
              </a:extLst>
            </p:cNvPr>
            <p:cNvSpPr/>
            <p:nvPr/>
          </p:nvSpPr>
          <p:spPr>
            <a:xfrm>
              <a:off x="7697750" y="2533263"/>
              <a:ext cx="103800" cy="225875"/>
            </a:xfrm>
            <a:custGeom>
              <a:avLst/>
              <a:gdLst/>
              <a:ahLst/>
              <a:cxnLst/>
              <a:rect l="l" t="t" r="r" b="b"/>
              <a:pathLst>
                <a:path w="4152" h="9035" extrusionOk="0">
                  <a:moveTo>
                    <a:pt x="3940" y="0"/>
                  </a:moveTo>
                  <a:cubicBezTo>
                    <a:pt x="3920" y="0"/>
                    <a:pt x="3898" y="4"/>
                    <a:pt x="3875" y="13"/>
                  </a:cubicBezTo>
                  <a:cubicBezTo>
                    <a:pt x="3164" y="332"/>
                    <a:pt x="2827" y="1155"/>
                    <a:pt x="3126" y="1885"/>
                  </a:cubicBezTo>
                  <a:lnTo>
                    <a:pt x="3164" y="1979"/>
                  </a:lnTo>
                  <a:cubicBezTo>
                    <a:pt x="3407" y="2559"/>
                    <a:pt x="3126" y="3214"/>
                    <a:pt x="2546" y="3476"/>
                  </a:cubicBezTo>
                  <a:lnTo>
                    <a:pt x="2490" y="3495"/>
                  </a:lnTo>
                  <a:cubicBezTo>
                    <a:pt x="1760" y="3813"/>
                    <a:pt x="1405" y="4655"/>
                    <a:pt x="1723" y="5385"/>
                  </a:cubicBezTo>
                  <a:lnTo>
                    <a:pt x="1741" y="5441"/>
                  </a:lnTo>
                  <a:cubicBezTo>
                    <a:pt x="1985" y="6021"/>
                    <a:pt x="1723" y="6695"/>
                    <a:pt x="1143" y="6957"/>
                  </a:cubicBezTo>
                  <a:lnTo>
                    <a:pt x="1049" y="6995"/>
                  </a:lnTo>
                  <a:cubicBezTo>
                    <a:pt x="338" y="7294"/>
                    <a:pt x="1" y="8136"/>
                    <a:pt x="300" y="8866"/>
                  </a:cubicBezTo>
                  <a:lnTo>
                    <a:pt x="338" y="8941"/>
                  </a:lnTo>
                  <a:cubicBezTo>
                    <a:pt x="356" y="8997"/>
                    <a:pt x="413" y="9035"/>
                    <a:pt x="469" y="9035"/>
                  </a:cubicBezTo>
                  <a:lnTo>
                    <a:pt x="506" y="9035"/>
                  </a:lnTo>
                  <a:cubicBezTo>
                    <a:pt x="581" y="9016"/>
                    <a:pt x="618" y="8922"/>
                    <a:pt x="600" y="8848"/>
                  </a:cubicBezTo>
                  <a:lnTo>
                    <a:pt x="562" y="8773"/>
                  </a:lnTo>
                  <a:cubicBezTo>
                    <a:pt x="300" y="8192"/>
                    <a:pt x="581" y="7519"/>
                    <a:pt x="1161" y="7257"/>
                  </a:cubicBezTo>
                  <a:lnTo>
                    <a:pt x="1255" y="7238"/>
                  </a:lnTo>
                  <a:cubicBezTo>
                    <a:pt x="1966" y="6920"/>
                    <a:pt x="2322" y="6077"/>
                    <a:pt x="2003" y="5348"/>
                  </a:cubicBezTo>
                  <a:lnTo>
                    <a:pt x="1985" y="5273"/>
                  </a:lnTo>
                  <a:cubicBezTo>
                    <a:pt x="1854" y="4992"/>
                    <a:pt x="1854" y="4692"/>
                    <a:pt x="1985" y="4412"/>
                  </a:cubicBezTo>
                  <a:cubicBezTo>
                    <a:pt x="2097" y="4112"/>
                    <a:pt x="2322" y="3888"/>
                    <a:pt x="2602" y="3775"/>
                  </a:cubicBezTo>
                  <a:lnTo>
                    <a:pt x="2659" y="3757"/>
                  </a:lnTo>
                  <a:cubicBezTo>
                    <a:pt x="3389" y="3438"/>
                    <a:pt x="3725" y="2596"/>
                    <a:pt x="3426" y="1866"/>
                  </a:cubicBezTo>
                  <a:lnTo>
                    <a:pt x="3389" y="1791"/>
                  </a:lnTo>
                  <a:cubicBezTo>
                    <a:pt x="3145" y="1192"/>
                    <a:pt x="3407" y="537"/>
                    <a:pt x="3987" y="275"/>
                  </a:cubicBezTo>
                  <a:cubicBezTo>
                    <a:pt x="4152" y="210"/>
                    <a:pt x="4085" y="0"/>
                    <a:pt x="394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74;p79">
              <a:extLst>
                <a:ext uri="{FF2B5EF4-FFF2-40B4-BE49-F238E27FC236}">
                  <a16:creationId xmlns:a16="http://schemas.microsoft.com/office/drawing/2014/main" id="{0D4FBE94-44F1-4F1F-8FEC-C18F39F045B3}"/>
                </a:ext>
              </a:extLst>
            </p:cNvPr>
            <p:cNvSpPr/>
            <p:nvPr/>
          </p:nvSpPr>
          <p:spPr>
            <a:xfrm>
              <a:off x="7774025" y="2501938"/>
              <a:ext cx="42600" cy="44775"/>
            </a:xfrm>
            <a:custGeom>
              <a:avLst/>
              <a:gdLst/>
              <a:ahLst/>
              <a:cxnLst/>
              <a:rect l="l" t="t" r="r" b="b"/>
              <a:pathLst>
                <a:path w="1704" h="1791" extrusionOk="0">
                  <a:moveTo>
                    <a:pt x="1236" y="424"/>
                  </a:moveTo>
                  <a:lnTo>
                    <a:pt x="1367" y="1416"/>
                  </a:lnTo>
                  <a:lnTo>
                    <a:pt x="1367" y="1416"/>
                  </a:lnTo>
                  <a:lnTo>
                    <a:pt x="431" y="1042"/>
                  </a:lnTo>
                  <a:lnTo>
                    <a:pt x="1236" y="424"/>
                  </a:lnTo>
                  <a:close/>
                  <a:moveTo>
                    <a:pt x="1336" y="0"/>
                  </a:moveTo>
                  <a:cubicBezTo>
                    <a:pt x="1305" y="0"/>
                    <a:pt x="1277" y="9"/>
                    <a:pt x="1255" y="31"/>
                  </a:cubicBezTo>
                  <a:lnTo>
                    <a:pt x="57" y="967"/>
                  </a:lnTo>
                  <a:cubicBezTo>
                    <a:pt x="19" y="986"/>
                    <a:pt x="1" y="1042"/>
                    <a:pt x="1" y="1098"/>
                  </a:cubicBezTo>
                  <a:cubicBezTo>
                    <a:pt x="1" y="1154"/>
                    <a:pt x="38" y="1191"/>
                    <a:pt x="94" y="1210"/>
                  </a:cubicBezTo>
                  <a:lnTo>
                    <a:pt x="1498" y="1772"/>
                  </a:lnTo>
                  <a:cubicBezTo>
                    <a:pt x="1517" y="1790"/>
                    <a:pt x="1535" y="1790"/>
                    <a:pt x="1554" y="1790"/>
                  </a:cubicBezTo>
                  <a:cubicBezTo>
                    <a:pt x="1592" y="1790"/>
                    <a:pt x="1610" y="1772"/>
                    <a:pt x="1648" y="1753"/>
                  </a:cubicBezTo>
                  <a:cubicBezTo>
                    <a:pt x="1685" y="1734"/>
                    <a:pt x="1704" y="1678"/>
                    <a:pt x="1704" y="1622"/>
                  </a:cubicBezTo>
                  <a:lnTo>
                    <a:pt x="1479" y="125"/>
                  </a:lnTo>
                  <a:cubicBezTo>
                    <a:pt x="1479" y="68"/>
                    <a:pt x="1442" y="31"/>
                    <a:pt x="1404" y="12"/>
                  </a:cubicBezTo>
                  <a:cubicBezTo>
                    <a:pt x="1381" y="5"/>
                    <a:pt x="1358" y="0"/>
                    <a:pt x="133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75;p79">
              <a:extLst>
                <a:ext uri="{FF2B5EF4-FFF2-40B4-BE49-F238E27FC236}">
                  <a16:creationId xmlns:a16="http://schemas.microsoft.com/office/drawing/2014/main" id="{CF7E3DE7-A0E7-4D62-BAC6-D44050969219}"/>
                </a:ext>
              </a:extLst>
            </p:cNvPr>
            <p:cNvSpPr/>
            <p:nvPr/>
          </p:nvSpPr>
          <p:spPr>
            <a:xfrm>
              <a:off x="7739400" y="2258863"/>
              <a:ext cx="248025" cy="254625"/>
            </a:xfrm>
            <a:custGeom>
              <a:avLst/>
              <a:gdLst/>
              <a:ahLst/>
              <a:cxnLst/>
              <a:rect l="l" t="t" r="r" b="b"/>
              <a:pathLst>
                <a:path w="9921" h="10185" extrusionOk="0">
                  <a:moveTo>
                    <a:pt x="4923" y="377"/>
                  </a:moveTo>
                  <a:cubicBezTo>
                    <a:pt x="5447" y="377"/>
                    <a:pt x="5952" y="489"/>
                    <a:pt x="6439" y="677"/>
                  </a:cubicBezTo>
                  <a:cubicBezTo>
                    <a:pt x="8517" y="1519"/>
                    <a:pt x="9509" y="3877"/>
                    <a:pt x="8685" y="5973"/>
                  </a:cubicBezTo>
                  <a:cubicBezTo>
                    <a:pt x="7957" y="7770"/>
                    <a:pt x="5620" y="9902"/>
                    <a:pt x="3657" y="9902"/>
                  </a:cubicBezTo>
                  <a:cubicBezTo>
                    <a:pt x="3350" y="9902"/>
                    <a:pt x="3052" y="9849"/>
                    <a:pt x="2771" y="9735"/>
                  </a:cubicBezTo>
                  <a:cubicBezTo>
                    <a:pt x="1517" y="9230"/>
                    <a:pt x="1049" y="7695"/>
                    <a:pt x="880" y="6816"/>
                  </a:cubicBezTo>
                  <a:cubicBezTo>
                    <a:pt x="618" y="5468"/>
                    <a:pt x="731" y="3989"/>
                    <a:pt x="1161" y="2923"/>
                  </a:cubicBezTo>
                  <a:cubicBezTo>
                    <a:pt x="1779" y="1388"/>
                    <a:pt x="3257" y="377"/>
                    <a:pt x="4923" y="377"/>
                  </a:cubicBezTo>
                  <a:close/>
                  <a:moveTo>
                    <a:pt x="4953" y="1"/>
                  </a:moveTo>
                  <a:cubicBezTo>
                    <a:pt x="3197" y="1"/>
                    <a:pt x="1537" y="1068"/>
                    <a:pt x="880" y="2810"/>
                  </a:cubicBezTo>
                  <a:cubicBezTo>
                    <a:pt x="1" y="5000"/>
                    <a:pt x="450" y="9099"/>
                    <a:pt x="2677" y="9997"/>
                  </a:cubicBezTo>
                  <a:cubicBezTo>
                    <a:pt x="2977" y="10128"/>
                    <a:pt x="3313" y="10185"/>
                    <a:pt x="3669" y="10185"/>
                  </a:cubicBezTo>
                  <a:cubicBezTo>
                    <a:pt x="4474" y="10185"/>
                    <a:pt x="5410" y="9848"/>
                    <a:pt x="6327" y="9193"/>
                  </a:cubicBezTo>
                  <a:cubicBezTo>
                    <a:pt x="7506" y="8388"/>
                    <a:pt x="8498" y="7190"/>
                    <a:pt x="8947" y="6067"/>
                  </a:cubicBezTo>
                  <a:cubicBezTo>
                    <a:pt x="9920" y="3821"/>
                    <a:pt x="8854" y="1238"/>
                    <a:pt x="6589" y="321"/>
                  </a:cubicBezTo>
                  <a:cubicBezTo>
                    <a:pt x="6052" y="104"/>
                    <a:pt x="5498" y="1"/>
                    <a:pt x="49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76;p79">
              <a:extLst>
                <a:ext uri="{FF2B5EF4-FFF2-40B4-BE49-F238E27FC236}">
                  <a16:creationId xmlns:a16="http://schemas.microsoft.com/office/drawing/2014/main" id="{F2317293-D4C8-436C-9B8E-598FAFC8B1B2}"/>
                </a:ext>
              </a:extLst>
            </p:cNvPr>
            <p:cNvSpPr/>
            <p:nvPr/>
          </p:nvSpPr>
          <p:spPr>
            <a:xfrm>
              <a:off x="7907375" y="2296663"/>
              <a:ext cx="35600" cy="38550"/>
            </a:xfrm>
            <a:custGeom>
              <a:avLst/>
              <a:gdLst/>
              <a:ahLst/>
              <a:cxnLst/>
              <a:rect l="l" t="t" r="r" b="b"/>
              <a:pathLst>
                <a:path w="1424" h="1542" extrusionOk="0">
                  <a:moveTo>
                    <a:pt x="160" y="1"/>
                  </a:moveTo>
                  <a:cubicBezTo>
                    <a:pt x="117" y="1"/>
                    <a:pt x="71" y="19"/>
                    <a:pt x="38" y="63"/>
                  </a:cubicBezTo>
                  <a:cubicBezTo>
                    <a:pt x="1" y="138"/>
                    <a:pt x="20" y="213"/>
                    <a:pt x="76" y="269"/>
                  </a:cubicBezTo>
                  <a:cubicBezTo>
                    <a:pt x="525" y="568"/>
                    <a:pt x="880" y="980"/>
                    <a:pt x="1143" y="1448"/>
                  </a:cubicBezTo>
                  <a:cubicBezTo>
                    <a:pt x="1161" y="1504"/>
                    <a:pt x="1217" y="1542"/>
                    <a:pt x="1274" y="1542"/>
                  </a:cubicBezTo>
                  <a:cubicBezTo>
                    <a:pt x="1292" y="1523"/>
                    <a:pt x="1311" y="1523"/>
                    <a:pt x="1330" y="1523"/>
                  </a:cubicBezTo>
                  <a:cubicBezTo>
                    <a:pt x="1405" y="1485"/>
                    <a:pt x="1423" y="1392"/>
                    <a:pt x="1386" y="1317"/>
                  </a:cubicBezTo>
                  <a:cubicBezTo>
                    <a:pt x="1124" y="793"/>
                    <a:pt x="731" y="362"/>
                    <a:pt x="244" y="25"/>
                  </a:cubicBezTo>
                  <a:cubicBezTo>
                    <a:pt x="221" y="10"/>
                    <a:pt x="191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77;p79">
              <a:extLst>
                <a:ext uri="{FF2B5EF4-FFF2-40B4-BE49-F238E27FC236}">
                  <a16:creationId xmlns:a16="http://schemas.microsoft.com/office/drawing/2014/main" id="{1B10E486-ED50-43E1-9211-70462BFCFBFF}"/>
                </a:ext>
              </a:extLst>
            </p:cNvPr>
            <p:cNvSpPr/>
            <p:nvPr/>
          </p:nvSpPr>
          <p:spPr>
            <a:xfrm>
              <a:off x="7942000" y="2345188"/>
              <a:ext cx="11275" cy="24175"/>
            </a:xfrm>
            <a:custGeom>
              <a:avLst/>
              <a:gdLst/>
              <a:ahLst/>
              <a:cxnLst/>
              <a:rect l="l" t="t" r="r" b="b"/>
              <a:pathLst>
                <a:path w="451" h="967" extrusionOk="0">
                  <a:moveTo>
                    <a:pt x="181" y="0"/>
                  </a:moveTo>
                  <a:cubicBezTo>
                    <a:pt x="165" y="0"/>
                    <a:pt x="148" y="4"/>
                    <a:pt x="132" y="12"/>
                  </a:cubicBezTo>
                  <a:cubicBezTo>
                    <a:pt x="57" y="31"/>
                    <a:pt x="1" y="106"/>
                    <a:pt x="20" y="181"/>
                  </a:cubicBezTo>
                  <a:cubicBezTo>
                    <a:pt x="94" y="387"/>
                    <a:pt x="132" y="611"/>
                    <a:pt x="151" y="817"/>
                  </a:cubicBezTo>
                  <a:cubicBezTo>
                    <a:pt x="151" y="892"/>
                    <a:pt x="207" y="948"/>
                    <a:pt x="282" y="948"/>
                  </a:cubicBezTo>
                  <a:lnTo>
                    <a:pt x="300" y="967"/>
                  </a:lnTo>
                  <a:cubicBezTo>
                    <a:pt x="375" y="948"/>
                    <a:pt x="450" y="892"/>
                    <a:pt x="431" y="798"/>
                  </a:cubicBezTo>
                  <a:cubicBezTo>
                    <a:pt x="413" y="574"/>
                    <a:pt x="375" y="330"/>
                    <a:pt x="300" y="106"/>
                  </a:cubicBezTo>
                  <a:cubicBezTo>
                    <a:pt x="286" y="47"/>
                    <a:pt x="237" y="0"/>
                    <a:pt x="18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78;p79">
              <a:extLst>
                <a:ext uri="{FF2B5EF4-FFF2-40B4-BE49-F238E27FC236}">
                  <a16:creationId xmlns:a16="http://schemas.microsoft.com/office/drawing/2014/main" id="{1E4F8866-715D-4D4C-90BC-1C1975D09BB2}"/>
                </a:ext>
              </a:extLst>
            </p:cNvPr>
            <p:cNvSpPr/>
            <p:nvPr/>
          </p:nvSpPr>
          <p:spPr>
            <a:xfrm>
              <a:off x="7056250" y="2745988"/>
              <a:ext cx="69750" cy="237275"/>
            </a:xfrm>
            <a:custGeom>
              <a:avLst/>
              <a:gdLst/>
              <a:ahLst/>
              <a:cxnLst/>
              <a:rect l="l" t="t" r="r" b="b"/>
              <a:pathLst>
                <a:path w="2790" h="9491" extrusionOk="0">
                  <a:moveTo>
                    <a:pt x="554" y="1"/>
                  </a:moveTo>
                  <a:cubicBezTo>
                    <a:pt x="503" y="1"/>
                    <a:pt x="455" y="22"/>
                    <a:pt x="431" y="58"/>
                  </a:cubicBezTo>
                  <a:cubicBezTo>
                    <a:pt x="1" y="732"/>
                    <a:pt x="188" y="1611"/>
                    <a:pt x="861" y="2042"/>
                  </a:cubicBezTo>
                  <a:lnTo>
                    <a:pt x="936" y="2098"/>
                  </a:lnTo>
                  <a:cubicBezTo>
                    <a:pt x="1460" y="2435"/>
                    <a:pt x="1629" y="3146"/>
                    <a:pt x="1273" y="3689"/>
                  </a:cubicBezTo>
                  <a:lnTo>
                    <a:pt x="1236" y="3745"/>
                  </a:lnTo>
                  <a:cubicBezTo>
                    <a:pt x="824" y="4419"/>
                    <a:pt x="1011" y="5298"/>
                    <a:pt x="1666" y="5729"/>
                  </a:cubicBezTo>
                  <a:lnTo>
                    <a:pt x="1741" y="5766"/>
                  </a:lnTo>
                  <a:cubicBezTo>
                    <a:pt x="2265" y="6103"/>
                    <a:pt x="2415" y="6814"/>
                    <a:pt x="2078" y="7357"/>
                  </a:cubicBezTo>
                  <a:lnTo>
                    <a:pt x="2022" y="7432"/>
                  </a:lnTo>
                  <a:cubicBezTo>
                    <a:pt x="1591" y="8087"/>
                    <a:pt x="1797" y="8986"/>
                    <a:pt x="2452" y="9416"/>
                  </a:cubicBezTo>
                  <a:lnTo>
                    <a:pt x="2546" y="9472"/>
                  </a:lnTo>
                  <a:cubicBezTo>
                    <a:pt x="2565" y="9472"/>
                    <a:pt x="2583" y="9491"/>
                    <a:pt x="2621" y="9491"/>
                  </a:cubicBezTo>
                  <a:cubicBezTo>
                    <a:pt x="2677" y="9491"/>
                    <a:pt x="2714" y="9453"/>
                    <a:pt x="2752" y="9416"/>
                  </a:cubicBezTo>
                  <a:cubicBezTo>
                    <a:pt x="2789" y="9341"/>
                    <a:pt x="2771" y="9266"/>
                    <a:pt x="2696" y="9210"/>
                  </a:cubicBezTo>
                  <a:lnTo>
                    <a:pt x="2621" y="9173"/>
                  </a:lnTo>
                  <a:cubicBezTo>
                    <a:pt x="2078" y="8817"/>
                    <a:pt x="1928" y="8125"/>
                    <a:pt x="2265" y="7582"/>
                  </a:cubicBezTo>
                  <a:lnTo>
                    <a:pt x="2321" y="7507"/>
                  </a:lnTo>
                  <a:cubicBezTo>
                    <a:pt x="2752" y="6833"/>
                    <a:pt x="2565" y="5953"/>
                    <a:pt x="1891" y="5523"/>
                  </a:cubicBezTo>
                  <a:lnTo>
                    <a:pt x="1835" y="5486"/>
                  </a:lnTo>
                  <a:cubicBezTo>
                    <a:pt x="1292" y="5149"/>
                    <a:pt x="1142" y="4437"/>
                    <a:pt x="1479" y="3895"/>
                  </a:cubicBezTo>
                  <a:lnTo>
                    <a:pt x="1535" y="3839"/>
                  </a:lnTo>
                  <a:cubicBezTo>
                    <a:pt x="1966" y="3165"/>
                    <a:pt x="1760" y="2285"/>
                    <a:pt x="1086" y="1855"/>
                  </a:cubicBezTo>
                  <a:lnTo>
                    <a:pt x="1011" y="1798"/>
                  </a:lnTo>
                  <a:cubicBezTo>
                    <a:pt x="487" y="1462"/>
                    <a:pt x="337" y="750"/>
                    <a:pt x="674" y="226"/>
                  </a:cubicBezTo>
                  <a:cubicBezTo>
                    <a:pt x="712" y="151"/>
                    <a:pt x="693" y="58"/>
                    <a:pt x="637" y="20"/>
                  </a:cubicBezTo>
                  <a:cubicBezTo>
                    <a:pt x="610" y="7"/>
                    <a:pt x="581" y="1"/>
                    <a:pt x="5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579;p79">
              <a:extLst>
                <a:ext uri="{FF2B5EF4-FFF2-40B4-BE49-F238E27FC236}">
                  <a16:creationId xmlns:a16="http://schemas.microsoft.com/office/drawing/2014/main" id="{B5394B89-006A-4A72-9BEC-FB4BCEC31F3A}"/>
                </a:ext>
              </a:extLst>
            </p:cNvPr>
            <p:cNvSpPr/>
            <p:nvPr/>
          </p:nvSpPr>
          <p:spPr>
            <a:xfrm>
              <a:off x="7046425" y="2714013"/>
              <a:ext cx="44950" cy="43250"/>
            </a:xfrm>
            <a:custGeom>
              <a:avLst/>
              <a:gdLst/>
              <a:ahLst/>
              <a:cxnLst/>
              <a:rect l="l" t="t" r="r" b="b"/>
              <a:pathLst>
                <a:path w="1798" h="1730" extrusionOk="0">
                  <a:moveTo>
                    <a:pt x="693" y="438"/>
                  </a:moveTo>
                  <a:lnTo>
                    <a:pt x="1367" y="1187"/>
                  </a:lnTo>
                  <a:lnTo>
                    <a:pt x="375" y="1393"/>
                  </a:lnTo>
                  <a:lnTo>
                    <a:pt x="693" y="438"/>
                  </a:lnTo>
                  <a:close/>
                  <a:moveTo>
                    <a:pt x="623" y="0"/>
                  </a:moveTo>
                  <a:cubicBezTo>
                    <a:pt x="566" y="0"/>
                    <a:pt x="510" y="34"/>
                    <a:pt x="487" y="101"/>
                  </a:cubicBezTo>
                  <a:lnTo>
                    <a:pt x="19" y="1543"/>
                  </a:lnTo>
                  <a:cubicBezTo>
                    <a:pt x="0" y="1599"/>
                    <a:pt x="19" y="1655"/>
                    <a:pt x="57" y="1692"/>
                  </a:cubicBezTo>
                  <a:cubicBezTo>
                    <a:pt x="75" y="1711"/>
                    <a:pt x="113" y="1730"/>
                    <a:pt x="169" y="1730"/>
                  </a:cubicBezTo>
                  <a:lnTo>
                    <a:pt x="206" y="1730"/>
                  </a:lnTo>
                  <a:lnTo>
                    <a:pt x="1685" y="1412"/>
                  </a:lnTo>
                  <a:cubicBezTo>
                    <a:pt x="1722" y="1393"/>
                    <a:pt x="1779" y="1355"/>
                    <a:pt x="1797" y="1318"/>
                  </a:cubicBezTo>
                  <a:cubicBezTo>
                    <a:pt x="1797" y="1262"/>
                    <a:pt x="1797" y="1206"/>
                    <a:pt x="1760" y="1168"/>
                  </a:cubicBezTo>
                  <a:lnTo>
                    <a:pt x="730" y="45"/>
                  </a:lnTo>
                  <a:cubicBezTo>
                    <a:pt x="700" y="15"/>
                    <a:pt x="662" y="0"/>
                    <a:pt x="6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80;p79">
              <a:extLst>
                <a:ext uri="{FF2B5EF4-FFF2-40B4-BE49-F238E27FC236}">
                  <a16:creationId xmlns:a16="http://schemas.microsoft.com/office/drawing/2014/main" id="{B5B3A493-2EFE-4E55-AFEE-D2C2F5A8DE17}"/>
                </a:ext>
              </a:extLst>
            </p:cNvPr>
            <p:cNvSpPr/>
            <p:nvPr/>
          </p:nvSpPr>
          <p:spPr>
            <a:xfrm>
              <a:off x="6911200" y="2465188"/>
              <a:ext cx="232575" cy="257450"/>
            </a:xfrm>
            <a:custGeom>
              <a:avLst/>
              <a:gdLst/>
              <a:ahLst/>
              <a:cxnLst/>
              <a:rect l="l" t="t" r="r" b="b"/>
              <a:pathLst>
                <a:path w="9303" h="10298" extrusionOk="0">
                  <a:moveTo>
                    <a:pt x="4792" y="322"/>
                  </a:moveTo>
                  <a:cubicBezTo>
                    <a:pt x="6701" y="322"/>
                    <a:pt x="8348" y="1651"/>
                    <a:pt x="8760" y="3522"/>
                  </a:cubicBezTo>
                  <a:cubicBezTo>
                    <a:pt x="9003" y="4645"/>
                    <a:pt x="8853" y="6124"/>
                    <a:pt x="8367" y="7415"/>
                  </a:cubicBezTo>
                  <a:cubicBezTo>
                    <a:pt x="8048" y="8239"/>
                    <a:pt x="7337" y="9661"/>
                    <a:pt x="6008" y="9961"/>
                  </a:cubicBezTo>
                  <a:cubicBezTo>
                    <a:pt x="5847" y="9994"/>
                    <a:pt x="5688" y="10010"/>
                    <a:pt x="5531" y="10010"/>
                  </a:cubicBezTo>
                  <a:cubicBezTo>
                    <a:pt x="4374" y="10010"/>
                    <a:pt x="3350" y="9174"/>
                    <a:pt x="2789" y="8613"/>
                  </a:cubicBezTo>
                  <a:cubicBezTo>
                    <a:pt x="1816" y="7659"/>
                    <a:pt x="1049" y="6367"/>
                    <a:pt x="824" y="5244"/>
                  </a:cubicBezTo>
                  <a:cubicBezTo>
                    <a:pt x="337" y="3055"/>
                    <a:pt x="1741" y="883"/>
                    <a:pt x="3931" y="415"/>
                  </a:cubicBezTo>
                  <a:cubicBezTo>
                    <a:pt x="4212" y="359"/>
                    <a:pt x="4511" y="322"/>
                    <a:pt x="4792" y="322"/>
                  </a:cubicBezTo>
                  <a:close/>
                  <a:moveTo>
                    <a:pt x="4770" y="0"/>
                  </a:moveTo>
                  <a:cubicBezTo>
                    <a:pt x="4468" y="0"/>
                    <a:pt x="4162" y="32"/>
                    <a:pt x="3856" y="97"/>
                  </a:cubicBezTo>
                  <a:cubicBezTo>
                    <a:pt x="1498" y="621"/>
                    <a:pt x="0" y="2961"/>
                    <a:pt x="543" y="5319"/>
                  </a:cubicBezTo>
                  <a:cubicBezTo>
                    <a:pt x="786" y="6498"/>
                    <a:pt x="1573" y="7827"/>
                    <a:pt x="2583" y="8838"/>
                  </a:cubicBezTo>
                  <a:cubicBezTo>
                    <a:pt x="3557" y="9792"/>
                    <a:pt x="4586" y="10298"/>
                    <a:pt x="5522" y="10298"/>
                  </a:cubicBezTo>
                  <a:cubicBezTo>
                    <a:pt x="5709" y="10298"/>
                    <a:pt x="5877" y="10298"/>
                    <a:pt x="6065" y="10260"/>
                  </a:cubicBezTo>
                  <a:cubicBezTo>
                    <a:pt x="7150" y="10017"/>
                    <a:pt x="8067" y="9044"/>
                    <a:pt x="8629" y="7528"/>
                  </a:cubicBezTo>
                  <a:cubicBezTo>
                    <a:pt x="9134" y="6199"/>
                    <a:pt x="9303" y="4645"/>
                    <a:pt x="9040" y="3466"/>
                  </a:cubicBezTo>
                  <a:cubicBezTo>
                    <a:pt x="8617" y="1414"/>
                    <a:pt x="6791" y="0"/>
                    <a:pt x="47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1;p79">
              <a:extLst>
                <a:ext uri="{FF2B5EF4-FFF2-40B4-BE49-F238E27FC236}">
                  <a16:creationId xmlns:a16="http://schemas.microsoft.com/office/drawing/2014/main" id="{1F095E77-D87C-477B-89EE-DA3C0A060D51}"/>
                </a:ext>
              </a:extLst>
            </p:cNvPr>
            <p:cNvSpPr/>
            <p:nvPr/>
          </p:nvSpPr>
          <p:spPr>
            <a:xfrm>
              <a:off x="7027700" y="2485863"/>
              <a:ext cx="49175" cy="17325"/>
            </a:xfrm>
            <a:custGeom>
              <a:avLst/>
              <a:gdLst/>
              <a:ahLst/>
              <a:cxnLst/>
              <a:rect l="l" t="t" r="r" b="b"/>
              <a:pathLst>
                <a:path w="1967" h="693" extrusionOk="0">
                  <a:moveTo>
                    <a:pt x="188" y="0"/>
                  </a:moveTo>
                  <a:cubicBezTo>
                    <a:pt x="1" y="0"/>
                    <a:pt x="1" y="281"/>
                    <a:pt x="188" y="281"/>
                  </a:cubicBezTo>
                  <a:cubicBezTo>
                    <a:pt x="731" y="281"/>
                    <a:pt x="1255" y="431"/>
                    <a:pt x="1723" y="674"/>
                  </a:cubicBezTo>
                  <a:cubicBezTo>
                    <a:pt x="1741" y="693"/>
                    <a:pt x="1779" y="693"/>
                    <a:pt x="1798" y="693"/>
                  </a:cubicBezTo>
                  <a:cubicBezTo>
                    <a:pt x="1854" y="693"/>
                    <a:pt x="1910" y="655"/>
                    <a:pt x="1929" y="599"/>
                  </a:cubicBezTo>
                  <a:cubicBezTo>
                    <a:pt x="1966" y="543"/>
                    <a:pt x="1929" y="449"/>
                    <a:pt x="1872" y="412"/>
                  </a:cubicBezTo>
                  <a:cubicBezTo>
                    <a:pt x="1348" y="131"/>
                    <a:pt x="768" y="0"/>
                    <a:pt x="1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82;p79">
              <a:extLst>
                <a:ext uri="{FF2B5EF4-FFF2-40B4-BE49-F238E27FC236}">
                  <a16:creationId xmlns:a16="http://schemas.microsoft.com/office/drawing/2014/main" id="{A11E0137-23B3-4E48-B4A9-6172E80A7FDC}"/>
                </a:ext>
              </a:extLst>
            </p:cNvPr>
            <p:cNvSpPr/>
            <p:nvPr/>
          </p:nvSpPr>
          <p:spPr>
            <a:xfrm>
              <a:off x="7082750" y="2505963"/>
              <a:ext cx="21725" cy="19700"/>
            </a:xfrm>
            <a:custGeom>
              <a:avLst/>
              <a:gdLst/>
              <a:ahLst/>
              <a:cxnLst/>
              <a:rect l="l" t="t" r="r" b="b"/>
              <a:pathLst>
                <a:path w="869" h="788" extrusionOk="0">
                  <a:moveTo>
                    <a:pt x="214" y="1"/>
                  </a:moveTo>
                  <a:cubicBezTo>
                    <a:pt x="95" y="1"/>
                    <a:pt x="0" y="174"/>
                    <a:pt x="120" y="263"/>
                  </a:cubicBezTo>
                  <a:cubicBezTo>
                    <a:pt x="288" y="413"/>
                    <a:pt x="438" y="563"/>
                    <a:pt x="588" y="731"/>
                  </a:cubicBezTo>
                  <a:cubicBezTo>
                    <a:pt x="606" y="768"/>
                    <a:pt x="662" y="787"/>
                    <a:pt x="700" y="787"/>
                  </a:cubicBezTo>
                  <a:lnTo>
                    <a:pt x="681" y="768"/>
                  </a:lnTo>
                  <a:cubicBezTo>
                    <a:pt x="812" y="768"/>
                    <a:pt x="868" y="637"/>
                    <a:pt x="793" y="544"/>
                  </a:cubicBezTo>
                  <a:cubicBezTo>
                    <a:pt x="644" y="357"/>
                    <a:pt x="475" y="188"/>
                    <a:pt x="307" y="38"/>
                  </a:cubicBezTo>
                  <a:cubicBezTo>
                    <a:pt x="276" y="12"/>
                    <a:pt x="245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583;p79">
              <a:extLst>
                <a:ext uri="{FF2B5EF4-FFF2-40B4-BE49-F238E27FC236}">
                  <a16:creationId xmlns:a16="http://schemas.microsoft.com/office/drawing/2014/main" id="{F289D073-A088-41F0-A32C-666C8C55ED55}"/>
                </a:ext>
              </a:extLst>
            </p:cNvPr>
            <p:cNvSpPr/>
            <p:nvPr/>
          </p:nvSpPr>
          <p:spPr>
            <a:xfrm>
              <a:off x="6937400" y="2024488"/>
              <a:ext cx="144500" cy="145750"/>
            </a:xfrm>
            <a:custGeom>
              <a:avLst/>
              <a:gdLst/>
              <a:ahLst/>
              <a:cxnLst/>
              <a:rect l="l" t="t" r="r" b="b"/>
              <a:pathLst>
                <a:path w="5780" h="5830" extrusionOk="0">
                  <a:moveTo>
                    <a:pt x="4829" y="1"/>
                  </a:moveTo>
                  <a:cubicBezTo>
                    <a:pt x="4277" y="277"/>
                    <a:pt x="3513" y="523"/>
                    <a:pt x="2548" y="523"/>
                  </a:cubicBezTo>
                  <a:cubicBezTo>
                    <a:pt x="1813" y="523"/>
                    <a:pt x="963" y="381"/>
                    <a:pt x="1" y="1"/>
                  </a:cubicBezTo>
                  <a:lnTo>
                    <a:pt x="1" y="1"/>
                  </a:lnTo>
                  <a:cubicBezTo>
                    <a:pt x="169" y="375"/>
                    <a:pt x="356" y="749"/>
                    <a:pt x="562" y="1142"/>
                  </a:cubicBezTo>
                  <a:cubicBezTo>
                    <a:pt x="1236" y="2415"/>
                    <a:pt x="2153" y="3576"/>
                    <a:pt x="3238" y="4530"/>
                  </a:cubicBezTo>
                  <a:cubicBezTo>
                    <a:pt x="3669" y="4923"/>
                    <a:pt x="4137" y="5279"/>
                    <a:pt x="4661" y="5560"/>
                  </a:cubicBezTo>
                  <a:cubicBezTo>
                    <a:pt x="4765" y="5750"/>
                    <a:pt x="4932" y="5829"/>
                    <a:pt x="5098" y="5829"/>
                  </a:cubicBezTo>
                  <a:cubicBezTo>
                    <a:pt x="5439" y="5829"/>
                    <a:pt x="5779" y="5494"/>
                    <a:pt x="5578" y="5092"/>
                  </a:cubicBezTo>
                  <a:cubicBezTo>
                    <a:pt x="5653" y="4511"/>
                    <a:pt x="5672" y="3913"/>
                    <a:pt x="5597" y="3332"/>
                  </a:cubicBezTo>
                  <a:cubicBezTo>
                    <a:pt x="5503" y="2191"/>
                    <a:pt x="5241" y="1068"/>
                    <a:pt x="482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584;p79">
              <a:extLst>
                <a:ext uri="{FF2B5EF4-FFF2-40B4-BE49-F238E27FC236}">
                  <a16:creationId xmlns:a16="http://schemas.microsoft.com/office/drawing/2014/main" id="{C5885AC6-B5E4-4B67-8820-5091C4DA6903}"/>
                </a:ext>
              </a:extLst>
            </p:cNvPr>
            <p:cNvSpPr/>
            <p:nvPr/>
          </p:nvSpPr>
          <p:spPr>
            <a:xfrm>
              <a:off x="6877500" y="1878488"/>
              <a:ext cx="350500" cy="525500"/>
            </a:xfrm>
            <a:custGeom>
              <a:avLst/>
              <a:gdLst/>
              <a:ahLst/>
              <a:cxnLst/>
              <a:rect l="l" t="t" r="r" b="b"/>
              <a:pathLst>
                <a:path w="14020" h="21020" extrusionOk="0">
                  <a:moveTo>
                    <a:pt x="4923" y="357"/>
                  </a:moveTo>
                  <a:cubicBezTo>
                    <a:pt x="5185" y="806"/>
                    <a:pt x="6196" y="2509"/>
                    <a:pt x="7338" y="4774"/>
                  </a:cubicBezTo>
                  <a:cubicBezTo>
                    <a:pt x="8498" y="7057"/>
                    <a:pt x="8854" y="10258"/>
                    <a:pt x="8386" y="11568"/>
                  </a:cubicBezTo>
                  <a:cubicBezTo>
                    <a:pt x="8367" y="11587"/>
                    <a:pt x="8367" y="11605"/>
                    <a:pt x="8386" y="11624"/>
                  </a:cubicBezTo>
                  <a:cubicBezTo>
                    <a:pt x="8461" y="12186"/>
                    <a:pt x="8592" y="12747"/>
                    <a:pt x="8779" y="13271"/>
                  </a:cubicBezTo>
                  <a:cubicBezTo>
                    <a:pt x="9041" y="13926"/>
                    <a:pt x="10763" y="17277"/>
                    <a:pt x="11343" y="17913"/>
                  </a:cubicBezTo>
                  <a:cubicBezTo>
                    <a:pt x="11792" y="18418"/>
                    <a:pt x="13027" y="18811"/>
                    <a:pt x="13589" y="18961"/>
                  </a:cubicBezTo>
                  <a:cubicBezTo>
                    <a:pt x="12616" y="19822"/>
                    <a:pt x="11437" y="20421"/>
                    <a:pt x="10164" y="20683"/>
                  </a:cubicBezTo>
                  <a:cubicBezTo>
                    <a:pt x="10351" y="20159"/>
                    <a:pt x="10782" y="18924"/>
                    <a:pt x="10651" y="18269"/>
                  </a:cubicBezTo>
                  <a:cubicBezTo>
                    <a:pt x="10482" y="17408"/>
                    <a:pt x="8816" y="14020"/>
                    <a:pt x="8442" y="13421"/>
                  </a:cubicBezTo>
                  <a:cubicBezTo>
                    <a:pt x="8124" y="12953"/>
                    <a:pt x="7768" y="12523"/>
                    <a:pt x="7356" y="12130"/>
                  </a:cubicBezTo>
                  <a:cubicBezTo>
                    <a:pt x="7338" y="12111"/>
                    <a:pt x="7319" y="12111"/>
                    <a:pt x="7300" y="12092"/>
                  </a:cubicBezTo>
                  <a:cubicBezTo>
                    <a:pt x="5971" y="11680"/>
                    <a:pt x="3594" y="9509"/>
                    <a:pt x="2453" y="7226"/>
                  </a:cubicBezTo>
                  <a:cubicBezTo>
                    <a:pt x="1311" y="4942"/>
                    <a:pt x="544" y="3108"/>
                    <a:pt x="356" y="2640"/>
                  </a:cubicBezTo>
                  <a:lnTo>
                    <a:pt x="4923" y="357"/>
                  </a:lnTo>
                  <a:close/>
                  <a:moveTo>
                    <a:pt x="4993" y="0"/>
                  </a:moveTo>
                  <a:cubicBezTo>
                    <a:pt x="4968" y="0"/>
                    <a:pt x="4943" y="7"/>
                    <a:pt x="4923" y="20"/>
                  </a:cubicBezTo>
                  <a:lnTo>
                    <a:pt x="94" y="2453"/>
                  </a:lnTo>
                  <a:cubicBezTo>
                    <a:pt x="38" y="2472"/>
                    <a:pt x="1" y="2565"/>
                    <a:pt x="38" y="2622"/>
                  </a:cubicBezTo>
                  <a:cubicBezTo>
                    <a:pt x="38" y="2659"/>
                    <a:pt x="862" y="4699"/>
                    <a:pt x="2209" y="7357"/>
                  </a:cubicBezTo>
                  <a:cubicBezTo>
                    <a:pt x="3276" y="9490"/>
                    <a:pt x="5653" y="11867"/>
                    <a:pt x="7188" y="12373"/>
                  </a:cubicBezTo>
                  <a:cubicBezTo>
                    <a:pt x="7562" y="12728"/>
                    <a:pt x="7918" y="13140"/>
                    <a:pt x="8217" y="13589"/>
                  </a:cubicBezTo>
                  <a:cubicBezTo>
                    <a:pt x="8629" y="14244"/>
                    <a:pt x="10239" y="17576"/>
                    <a:pt x="10388" y="18325"/>
                  </a:cubicBezTo>
                  <a:cubicBezTo>
                    <a:pt x="10538" y="19055"/>
                    <a:pt x="9808" y="20795"/>
                    <a:pt x="9808" y="20814"/>
                  </a:cubicBezTo>
                  <a:cubicBezTo>
                    <a:pt x="9790" y="20870"/>
                    <a:pt x="9790" y="20926"/>
                    <a:pt x="9827" y="20964"/>
                  </a:cubicBezTo>
                  <a:cubicBezTo>
                    <a:pt x="9846" y="21001"/>
                    <a:pt x="9902" y="21020"/>
                    <a:pt x="9939" y="21020"/>
                  </a:cubicBezTo>
                  <a:lnTo>
                    <a:pt x="9958" y="21020"/>
                  </a:lnTo>
                  <a:cubicBezTo>
                    <a:pt x="11455" y="20758"/>
                    <a:pt x="12859" y="20047"/>
                    <a:pt x="13982" y="18980"/>
                  </a:cubicBezTo>
                  <a:cubicBezTo>
                    <a:pt x="14019" y="18942"/>
                    <a:pt x="14019" y="18886"/>
                    <a:pt x="14019" y="18849"/>
                  </a:cubicBezTo>
                  <a:cubicBezTo>
                    <a:pt x="14001" y="18793"/>
                    <a:pt x="13963" y="18755"/>
                    <a:pt x="13907" y="18736"/>
                  </a:cubicBezTo>
                  <a:cubicBezTo>
                    <a:pt x="13907" y="18736"/>
                    <a:pt x="12073" y="18287"/>
                    <a:pt x="11568" y="17726"/>
                  </a:cubicBezTo>
                  <a:cubicBezTo>
                    <a:pt x="11044" y="17127"/>
                    <a:pt x="9340" y="13870"/>
                    <a:pt x="9060" y="13159"/>
                  </a:cubicBezTo>
                  <a:cubicBezTo>
                    <a:pt x="8872" y="12654"/>
                    <a:pt x="8760" y="12130"/>
                    <a:pt x="8667" y="11605"/>
                  </a:cubicBezTo>
                  <a:cubicBezTo>
                    <a:pt x="9191" y="10071"/>
                    <a:pt x="8685" y="6758"/>
                    <a:pt x="7618" y="4624"/>
                  </a:cubicBezTo>
                  <a:cubicBezTo>
                    <a:pt x="6271" y="1966"/>
                    <a:pt x="5110" y="76"/>
                    <a:pt x="5110" y="57"/>
                  </a:cubicBezTo>
                  <a:cubicBezTo>
                    <a:pt x="5086" y="21"/>
                    <a:pt x="5039" y="0"/>
                    <a:pt x="499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585;p79">
              <a:extLst>
                <a:ext uri="{FF2B5EF4-FFF2-40B4-BE49-F238E27FC236}">
                  <a16:creationId xmlns:a16="http://schemas.microsoft.com/office/drawing/2014/main" id="{BD6E3772-643D-458D-B16D-1C5012AC4426}"/>
                </a:ext>
              </a:extLst>
            </p:cNvPr>
            <p:cNvSpPr/>
            <p:nvPr/>
          </p:nvSpPr>
          <p:spPr>
            <a:xfrm>
              <a:off x="7905050" y="2605638"/>
              <a:ext cx="166600" cy="118100"/>
            </a:xfrm>
            <a:custGeom>
              <a:avLst/>
              <a:gdLst/>
              <a:ahLst/>
              <a:cxnLst/>
              <a:rect l="l" t="t" r="r" b="b"/>
              <a:pathLst>
                <a:path w="6664" h="4724" extrusionOk="0">
                  <a:moveTo>
                    <a:pt x="1591" y="1"/>
                  </a:moveTo>
                  <a:cubicBezTo>
                    <a:pt x="1105" y="768"/>
                    <a:pt x="711" y="1592"/>
                    <a:pt x="431" y="2453"/>
                  </a:cubicBezTo>
                  <a:cubicBezTo>
                    <a:pt x="244" y="2958"/>
                    <a:pt x="113" y="3482"/>
                    <a:pt x="56" y="4025"/>
                  </a:cubicBezTo>
                  <a:cubicBezTo>
                    <a:pt x="0" y="4249"/>
                    <a:pt x="19" y="4493"/>
                    <a:pt x="113" y="4699"/>
                  </a:cubicBezTo>
                  <a:cubicBezTo>
                    <a:pt x="206" y="4714"/>
                    <a:pt x="299" y="4723"/>
                    <a:pt x="390" y="4723"/>
                  </a:cubicBezTo>
                  <a:cubicBezTo>
                    <a:pt x="520" y="4723"/>
                    <a:pt x="647" y="4705"/>
                    <a:pt x="768" y="4661"/>
                  </a:cubicBezTo>
                  <a:cubicBezTo>
                    <a:pt x="1292" y="4511"/>
                    <a:pt x="1797" y="4305"/>
                    <a:pt x="2284" y="4043"/>
                  </a:cubicBezTo>
                  <a:cubicBezTo>
                    <a:pt x="3482" y="3426"/>
                    <a:pt x="4548" y="2602"/>
                    <a:pt x="5447" y="1592"/>
                  </a:cubicBezTo>
                  <a:cubicBezTo>
                    <a:pt x="5896" y="1068"/>
                    <a:pt x="6308" y="581"/>
                    <a:pt x="6663" y="132"/>
                  </a:cubicBezTo>
                  <a:lnTo>
                    <a:pt x="6663" y="132"/>
                  </a:lnTo>
                  <a:cubicBezTo>
                    <a:pt x="6083" y="319"/>
                    <a:pt x="5484" y="450"/>
                    <a:pt x="4867" y="525"/>
                  </a:cubicBezTo>
                  <a:cubicBezTo>
                    <a:pt x="4614" y="558"/>
                    <a:pt x="4360" y="575"/>
                    <a:pt x="4107" y="575"/>
                  </a:cubicBezTo>
                  <a:cubicBezTo>
                    <a:pt x="3236" y="575"/>
                    <a:pt x="2374" y="378"/>
                    <a:pt x="1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586;p79">
              <a:extLst>
                <a:ext uri="{FF2B5EF4-FFF2-40B4-BE49-F238E27FC236}">
                  <a16:creationId xmlns:a16="http://schemas.microsoft.com/office/drawing/2014/main" id="{48C7945D-9BDF-4398-A9C6-78C8FA330E7A}"/>
                </a:ext>
              </a:extLst>
            </p:cNvPr>
            <p:cNvSpPr/>
            <p:nvPr/>
          </p:nvSpPr>
          <p:spPr>
            <a:xfrm>
              <a:off x="7725375" y="2477188"/>
              <a:ext cx="407100" cy="445250"/>
            </a:xfrm>
            <a:custGeom>
              <a:avLst/>
              <a:gdLst/>
              <a:ahLst/>
              <a:cxnLst/>
              <a:rect l="l" t="t" r="r" b="b"/>
              <a:pathLst>
                <a:path w="16284" h="17810" extrusionOk="0">
                  <a:moveTo>
                    <a:pt x="12334" y="329"/>
                  </a:moveTo>
                  <a:lnTo>
                    <a:pt x="15909" y="3417"/>
                  </a:lnTo>
                  <a:cubicBezTo>
                    <a:pt x="15628" y="3810"/>
                    <a:pt x="14543" y="5251"/>
                    <a:pt x="13008" y="7048"/>
                  </a:cubicBezTo>
                  <a:cubicBezTo>
                    <a:pt x="11455" y="8845"/>
                    <a:pt x="8853" y="10267"/>
                    <a:pt x="7562" y="10342"/>
                  </a:cubicBezTo>
                  <a:cubicBezTo>
                    <a:pt x="7543" y="10342"/>
                    <a:pt x="7524" y="10342"/>
                    <a:pt x="7505" y="10361"/>
                  </a:cubicBezTo>
                  <a:cubicBezTo>
                    <a:pt x="7056" y="10623"/>
                    <a:pt x="6626" y="10941"/>
                    <a:pt x="6233" y="11296"/>
                  </a:cubicBezTo>
                  <a:cubicBezTo>
                    <a:pt x="5765" y="11746"/>
                    <a:pt x="3519" y="14422"/>
                    <a:pt x="3163" y="15152"/>
                  </a:cubicBezTo>
                  <a:cubicBezTo>
                    <a:pt x="2901" y="15695"/>
                    <a:pt x="3013" y="16893"/>
                    <a:pt x="3070" y="17417"/>
                  </a:cubicBezTo>
                  <a:cubicBezTo>
                    <a:pt x="2003" y="16893"/>
                    <a:pt x="1086" y="16107"/>
                    <a:pt x="412" y="15133"/>
                  </a:cubicBezTo>
                  <a:cubicBezTo>
                    <a:pt x="955" y="15115"/>
                    <a:pt x="2134" y="15040"/>
                    <a:pt x="2658" y="14703"/>
                  </a:cubicBezTo>
                  <a:cubicBezTo>
                    <a:pt x="3313" y="14254"/>
                    <a:pt x="5634" y="11615"/>
                    <a:pt x="6008" y="11091"/>
                  </a:cubicBezTo>
                  <a:cubicBezTo>
                    <a:pt x="6289" y="10641"/>
                    <a:pt x="6532" y="10173"/>
                    <a:pt x="6719" y="9687"/>
                  </a:cubicBezTo>
                  <a:cubicBezTo>
                    <a:pt x="6738" y="9668"/>
                    <a:pt x="6738" y="9649"/>
                    <a:pt x="6719" y="9631"/>
                  </a:cubicBezTo>
                  <a:cubicBezTo>
                    <a:pt x="6607" y="8339"/>
                    <a:pt x="7655" y="5532"/>
                    <a:pt x="9171" y="3754"/>
                  </a:cubicBezTo>
                  <a:cubicBezTo>
                    <a:pt x="10687" y="1957"/>
                    <a:pt x="11979" y="684"/>
                    <a:pt x="12334" y="329"/>
                  </a:cubicBezTo>
                  <a:close/>
                  <a:moveTo>
                    <a:pt x="12334" y="1"/>
                  </a:moveTo>
                  <a:cubicBezTo>
                    <a:pt x="12302" y="1"/>
                    <a:pt x="12269" y="10"/>
                    <a:pt x="12241" y="29"/>
                  </a:cubicBezTo>
                  <a:cubicBezTo>
                    <a:pt x="12222" y="48"/>
                    <a:pt x="10762" y="1470"/>
                    <a:pt x="8965" y="3585"/>
                  </a:cubicBezTo>
                  <a:cubicBezTo>
                    <a:pt x="7524" y="5251"/>
                    <a:pt x="6326" y="8115"/>
                    <a:pt x="6439" y="9631"/>
                  </a:cubicBezTo>
                  <a:cubicBezTo>
                    <a:pt x="6270" y="10080"/>
                    <a:pt x="6027" y="10510"/>
                    <a:pt x="5765" y="10922"/>
                  </a:cubicBezTo>
                  <a:cubicBezTo>
                    <a:pt x="5353" y="11502"/>
                    <a:pt x="3088" y="14048"/>
                    <a:pt x="2489" y="14459"/>
                  </a:cubicBezTo>
                  <a:cubicBezTo>
                    <a:pt x="2003" y="14778"/>
                    <a:pt x="618" y="14853"/>
                    <a:pt x="150" y="14853"/>
                  </a:cubicBezTo>
                  <a:cubicBezTo>
                    <a:pt x="94" y="14853"/>
                    <a:pt x="56" y="14871"/>
                    <a:pt x="19" y="14927"/>
                  </a:cubicBezTo>
                  <a:cubicBezTo>
                    <a:pt x="0" y="14965"/>
                    <a:pt x="0" y="15021"/>
                    <a:pt x="19" y="15077"/>
                  </a:cubicBezTo>
                  <a:cubicBezTo>
                    <a:pt x="786" y="16275"/>
                    <a:pt x="1890" y="17230"/>
                    <a:pt x="3201" y="17791"/>
                  </a:cubicBezTo>
                  <a:cubicBezTo>
                    <a:pt x="3219" y="17810"/>
                    <a:pt x="3238" y="17810"/>
                    <a:pt x="3257" y="17810"/>
                  </a:cubicBezTo>
                  <a:cubicBezTo>
                    <a:pt x="3294" y="17810"/>
                    <a:pt x="3332" y="17810"/>
                    <a:pt x="3350" y="17791"/>
                  </a:cubicBezTo>
                  <a:cubicBezTo>
                    <a:pt x="3407" y="17754"/>
                    <a:pt x="3425" y="17697"/>
                    <a:pt x="3407" y="17660"/>
                  </a:cubicBezTo>
                  <a:cubicBezTo>
                    <a:pt x="3332" y="17173"/>
                    <a:pt x="3201" y="15807"/>
                    <a:pt x="3444" y="15283"/>
                  </a:cubicBezTo>
                  <a:cubicBezTo>
                    <a:pt x="3762" y="14647"/>
                    <a:pt x="5933" y="12008"/>
                    <a:pt x="6457" y="11521"/>
                  </a:cubicBezTo>
                  <a:cubicBezTo>
                    <a:pt x="6813" y="11184"/>
                    <a:pt x="7206" y="10903"/>
                    <a:pt x="7618" y="10641"/>
                  </a:cubicBezTo>
                  <a:cubicBezTo>
                    <a:pt x="9134" y="10548"/>
                    <a:pt x="11791" y="8938"/>
                    <a:pt x="13233" y="7254"/>
                  </a:cubicBezTo>
                  <a:cubicBezTo>
                    <a:pt x="15048" y="5157"/>
                    <a:pt x="16246" y="3510"/>
                    <a:pt x="16246" y="3492"/>
                  </a:cubicBezTo>
                  <a:cubicBezTo>
                    <a:pt x="16283" y="3435"/>
                    <a:pt x="16283" y="3342"/>
                    <a:pt x="16227" y="3304"/>
                  </a:cubicBezTo>
                  <a:lnTo>
                    <a:pt x="12428" y="29"/>
                  </a:lnTo>
                  <a:cubicBezTo>
                    <a:pt x="12400" y="10"/>
                    <a:pt x="12367" y="1"/>
                    <a:pt x="1233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587;p79">
              <a:extLst>
                <a:ext uri="{FF2B5EF4-FFF2-40B4-BE49-F238E27FC236}">
                  <a16:creationId xmlns:a16="http://schemas.microsoft.com/office/drawing/2014/main" id="{437679D5-C889-487D-A189-24669386C3F6}"/>
                </a:ext>
              </a:extLst>
            </p:cNvPr>
            <p:cNvSpPr/>
            <p:nvPr/>
          </p:nvSpPr>
          <p:spPr>
            <a:xfrm>
              <a:off x="8065075" y="1986138"/>
              <a:ext cx="129175" cy="129150"/>
            </a:xfrm>
            <a:custGeom>
              <a:avLst/>
              <a:gdLst/>
              <a:ahLst/>
              <a:cxnLst/>
              <a:rect l="l" t="t" r="r" b="b"/>
              <a:pathLst>
                <a:path w="5167" h="5166" extrusionOk="0">
                  <a:moveTo>
                    <a:pt x="2583" y="674"/>
                  </a:moveTo>
                  <a:lnTo>
                    <a:pt x="2845" y="1535"/>
                  </a:lnTo>
                  <a:cubicBezTo>
                    <a:pt x="2957" y="1928"/>
                    <a:pt x="3257" y="2227"/>
                    <a:pt x="3650" y="2340"/>
                  </a:cubicBezTo>
                  <a:lnTo>
                    <a:pt x="4511" y="2583"/>
                  </a:lnTo>
                  <a:lnTo>
                    <a:pt x="3650" y="2845"/>
                  </a:lnTo>
                  <a:cubicBezTo>
                    <a:pt x="3257" y="2957"/>
                    <a:pt x="2957" y="3257"/>
                    <a:pt x="2845" y="3650"/>
                  </a:cubicBezTo>
                  <a:lnTo>
                    <a:pt x="2583" y="4511"/>
                  </a:lnTo>
                  <a:lnTo>
                    <a:pt x="2340" y="3650"/>
                  </a:lnTo>
                  <a:cubicBezTo>
                    <a:pt x="2228" y="3257"/>
                    <a:pt x="1909" y="2957"/>
                    <a:pt x="1535" y="2845"/>
                  </a:cubicBezTo>
                  <a:lnTo>
                    <a:pt x="674" y="2583"/>
                  </a:lnTo>
                  <a:lnTo>
                    <a:pt x="1535" y="2340"/>
                  </a:lnTo>
                  <a:cubicBezTo>
                    <a:pt x="1909" y="2227"/>
                    <a:pt x="2228" y="1909"/>
                    <a:pt x="2340" y="1535"/>
                  </a:cubicBezTo>
                  <a:lnTo>
                    <a:pt x="2583" y="674"/>
                  </a:lnTo>
                  <a:close/>
                  <a:moveTo>
                    <a:pt x="2583" y="0"/>
                  </a:moveTo>
                  <a:cubicBezTo>
                    <a:pt x="2527" y="0"/>
                    <a:pt x="2471" y="37"/>
                    <a:pt x="2452" y="94"/>
                  </a:cubicBezTo>
                  <a:lnTo>
                    <a:pt x="2059" y="1441"/>
                  </a:lnTo>
                  <a:cubicBezTo>
                    <a:pt x="1966" y="1741"/>
                    <a:pt x="1741" y="1965"/>
                    <a:pt x="1441" y="2040"/>
                  </a:cubicBezTo>
                  <a:lnTo>
                    <a:pt x="113" y="2452"/>
                  </a:lnTo>
                  <a:cubicBezTo>
                    <a:pt x="38" y="2471"/>
                    <a:pt x="0" y="2527"/>
                    <a:pt x="0" y="2583"/>
                  </a:cubicBezTo>
                  <a:cubicBezTo>
                    <a:pt x="0" y="2658"/>
                    <a:pt x="38" y="2714"/>
                    <a:pt x="113" y="2733"/>
                  </a:cubicBezTo>
                  <a:lnTo>
                    <a:pt x="1460" y="3126"/>
                  </a:lnTo>
                  <a:cubicBezTo>
                    <a:pt x="1741" y="3201"/>
                    <a:pt x="1966" y="3425"/>
                    <a:pt x="2059" y="3725"/>
                  </a:cubicBezTo>
                  <a:lnTo>
                    <a:pt x="2452" y="5072"/>
                  </a:lnTo>
                  <a:cubicBezTo>
                    <a:pt x="2471" y="5128"/>
                    <a:pt x="2527" y="5166"/>
                    <a:pt x="2583" y="5166"/>
                  </a:cubicBezTo>
                  <a:cubicBezTo>
                    <a:pt x="2658" y="5166"/>
                    <a:pt x="2714" y="5128"/>
                    <a:pt x="2733" y="5072"/>
                  </a:cubicBezTo>
                  <a:lnTo>
                    <a:pt x="3126" y="3725"/>
                  </a:lnTo>
                  <a:cubicBezTo>
                    <a:pt x="3201" y="3425"/>
                    <a:pt x="3425" y="3201"/>
                    <a:pt x="3725" y="3126"/>
                  </a:cubicBezTo>
                  <a:lnTo>
                    <a:pt x="5072" y="2733"/>
                  </a:lnTo>
                  <a:cubicBezTo>
                    <a:pt x="5129" y="2714"/>
                    <a:pt x="5166" y="2658"/>
                    <a:pt x="5166" y="2583"/>
                  </a:cubicBezTo>
                  <a:cubicBezTo>
                    <a:pt x="5166" y="2527"/>
                    <a:pt x="5129" y="2471"/>
                    <a:pt x="5072" y="2452"/>
                  </a:cubicBezTo>
                  <a:lnTo>
                    <a:pt x="3725" y="2040"/>
                  </a:lnTo>
                  <a:cubicBezTo>
                    <a:pt x="3425" y="1965"/>
                    <a:pt x="3201" y="1741"/>
                    <a:pt x="3126" y="1441"/>
                  </a:cubicBezTo>
                  <a:lnTo>
                    <a:pt x="2733" y="94"/>
                  </a:lnTo>
                  <a:cubicBezTo>
                    <a:pt x="2714" y="37"/>
                    <a:pt x="2639" y="0"/>
                    <a:pt x="258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588;p79">
              <a:extLst>
                <a:ext uri="{FF2B5EF4-FFF2-40B4-BE49-F238E27FC236}">
                  <a16:creationId xmlns:a16="http://schemas.microsoft.com/office/drawing/2014/main" id="{8DA6E999-4F62-4785-910C-FEDA89958070}"/>
                </a:ext>
              </a:extLst>
            </p:cNvPr>
            <p:cNvSpPr/>
            <p:nvPr/>
          </p:nvSpPr>
          <p:spPr>
            <a:xfrm>
              <a:off x="7498900" y="2897163"/>
              <a:ext cx="129175" cy="129625"/>
            </a:xfrm>
            <a:custGeom>
              <a:avLst/>
              <a:gdLst/>
              <a:ahLst/>
              <a:cxnLst/>
              <a:rect l="l" t="t" r="r" b="b"/>
              <a:pathLst>
                <a:path w="5167" h="5185" extrusionOk="0">
                  <a:moveTo>
                    <a:pt x="2583" y="674"/>
                  </a:moveTo>
                  <a:lnTo>
                    <a:pt x="2827" y="1554"/>
                  </a:lnTo>
                  <a:cubicBezTo>
                    <a:pt x="2939" y="1947"/>
                    <a:pt x="3238" y="2246"/>
                    <a:pt x="3631" y="2358"/>
                  </a:cubicBezTo>
                  <a:lnTo>
                    <a:pt x="4511" y="2602"/>
                  </a:lnTo>
                  <a:lnTo>
                    <a:pt x="3631" y="2864"/>
                  </a:lnTo>
                  <a:cubicBezTo>
                    <a:pt x="3257" y="2976"/>
                    <a:pt x="2939" y="3275"/>
                    <a:pt x="2827" y="3668"/>
                  </a:cubicBezTo>
                  <a:lnTo>
                    <a:pt x="2583" y="4529"/>
                  </a:lnTo>
                  <a:lnTo>
                    <a:pt x="2321" y="3668"/>
                  </a:lnTo>
                  <a:cubicBezTo>
                    <a:pt x="2209" y="3275"/>
                    <a:pt x="1909" y="2976"/>
                    <a:pt x="1535" y="2864"/>
                  </a:cubicBezTo>
                  <a:lnTo>
                    <a:pt x="655" y="2602"/>
                  </a:lnTo>
                  <a:lnTo>
                    <a:pt x="1535" y="2340"/>
                  </a:lnTo>
                  <a:cubicBezTo>
                    <a:pt x="1909" y="2227"/>
                    <a:pt x="2209" y="1928"/>
                    <a:pt x="2321" y="1535"/>
                  </a:cubicBezTo>
                  <a:lnTo>
                    <a:pt x="2583" y="674"/>
                  </a:lnTo>
                  <a:close/>
                  <a:moveTo>
                    <a:pt x="2583" y="0"/>
                  </a:moveTo>
                  <a:cubicBezTo>
                    <a:pt x="2508" y="19"/>
                    <a:pt x="2452" y="56"/>
                    <a:pt x="2433" y="112"/>
                  </a:cubicBezTo>
                  <a:lnTo>
                    <a:pt x="2040" y="1460"/>
                  </a:lnTo>
                  <a:cubicBezTo>
                    <a:pt x="1966" y="1759"/>
                    <a:pt x="1741" y="1984"/>
                    <a:pt x="1441" y="2059"/>
                  </a:cubicBezTo>
                  <a:lnTo>
                    <a:pt x="94" y="2452"/>
                  </a:lnTo>
                  <a:cubicBezTo>
                    <a:pt x="38" y="2471"/>
                    <a:pt x="0" y="2527"/>
                    <a:pt x="0" y="2602"/>
                  </a:cubicBezTo>
                  <a:cubicBezTo>
                    <a:pt x="0" y="2658"/>
                    <a:pt x="38" y="2714"/>
                    <a:pt x="94" y="2733"/>
                  </a:cubicBezTo>
                  <a:lnTo>
                    <a:pt x="1441" y="3126"/>
                  </a:lnTo>
                  <a:cubicBezTo>
                    <a:pt x="1741" y="3219"/>
                    <a:pt x="1966" y="3444"/>
                    <a:pt x="2040" y="3725"/>
                  </a:cubicBezTo>
                  <a:lnTo>
                    <a:pt x="2433" y="5072"/>
                  </a:lnTo>
                  <a:cubicBezTo>
                    <a:pt x="2452" y="5147"/>
                    <a:pt x="2508" y="5185"/>
                    <a:pt x="2583" y="5185"/>
                  </a:cubicBezTo>
                  <a:cubicBezTo>
                    <a:pt x="2639" y="5185"/>
                    <a:pt x="2695" y="5147"/>
                    <a:pt x="2714" y="5072"/>
                  </a:cubicBezTo>
                  <a:lnTo>
                    <a:pt x="3107" y="3725"/>
                  </a:lnTo>
                  <a:cubicBezTo>
                    <a:pt x="3201" y="3444"/>
                    <a:pt x="3425" y="3219"/>
                    <a:pt x="3725" y="3126"/>
                  </a:cubicBezTo>
                  <a:lnTo>
                    <a:pt x="5054" y="2733"/>
                  </a:lnTo>
                  <a:cubicBezTo>
                    <a:pt x="5129" y="2714"/>
                    <a:pt x="5166" y="2658"/>
                    <a:pt x="5166" y="2602"/>
                  </a:cubicBezTo>
                  <a:cubicBezTo>
                    <a:pt x="5166" y="2527"/>
                    <a:pt x="5129" y="2471"/>
                    <a:pt x="5054" y="2452"/>
                  </a:cubicBezTo>
                  <a:lnTo>
                    <a:pt x="3725" y="2059"/>
                  </a:lnTo>
                  <a:cubicBezTo>
                    <a:pt x="3425" y="1984"/>
                    <a:pt x="3201" y="1759"/>
                    <a:pt x="3107" y="1460"/>
                  </a:cubicBezTo>
                  <a:lnTo>
                    <a:pt x="2714" y="112"/>
                  </a:lnTo>
                  <a:cubicBezTo>
                    <a:pt x="2695" y="56"/>
                    <a:pt x="2639" y="19"/>
                    <a:pt x="258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589;p79">
              <a:extLst>
                <a:ext uri="{FF2B5EF4-FFF2-40B4-BE49-F238E27FC236}">
                  <a16:creationId xmlns:a16="http://schemas.microsoft.com/office/drawing/2014/main" id="{3BC06DD1-CBEA-48D4-9261-3B0BA9E4353C}"/>
                </a:ext>
              </a:extLst>
            </p:cNvPr>
            <p:cNvSpPr/>
            <p:nvPr/>
          </p:nvSpPr>
          <p:spPr>
            <a:xfrm>
              <a:off x="7034250" y="1701163"/>
              <a:ext cx="129650" cy="129650"/>
            </a:xfrm>
            <a:custGeom>
              <a:avLst/>
              <a:gdLst/>
              <a:ahLst/>
              <a:cxnLst/>
              <a:rect l="l" t="t" r="r" b="b"/>
              <a:pathLst>
                <a:path w="5186" h="5186" extrusionOk="0">
                  <a:moveTo>
                    <a:pt x="2584" y="674"/>
                  </a:moveTo>
                  <a:lnTo>
                    <a:pt x="2846" y="1554"/>
                  </a:lnTo>
                  <a:cubicBezTo>
                    <a:pt x="2958" y="1947"/>
                    <a:pt x="3258" y="2247"/>
                    <a:pt x="3651" y="2359"/>
                  </a:cubicBezTo>
                  <a:lnTo>
                    <a:pt x="4512" y="2602"/>
                  </a:lnTo>
                  <a:lnTo>
                    <a:pt x="3651" y="2864"/>
                  </a:lnTo>
                  <a:cubicBezTo>
                    <a:pt x="3258" y="2977"/>
                    <a:pt x="2958" y="3276"/>
                    <a:pt x="2846" y="3669"/>
                  </a:cubicBezTo>
                  <a:lnTo>
                    <a:pt x="2584" y="4530"/>
                  </a:lnTo>
                  <a:lnTo>
                    <a:pt x="2340" y="3669"/>
                  </a:lnTo>
                  <a:cubicBezTo>
                    <a:pt x="2228" y="3276"/>
                    <a:pt x="1929" y="2977"/>
                    <a:pt x="1536" y="2864"/>
                  </a:cubicBezTo>
                  <a:lnTo>
                    <a:pt x="675" y="2602"/>
                  </a:lnTo>
                  <a:lnTo>
                    <a:pt x="1536" y="2359"/>
                  </a:lnTo>
                  <a:cubicBezTo>
                    <a:pt x="1929" y="2247"/>
                    <a:pt x="2228" y="1928"/>
                    <a:pt x="2340" y="1554"/>
                  </a:cubicBezTo>
                  <a:lnTo>
                    <a:pt x="2584" y="674"/>
                  </a:lnTo>
                  <a:close/>
                  <a:moveTo>
                    <a:pt x="2584" y="1"/>
                  </a:moveTo>
                  <a:cubicBezTo>
                    <a:pt x="2528" y="1"/>
                    <a:pt x="2471" y="57"/>
                    <a:pt x="2453" y="113"/>
                  </a:cubicBezTo>
                  <a:lnTo>
                    <a:pt x="2060" y="1461"/>
                  </a:lnTo>
                  <a:cubicBezTo>
                    <a:pt x="1966" y="1741"/>
                    <a:pt x="1741" y="1966"/>
                    <a:pt x="1461" y="2059"/>
                  </a:cubicBezTo>
                  <a:lnTo>
                    <a:pt x="113" y="2453"/>
                  </a:lnTo>
                  <a:cubicBezTo>
                    <a:pt x="57" y="2471"/>
                    <a:pt x="1" y="2527"/>
                    <a:pt x="1" y="2602"/>
                  </a:cubicBezTo>
                  <a:cubicBezTo>
                    <a:pt x="1" y="2658"/>
                    <a:pt x="57" y="2715"/>
                    <a:pt x="113" y="2733"/>
                  </a:cubicBezTo>
                  <a:lnTo>
                    <a:pt x="1461" y="3126"/>
                  </a:lnTo>
                  <a:cubicBezTo>
                    <a:pt x="1741" y="3220"/>
                    <a:pt x="1966" y="3445"/>
                    <a:pt x="2060" y="3725"/>
                  </a:cubicBezTo>
                  <a:lnTo>
                    <a:pt x="2453" y="5073"/>
                  </a:lnTo>
                  <a:cubicBezTo>
                    <a:pt x="2471" y="5129"/>
                    <a:pt x="2528" y="5185"/>
                    <a:pt x="2584" y="5185"/>
                  </a:cubicBezTo>
                  <a:cubicBezTo>
                    <a:pt x="2659" y="5185"/>
                    <a:pt x="2715" y="5148"/>
                    <a:pt x="2733" y="5073"/>
                  </a:cubicBezTo>
                  <a:lnTo>
                    <a:pt x="3126" y="3725"/>
                  </a:lnTo>
                  <a:cubicBezTo>
                    <a:pt x="3220" y="3445"/>
                    <a:pt x="3445" y="3220"/>
                    <a:pt x="3725" y="3126"/>
                  </a:cubicBezTo>
                  <a:lnTo>
                    <a:pt x="5073" y="2733"/>
                  </a:lnTo>
                  <a:cubicBezTo>
                    <a:pt x="5129" y="2715"/>
                    <a:pt x="5185" y="2658"/>
                    <a:pt x="5185" y="2602"/>
                  </a:cubicBezTo>
                  <a:cubicBezTo>
                    <a:pt x="5185" y="2527"/>
                    <a:pt x="5129" y="2471"/>
                    <a:pt x="5073" y="2453"/>
                  </a:cubicBezTo>
                  <a:lnTo>
                    <a:pt x="3725" y="2059"/>
                  </a:lnTo>
                  <a:cubicBezTo>
                    <a:pt x="3445" y="1966"/>
                    <a:pt x="3220" y="1741"/>
                    <a:pt x="3126" y="1461"/>
                  </a:cubicBezTo>
                  <a:lnTo>
                    <a:pt x="2733" y="113"/>
                  </a:lnTo>
                  <a:cubicBezTo>
                    <a:pt x="2715" y="57"/>
                    <a:pt x="2659" y="1"/>
                    <a:pt x="25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590;p79">
              <a:extLst>
                <a:ext uri="{FF2B5EF4-FFF2-40B4-BE49-F238E27FC236}">
                  <a16:creationId xmlns:a16="http://schemas.microsoft.com/office/drawing/2014/main" id="{2B19AAF3-FA9A-4DD8-803D-F11848466011}"/>
                </a:ext>
              </a:extLst>
            </p:cNvPr>
            <p:cNvSpPr/>
            <p:nvPr/>
          </p:nvSpPr>
          <p:spPr>
            <a:xfrm>
              <a:off x="7204100" y="2196463"/>
              <a:ext cx="54775" cy="47050"/>
            </a:xfrm>
            <a:custGeom>
              <a:avLst/>
              <a:gdLst/>
              <a:ahLst/>
              <a:cxnLst/>
              <a:rect l="l" t="t" r="r" b="b"/>
              <a:pathLst>
                <a:path w="2191" h="1882" extrusionOk="0">
                  <a:moveTo>
                    <a:pt x="1255" y="309"/>
                  </a:moveTo>
                  <a:cubicBezTo>
                    <a:pt x="1611" y="309"/>
                    <a:pt x="1891" y="590"/>
                    <a:pt x="1891" y="945"/>
                  </a:cubicBezTo>
                  <a:cubicBezTo>
                    <a:pt x="1891" y="1326"/>
                    <a:pt x="1582" y="1586"/>
                    <a:pt x="1254" y="1586"/>
                  </a:cubicBezTo>
                  <a:cubicBezTo>
                    <a:pt x="1098" y="1586"/>
                    <a:pt x="938" y="1527"/>
                    <a:pt x="806" y="1394"/>
                  </a:cubicBezTo>
                  <a:cubicBezTo>
                    <a:pt x="413" y="1001"/>
                    <a:pt x="693" y="309"/>
                    <a:pt x="1255" y="309"/>
                  </a:cubicBezTo>
                  <a:close/>
                  <a:moveTo>
                    <a:pt x="1246" y="1"/>
                  </a:moveTo>
                  <a:cubicBezTo>
                    <a:pt x="1018" y="1"/>
                    <a:pt x="787" y="85"/>
                    <a:pt x="600" y="271"/>
                  </a:cubicBezTo>
                  <a:cubicBezTo>
                    <a:pt x="1" y="870"/>
                    <a:pt x="431" y="1881"/>
                    <a:pt x="1255" y="1881"/>
                  </a:cubicBezTo>
                  <a:cubicBezTo>
                    <a:pt x="1779" y="1881"/>
                    <a:pt x="2191" y="1451"/>
                    <a:pt x="2191" y="945"/>
                  </a:cubicBezTo>
                  <a:cubicBezTo>
                    <a:pt x="2191" y="374"/>
                    <a:pt x="1726" y="1"/>
                    <a:pt x="124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591;p79">
              <a:extLst>
                <a:ext uri="{FF2B5EF4-FFF2-40B4-BE49-F238E27FC236}">
                  <a16:creationId xmlns:a16="http://schemas.microsoft.com/office/drawing/2014/main" id="{65352B39-6166-42D8-B519-719914B0CF68}"/>
                </a:ext>
              </a:extLst>
            </p:cNvPr>
            <p:cNvSpPr/>
            <p:nvPr/>
          </p:nvSpPr>
          <p:spPr>
            <a:xfrm>
              <a:off x="7897550" y="2857888"/>
              <a:ext cx="54300" cy="46775"/>
            </a:xfrm>
            <a:custGeom>
              <a:avLst/>
              <a:gdLst/>
              <a:ahLst/>
              <a:cxnLst/>
              <a:rect l="l" t="t" r="r" b="b"/>
              <a:pathLst>
                <a:path w="2172" h="1871" extrusionOk="0">
                  <a:moveTo>
                    <a:pt x="1236" y="317"/>
                  </a:moveTo>
                  <a:cubicBezTo>
                    <a:pt x="1592" y="317"/>
                    <a:pt x="1872" y="598"/>
                    <a:pt x="1872" y="953"/>
                  </a:cubicBezTo>
                  <a:cubicBezTo>
                    <a:pt x="1872" y="1334"/>
                    <a:pt x="1563" y="1586"/>
                    <a:pt x="1235" y="1586"/>
                  </a:cubicBezTo>
                  <a:cubicBezTo>
                    <a:pt x="1079" y="1586"/>
                    <a:pt x="919" y="1529"/>
                    <a:pt x="787" y="1403"/>
                  </a:cubicBezTo>
                  <a:cubicBezTo>
                    <a:pt x="394" y="991"/>
                    <a:pt x="675" y="317"/>
                    <a:pt x="1236" y="317"/>
                  </a:cubicBezTo>
                  <a:close/>
                  <a:moveTo>
                    <a:pt x="1238" y="0"/>
                  </a:moveTo>
                  <a:cubicBezTo>
                    <a:pt x="1009" y="0"/>
                    <a:pt x="775" y="86"/>
                    <a:pt x="581" y="280"/>
                  </a:cubicBezTo>
                  <a:cubicBezTo>
                    <a:pt x="1" y="860"/>
                    <a:pt x="413" y="1871"/>
                    <a:pt x="1236" y="1871"/>
                  </a:cubicBezTo>
                  <a:cubicBezTo>
                    <a:pt x="1760" y="1871"/>
                    <a:pt x="2172" y="1459"/>
                    <a:pt x="2172" y="935"/>
                  </a:cubicBezTo>
                  <a:cubicBezTo>
                    <a:pt x="2172" y="377"/>
                    <a:pt x="1718" y="0"/>
                    <a:pt x="123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592;p79">
              <a:extLst>
                <a:ext uri="{FF2B5EF4-FFF2-40B4-BE49-F238E27FC236}">
                  <a16:creationId xmlns:a16="http://schemas.microsoft.com/office/drawing/2014/main" id="{3D778843-AE46-46D4-87EC-075718EA2999}"/>
                </a:ext>
              </a:extLst>
            </p:cNvPr>
            <p:cNvSpPr/>
            <p:nvPr/>
          </p:nvSpPr>
          <p:spPr>
            <a:xfrm>
              <a:off x="6887800" y="1449188"/>
              <a:ext cx="54775" cy="46600"/>
            </a:xfrm>
            <a:custGeom>
              <a:avLst/>
              <a:gdLst/>
              <a:ahLst/>
              <a:cxnLst/>
              <a:rect l="l" t="t" r="r" b="b"/>
              <a:pathLst>
                <a:path w="2191" h="1864" extrusionOk="0">
                  <a:moveTo>
                    <a:pt x="1255" y="310"/>
                  </a:moveTo>
                  <a:cubicBezTo>
                    <a:pt x="1591" y="310"/>
                    <a:pt x="1891" y="590"/>
                    <a:pt x="1891" y="946"/>
                  </a:cubicBezTo>
                  <a:cubicBezTo>
                    <a:pt x="1891" y="1327"/>
                    <a:pt x="1573" y="1578"/>
                    <a:pt x="1245" y="1578"/>
                  </a:cubicBezTo>
                  <a:cubicBezTo>
                    <a:pt x="1089" y="1578"/>
                    <a:pt x="932" y="1522"/>
                    <a:pt x="805" y="1395"/>
                  </a:cubicBezTo>
                  <a:cubicBezTo>
                    <a:pt x="394" y="983"/>
                    <a:pt x="674" y="310"/>
                    <a:pt x="1255" y="310"/>
                  </a:cubicBezTo>
                  <a:close/>
                  <a:moveTo>
                    <a:pt x="1242" y="1"/>
                  </a:moveTo>
                  <a:cubicBezTo>
                    <a:pt x="1011" y="1"/>
                    <a:pt x="774" y="85"/>
                    <a:pt x="581" y="272"/>
                  </a:cubicBezTo>
                  <a:cubicBezTo>
                    <a:pt x="1" y="871"/>
                    <a:pt x="412" y="1863"/>
                    <a:pt x="1255" y="1863"/>
                  </a:cubicBezTo>
                  <a:cubicBezTo>
                    <a:pt x="1760" y="1863"/>
                    <a:pt x="2190" y="1451"/>
                    <a:pt x="2190" y="927"/>
                  </a:cubicBezTo>
                  <a:cubicBezTo>
                    <a:pt x="2190" y="370"/>
                    <a:pt x="1727" y="1"/>
                    <a:pt x="124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593;p79">
              <a:extLst>
                <a:ext uri="{FF2B5EF4-FFF2-40B4-BE49-F238E27FC236}">
                  <a16:creationId xmlns:a16="http://schemas.microsoft.com/office/drawing/2014/main" id="{EE8272B6-67B0-42D2-9767-71929A837DD4}"/>
                </a:ext>
              </a:extLst>
            </p:cNvPr>
            <p:cNvSpPr/>
            <p:nvPr/>
          </p:nvSpPr>
          <p:spPr>
            <a:xfrm>
              <a:off x="7526025" y="2063688"/>
              <a:ext cx="43075" cy="40850"/>
            </a:xfrm>
            <a:custGeom>
              <a:avLst/>
              <a:gdLst/>
              <a:ahLst/>
              <a:cxnLst/>
              <a:rect l="l" t="t" r="r" b="b"/>
              <a:pathLst>
                <a:path w="1723" h="1634" extrusionOk="0">
                  <a:moveTo>
                    <a:pt x="1264" y="0"/>
                  </a:moveTo>
                  <a:cubicBezTo>
                    <a:pt x="1227" y="0"/>
                    <a:pt x="1189" y="14"/>
                    <a:pt x="1161" y="42"/>
                  </a:cubicBezTo>
                  <a:cubicBezTo>
                    <a:pt x="1105" y="99"/>
                    <a:pt x="1105" y="192"/>
                    <a:pt x="1161" y="248"/>
                  </a:cubicBezTo>
                  <a:cubicBezTo>
                    <a:pt x="1673" y="704"/>
                    <a:pt x="1234" y="1375"/>
                    <a:pt x="731" y="1375"/>
                  </a:cubicBezTo>
                  <a:cubicBezTo>
                    <a:pt x="572" y="1375"/>
                    <a:pt x="407" y="1308"/>
                    <a:pt x="263" y="1147"/>
                  </a:cubicBezTo>
                  <a:cubicBezTo>
                    <a:pt x="235" y="1119"/>
                    <a:pt x="197" y="1105"/>
                    <a:pt x="160" y="1105"/>
                  </a:cubicBezTo>
                  <a:cubicBezTo>
                    <a:pt x="123" y="1105"/>
                    <a:pt x="85" y="1119"/>
                    <a:pt x="57" y="1147"/>
                  </a:cubicBezTo>
                  <a:cubicBezTo>
                    <a:pt x="1" y="1203"/>
                    <a:pt x="1" y="1296"/>
                    <a:pt x="57" y="1353"/>
                  </a:cubicBezTo>
                  <a:cubicBezTo>
                    <a:pt x="225" y="1540"/>
                    <a:pt x="469" y="1633"/>
                    <a:pt x="712" y="1633"/>
                  </a:cubicBezTo>
                  <a:cubicBezTo>
                    <a:pt x="955" y="1633"/>
                    <a:pt x="1199" y="1540"/>
                    <a:pt x="1367" y="1353"/>
                  </a:cubicBezTo>
                  <a:cubicBezTo>
                    <a:pt x="1723" y="997"/>
                    <a:pt x="1723" y="417"/>
                    <a:pt x="1367" y="42"/>
                  </a:cubicBezTo>
                  <a:cubicBezTo>
                    <a:pt x="1339" y="14"/>
                    <a:pt x="1302" y="0"/>
                    <a:pt x="126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594;p79">
              <a:extLst>
                <a:ext uri="{FF2B5EF4-FFF2-40B4-BE49-F238E27FC236}">
                  <a16:creationId xmlns:a16="http://schemas.microsoft.com/office/drawing/2014/main" id="{414DF020-58B4-463D-833C-A36295757AD6}"/>
                </a:ext>
              </a:extLst>
            </p:cNvPr>
            <p:cNvSpPr/>
            <p:nvPr/>
          </p:nvSpPr>
          <p:spPr>
            <a:xfrm>
              <a:off x="6798425" y="1761163"/>
              <a:ext cx="49750" cy="40625"/>
            </a:xfrm>
            <a:custGeom>
              <a:avLst/>
              <a:gdLst/>
              <a:ahLst/>
              <a:cxnLst/>
              <a:rect l="l" t="t" r="r" b="b"/>
              <a:pathLst>
                <a:path w="1990" h="1625" extrusionOk="0">
                  <a:moveTo>
                    <a:pt x="685" y="0"/>
                  </a:moveTo>
                  <a:cubicBezTo>
                    <a:pt x="650" y="0"/>
                    <a:pt x="613" y="16"/>
                    <a:pt x="581" y="53"/>
                  </a:cubicBezTo>
                  <a:cubicBezTo>
                    <a:pt x="1" y="633"/>
                    <a:pt x="412" y="1606"/>
                    <a:pt x="1236" y="1625"/>
                  </a:cubicBezTo>
                  <a:cubicBezTo>
                    <a:pt x="1479" y="1625"/>
                    <a:pt x="1704" y="1531"/>
                    <a:pt x="1891" y="1363"/>
                  </a:cubicBezTo>
                  <a:cubicBezTo>
                    <a:pt x="1990" y="1250"/>
                    <a:pt x="1897" y="1105"/>
                    <a:pt x="1789" y="1105"/>
                  </a:cubicBezTo>
                  <a:cubicBezTo>
                    <a:pt x="1754" y="1105"/>
                    <a:pt x="1717" y="1120"/>
                    <a:pt x="1685" y="1157"/>
                  </a:cubicBezTo>
                  <a:cubicBezTo>
                    <a:pt x="1546" y="1296"/>
                    <a:pt x="1390" y="1354"/>
                    <a:pt x="1239" y="1354"/>
                  </a:cubicBezTo>
                  <a:cubicBezTo>
                    <a:pt x="743" y="1354"/>
                    <a:pt x="313" y="718"/>
                    <a:pt x="787" y="258"/>
                  </a:cubicBezTo>
                  <a:cubicBezTo>
                    <a:pt x="886" y="145"/>
                    <a:pt x="793" y="0"/>
                    <a:pt x="6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595;p79">
              <a:extLst>
                <a:ext uri="{FF2B5EF4-FFF2-40B4-BE49-F238E27FC236}">
                  <a16:creationId xmlns:a16="http://schemas.microsoft.com/office/drawing/2014/main" id="{A8613611-037D-4149-823D-C39497DD6127}"/>
                </a:ext>
              </a:extLst>
            </p:cNvPr>
            <p:cNvSpPr/>
            <p:nvPr/>
          </p:nvSpPr>
          <p:spPr>
            <a:xfrm>
              <a:off x="6930375" y="2818438"/>
              <a:ext cx="49725" cy="40850"/>
            </a:xfrm>
            <a:custGeom>
              <a:avLst/>
              <a:gdLst/>
              <a:ahLst/>
              <a:cxnLst/>
              <a:rect l="l" t="t" r="r" b="b"/>
              <a:pathLst>
                <a:path w="1989" h="1634" extrusionOk="0">
                  <a:moveTo>
                    <a:pt x="665" y="0"/>
                  </a:moveTo>
                  <a:cubicBezTo>
                    <a:pt x="628" y="0"/>
                    <a:pt x="590" y="14"/>
                    <a:pt x="562" y="42"/>
                  </a:cubicBezTo>
                  <a:cubicBezTo>
                    <a:pt x="1" y="641"/>
                    <a:pt x="413" y="1614"/>
                    <a:pt x="1217" y="1633"/>
                  </a:cubicBezTo>
                  <a:cubicBezTo>
                    <a:pt x="1461" y="1633"/>
                    <a:pt x="1704" y="1539"/>
                    <a:pt x="1872" y="1352"/>
                  </a:cubicBezTo>
                  <a:cubicBezTo>
                    <a:pt x="1988" y="1251"/>
                    <a:pt x="1891" y="1104"/>
                    <a:pt x="1772" y="1104"/>
                  </a:cubicBezTo>
                  <a:cubicBezTo>
                    <a:pt x="1737" y="1104"/>
                    <a:pt x="1700" y="1117"/>
                    <a:pt x="1667" y="1146"/>
                  </a:cubicBezTo>
                  <a:cubicBezTo>
                    <a:pt x="1527" y="1286"/>
                    <a:pt x="1372" y="1344"/>
                    <a:pt x="1223" y="1344"/>
                  </a:cubicBezTo>
                  <a:cubicBezTo>
                    <a:pt x="731" y="1344"/>
                    <a:pt x="308" y="708"/>
                    <a:pt x="768" y="248"/>
                  </a:cubicBezTo>
                  <a:cubicBezTo>
                    <a:pt x="824" y="192"/>
                    <a:pt x="824" y="98"/>
                    <a:pt x="768" y="42"/>
                  </a:cubicBezTo>
                  <a:cubicBezTo>
                    <a:pt x="740" y="14"/>
                    <a:pt x="703" y="0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596;p79">
              <a:extLst>
                <a:ext uri="{FF2B5EF4-FFF2-40B4-BE49-F238E27FC236}">
                  <a16:creationId xmlns:a16="http://schemas.microsoft.com/office/drawing/2014/main" id="{19B7CB56-60B3-449B-9BFB-438297456BF4}"/>
                </a:ext>
              </a:extLst>
            </p:cNvPr>
            <p:cNvSpPr/>
            <p:nvPr/>
          </p:nvSpPr>
          <p:spPr>
            <a:xfrm>
              <a:off x="8086125" y="2764263"/>
              <a:ext cx="47425" cy="38875"/>
            </a:xfrm>
            <a:custGeom>
              <a:avLst/>
              <a:gdLst/>
              <a:ahLst/>
              <a:cxnLst/>
              <a:rect l="l" t="t" r="r" b="b"/>
              <a:pathLst>
                <a:path w="1897" h="1555" extrusionOk="0">
                  <a:moveTo>
                    <a:pt x="624" y="1"/>
                  </a:moveTo>
                  <a:cubicBezTo>
                    <a:pt x="437" y="1"/>
                    <a:pt x="241" y="62"/>
                    <a:pt x="57" y="206"/>
                  </a:cubicBezTo>
                  <a:cubicBezTo>
                    <a:pt x="1" y="263"/>
                    <a:pt x="1" y="356"/>
                    <a:pt x="57" y="412"/>
                  </a:cubicBezTo>
                  <a:cubicBezTo>
                    <a:pt x="85" y="440"/>
                    <a:pt x="122" y="454"/>
                    <a:pt x="160" y="454"/>
                  </a:cubicBezTo>
                  <a:cubicBezTo>
                    <a:pt x="197" y="454"/>
                    <a:pt x="234" y="440"/>
                    <a:pt x="263" y="412"/>
                  </a:cubicBezTo>
                  <a:cubicBezTo>
                    <a:pt x="399" y="284"/>
                    <a:pt x="550" y="230"/>
                    <a:pt x="694" y="230"/>
                  </a:cubicBezTo>
                  <a:cubicBezTo>
                    <a:pt x="1180" y="230"/>
                    <a:pt x="1594" y="848"/>
                    <a:pt x="1161" y="1311"/>
                  </a:cubicBezTo>
                  <a:cubicBezTo>
                    <a:pt x="1067" y="1404"/>
                    <a:pt x="1142" y="1554"/>
                    <a:pt x="1273" y="1554"/>
                  </a:cubicBezTo>
                  <a:cubicBezTo>
                    <a:pt x="1311" y="1554"/>
                    <a:pt x="1348" y="1535"/>
                    <a:pt x="1367" y="1517"/>
                  </a:cubicBezTo>
                  <a:cubicBezTo>
                    <a:pt x="1897" y="840"/>
                    <a:pt x="1315" y="1"/>
                    <a:pt x="6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597;p79">
              <a:extLst>
                <a:ext uri="{FF2B5EF4-FFF2-40B4-BE49-F238E27FC236}">
                  <a16:creationId xmlns:a16="http://schemas.microsoft.com/office/drawing/2014/main" id="{2D3B75FD-B5A3-49B4-8752-558045D2C7DC}"/>
                </a:ext>
              </a:extLst>
            </p:cNvPr>
            <p:cNvSpPr/>
            <p:nvPr/>
          </p:nvSpPr>
          <p:spPr>
            <a:xfrm>
              <a:off x="8098300" y="1511688"/>
              <a:ext cx="54750" cy="46800"/>
            </a:xfrm>
            <a:custGeom>
              <a:avLst/>
              <a:gdLst/>
              <a:ahLst/>
              <a:cxnLst/>
              <a:rect l="l" t="t" r="r" b="b"/>
              <a:pathLst>
                <a:path w="2190" h="1872" extrusionOk="0">
                  <a:moveTo>
                    <a:pt x="1254" y="299"/>
                  </a:moveTo>
                  <a:cubicBezTo>
                    <a:pt x="1610" y="299"/>
                    <a:pt x="1891" y="598"/>
                    <a:pt x="1891" y="954"/>
                  </a:cubicBezTo>
                  <a:cubicBezTo>
                    <a:pt x="1891" y="1335"/>
                    <a:pt x="1581" y="1586"/>
                    <a:pt x="1253" y="1586"/>
                  </a:cubicBezTo>
                  <a:cubicBezTo>
                    <a:pt x="1097" y="1586"/>
                    <a:pt x="938" y="1530"/>
                    <a:pt x="805" y="1403"/>
                  </a:cubicBezTo>
                  <a:cubicBezTo>
                    <a:pt x="412" y="991"/>
                    <a:pt x="693" y="299"/>
                    <a:pt x="1254" y="299"/>
                  </a:cubicBezTo>
                  <a:close/>
                  <a:moveTo>
                    <a:pt x="1248" y="1"/>
                  </a:moveTo>
                  <a:cubicBezTo>
                    <a:pt x="1019" y="1"/>
                    <a:pt x="787" y="87"/>
                    <a:pt x="599" y="280"/>
                  </a:cubicBezTo>
                  <a:cubicBezTo>
                    <a:pt x="0" y="860"/>
                    <a:pt x="431" y="1871"/>
                    <a:pt x="1254" y="1871"/>
                  </a:cubicBezTo>
                  <a:cubicBezTo>
                    <a:pt x="1778" y="1871"/>
                    <a:pt x="2190" y="1459"/>
                    <a:pt x="2190" y="935"/>
                  </a:cubicBezTo>
                  <a:cubicBezTo>
                    <a:pt x="2190" y="378"/>
                    <a:pt x="1727" y="1"/>
                    <a:pt x="124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598;p79">
              <a:extLst>
                <a:ext uri="{FF2B5EF4-FFF2-40B4-BE49-F238E27FC236}">
                  <a16:creationId xmlns:a16="http://schemas.microsoft.com/office/drawing/2014/main" id="{C1BB1A77-23B0-4A61-BA95-96F8F0BB6E01}"/>
                </a:ext>
              </a:extLst>
            </p:cNvPr>
            <p:cNvSpPr/>
            <p:nvPr/>
          </p:nvSpPr>
          <p:spPr>
            <a:xfrm>
              <a:off x="6928800" y="2265588"/>
              <a:ext cx="58400" cy="52325"/>
            </a:xfrm>
            <a:custGeom>
              <a:avLst/>
              <a:gdLst/>
              <a:ahLst/>
              <a:cxnLst/>
              <a:rect l="l" t="t" r="r" b="b"/>
              <a:pathLst>
                <a:path w="2336" h="2093" extrusionOk="0">
                  <a:moveTo>
                    <a:pt x="1168" y="239"/>
                  </a:moveTo>
                  <a:cubicBezTo>
                    <a:pt x="1205" y="239"/>
                    <a:pt x="1243" y="258"/>
                    <a:pt x="1243" y="295"/>
                  </a:cubicBezTo>
                  <a:lnTo>
                    <a:pt x="1243" y="857"/>
                  </a:lnTo>
                  <a:cubicBezTo>
                    <a:pt x="1243" y="932"/>
                    <a:pt x="1299" y="988"/>
                    <a:pt x="1355" y="988"/>
                  </a:cubicBezTo>
                  <a:lnTo>
                    <a:pt x="1917" y="988"/>
                  </a:lnTo>
                  <a:cubicBezTo>
                    <a:pt x="1921" y="987"/>
                    <a:pt x="1925" y="986"/>
                    <a:pt x="1929" y="986"/>
                  </a:cubicBezTo>
                  <a:cubicBezTo>
                    <a:pt x="1991" y="986"/>
                    <a:pt x="1987" y="1119"/>
                    <a:pt x="1917" y="1119"/>
                  </a:cubicBezTo>
                  <a:lnTo>
                    <a:pt x="1355" y="1119"/>
                  </a:lnTo>
                  <a:cubicBezTo>
                    <a:pt x="1299" y="1119"/>
                    <a:pt x="1243" y="1156"/>
                    <a:pt x="1243" y="1231"/>
                  </a:cubicBezTo>
                  <a:lnTo>
                    <a:pt x="1243" y="1793"/>
                  </a:lnTo>
                  <a:cubicBezTo>
                    <a:pt x="1243" y="1830"/>
                    <a:pt x="1205" y="1867"/>
                    <a:pt x="1168" y="1867"/>
                  </a:cubicBezTo>
                  <a:cubicBezTo>
                    <a:pt x="1131" y="1867"/>
                    <a:pt x="1112" y="1830"/>
                    <a:pt x="1112" y="1793"/>
                  </a:cubicBezTo>
                  <a:lnTo>
                    <a:pt x="1112" y="1231"/>
                  </a:lnTo>
                  <a:cubicBezTo>
                    <a:pt x="1112" y="1156"/>
                    <a:pt x="1056" y="1119"/>
                    <a:pt x="981" y="1119"/>
                  </a:cubicBezTo>
                  <a:lnTo>
                    <a:pt x="419" y="1119"/>
                  </a:lnTo>
                  <a:cubicBezTo>
                    <a:pt x="349" y="1119"/>
                    <a:pt x="345" y="986"/>
                    <a:pt x="407" y="986"/>
                  </a:cubicBezTo>
                  <a:cubicBezTo>
                    <a:pt x="411" y="986"/>
                    <a:pt x="415" y="987"/>
                    <a:pt x="419" y="988"/>
                  </a:cubicBezTo>
                  <a:lnTo>
                    <a:pt x="981" y="988"/>
                  </a:lnTo>
                  <a:cubicBezTo>
                    <a:pt x="1056" y="988"/>
                    <a:pt x="1112" y="932"/>
                    <a:pt x="1112" y="857"/>
                  </a:cubicBezTo>
                  <a:lnTo>
                    <a:pt x="1112" y="295"/>
                  </a:lnTo>
                  <a:cubicBezTo>
                    <a:pt x="1112" y="258"/>
                    <a:pt x="1131" y="239"/>
                    <a:pt x="1168" y="239"/>
                  </a:cubicBezTo>
                  <a:close/>
                  <a:moveTo>
                    <a:pt x="1168" y="0"/>
                  </a:moveTo>
                  <a:cubicBezTo>
                    <a:pt x="1018" y="0"/>
                    <a:pt x="869" y="99"/>
                    <a:pt x="869" y="295"/>
                  </a:cubicBezTo>
                  <a:lnTo>
                    <a:pt x="869" y="744"/>
                  </a:lnTo>
                  <a:lnTo>
                    <a:pt x="419" y="744"/>
                  </a:lnTo>
                  <a:cubicBezTo>
                    <a:pt x="408" y="743"/>
                    <a:pt x="396" y="743"/>
                    <a:pt x="385" y="743"/>
                  </a:cubicBezTo>
                  <a:cubicBezTo>
                    <a:pt x="0" y="743"/>
                    <a:pt x="0" y="1345"/>
                    <a:pt x="385" y="1345"/>
                  </a:cubicBezTo>
                  <a:cubicBezTo>
                    <a:pt x="396" y="1345"/>
                    <a:pt x="408" y="1344"/>
                    <a:pt x="419" y="1343"/>
                  </a:cubicBezTo>
                  <a:lnTo>
                    <a:pt x="869" y="1343"/>
                  </a:lnTo>
                  <a:lnTo>
                    <a:pt x="869" y="1793"/>
                  </a:lnTo>
                  <a:cubicBezTo>
                    <a:pt x="869" y="1961"/>
                    <a:pt x="1000" y="2092"/>
                    <a:pt x="1168" y="2092"/>
                  </a:cubicBezTo>
                  <a:cubicBezTo>
                    <a:pt x="1336" y="2092"/>
                    <a:pt x="1468" y="1961"/>
                    <a:pt x="1468" y="1793"/>
                  </a:cubicBezTo>
                  <a:lnTo>
                    <a:pt x="1468" y="1343"/>
                  </a:lnTo>
                  <a:lnTo>
                    <a:pt x="1917" y="1343"/>
                  </a:lnTo>
                  <a:cubicBezTo>
                    <a:pt x="1928" y="1344"/>
                    <a:pt x="1940" y="1345"/>
                    <a:pt x="1951" y="1345"/>
                  </a:cubicBezTo>
                  <a:cubicBezTo>
                    <a:pt x="2336" y="1345"/>
                    <a:pt x="2336" y="743"/>
                    <a:pt x="1951" y="743"/>
                  </a:cubicBezTo>
                  <a:cubicBezTo>
                    <a:pt x="1940" y="743"/>
                    <a:pt x="1928" y="743"/>
                    <a:pt x="1917" y="744"/>
                  </a:cubicBezTo>
                  <a:lnTo>
                    <a:pt x="1468" y="744"/>
                  </a:lnTo>
                  <a:lnTo>
                    <a:pt x="1468" y="295"/>
                  </a:lnTo>
                  <a:cubicBezTo>
                    <a:pt x="1468" y="99"/>
                    <a:pt x="1318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599;p79">
              <a:extLst>
                <a:ext uri="{FF2B5EF4-FFF2-40B4-BE49-F238E27FC236}">
                  <a16:creationId xmlns:a16="http://schemas.microsoft.com/office/drawing/2014/main" id="{13825E7C-FDEE-4D8F-958F-51951813DBED}"/>
                </a:ext>
              </a:extLst>
            </p:cNvPr>
            <p:cNvSpPr/>
            <p:nvPr/>
          </p:nvSpPr>
          <p:spPr>
            <a:xfrm>
              <a:off x="8221350" y="2976813"/>
              <a:ext cx="57575" cy="52325"/>
            </a:xfrm>
            <a:custGeom>
              <a:avLst/>
              <a:gdLst/>
              <a:ahLst/>
              <a:cxnLst/>
              <a:rect l="l" t="t" r="r" b="b"/>
              <a:pathLst>
                <a:path w="2303" h="2093" extrusionOk="0">
                  <a:moveTo>
                    <a:pt x="1161" y="239"/>
                  </a:moveTo>
                  <a:cubicBezTo>
                    <a:pt x="1198" y="239"/>
                    <a:pt x="1217" y="258"/>
                    <a:pt x="1217" y="295"/>
                  </a:cubicBezTo>
                  <a:lnTo>
                    <a:pt x="1217" y="876"/>
                  </a:lnTo>
                  <a:cubicBezTo>
                    <a:pt x="1217" y="932"/>
                    <a:pt x="1273" y="988"/>
                    <a:pt x="1348" y="988"/>
                  </a:cubicBezTo>
                  <a:lnTo>
                    <a:pt x="1891" y="988"/>
                  </a:lnTo>
                  <a:cubicBezTo>
                    <a:pt x="1985" y="988"/>
                    <a:pt x="1985" y="1119"/>
                    <a:pt x="1891" y="1119"/>
                  </a:cubicBezTo>
                  <a:lnTo>
                    <a:pt x="1329" y="1119"/>
                  </a:lnTo>
                  <a:cubicBezTo>
                    <a:pt x="1273" y="1119"/>
                    <a:pt x="1217" y="1175"/>
                    <a:pt x="1217" y="1231"/>
                  </a:cubicBezTo>
                  <a:lnTo>
                    <a:pt x="1217" y="1793"/>
                  </a:lnTo>
                  <a:cubicBezTo>
                    <a:pt x="1217" y="1830"/>
                    <a:pt x="1198" y="1849"/>
                    <a:pt x="1161" y="1849"/>
                  </a:cubicBezTo>
                  <a:cubicBezTo>
                    <a:pt x="1124" y="1849"/>
                    <a:pt x="1086" y="1830"/>
                    <a:pt x="1086" y="1793"/>
                  </a:cubicBezTo>
                  <a:lnTo>
                    <a:pt x="1086" y="1212"/>
                  </a:lnTo>
                  <a:cubicBezTo>
                    <a:pt x="1086" y="1156"/>
                    <a:pt x="1030" y="1100"/>
                    <a:pt x="974" y="1100"/>
                  </a:cubicBezTo>
                  <a:lnTo>
                    <a:pt x="412" y="1100"/>
                  </a:lnTo>
                  <a:cubicBezTo>
                    <a:pt x="319" y="1100"/>
                    <a:pt x="319" y="969"/>
                    <a:pt x="412" y="969"/>
                  </a:cubicBezTo>
                  <a:lnTo>
                    <a:pt x="974" y="988"/>
                  </a:lnTo>
                  <a:cubicBezTo>
                    <a:pt x="1030" y="988"/>
                    <a:pt x="1086" y="932"/>
                    <a:pt x="1086" y="857"/>
                  </a:cubicBezTo>
                  <a:lnTo>
                    <a:pt x="1086" y="295"/>
                  </a:lnTo>
                  <a:cubicBezTo>
                    <a:pt x="1086" y="258"/>
                    <a:pt x="1124" y="239"/>
                    <a:pt x="1161" y="239"/>
                  </a:cubicBezTo>
                  <a:close/>
                  <a:moveTo>
                    <a:pt x="1145" y="1"/>
                  </a:moveTo>
                  <a:cubicBezTo>
                    <a:pt x="997" y="1"/>
                    <a:pt x="852" y="99"/>
                    <a:pt x="862" y="295"/>
                  </a:cubicBezTo>
                  <a:lnTo>
                    <a:pt x="862" y="745"/>
                  </a:lnTo>
                  <a:lnTo>
                    <a:pt x="412" y="745"/>
                  </a:lnTo>
                  <a:cubicBezTo>
                    <a:pt x="1" y="745"/>
                    <a:pt x="1" y="1343"/>
                    <a:pt x="412" y="1343"/>
                  </a:cubicBezTo>
                  <a:lnTo>
                    <a:pt x="862" y="1343"/>
                  </a:lnTo>
                  <a:lnTo>
                    <a:pt x="862" y="1793"/>
                  </a:lnTo>
                  <a:cubicBezTo>
                    <a:pt x="862" y="1942"/>
                    <a:pt x="993" y="2092"/>
                    <a:pt x="1161" y="2092"/>
                  </a:cubicBezTo>
                  <a:cubicBezTo>
                    <a:pt x="1311" y="2073"/>
                    <a:pt x="1442" y="1961"/>
                    <a:pt x="1442" y="1793"/>
                  </a:cubicBezTo>
                  <a:lnTo>
                    <a:pt x="1442" y="1343"/>
                  </a:lnTo>
                  <a:lnTo>
                    <a:pt x="1891" y="1343"/>
                  </a:lnTo>
                  <a:cubicBezTo>
                    <a:pt x="2303" y="1343"/>
                    <a:pt x="2303" y="745"/>
                    <a:pt x="1891" y="745"/>
                  </a:cubicBezTo>
                  <a:lnTo>
                    <a:pt x="1442" y="745"/>
                  </a:lnTo>
                  <a:lnTo>
                    <a:pt x="1442" y="295"/>
                  </a:lnTo>
                  <a:cubicBezTo>
                    <a:pt x="1442" y="99"/>
                    <a:pt x="1292" y="1"/>
                    <a:pt x="114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600;p79">
              <a:extLst>
                <a:ext uri="{FF2B5EF4-FFF2-40B4-BE49-F238E27FC236}">
                  <a16:creationId xmlns:a16="http://schemas.microsoft.com/office/drawing/2014/main" id="{8E9605AE-7DEB-4110-993A-88AFF292B7AB}"/>
                </a:ext>
              </a:extLst>
            </p:cNvPr>
            <p:cNvSpPr/>
            <p:nvPr/>
          </p:nvSpPr>
          <p:spPr>
            <a:xfrm>
              <a:off x="7586875" y="2659563"/>
              <a:ext cx="57575" cy="52325"/>
            </a:xfrm>
            <a:custGeom>
              <a:avLst/>
              <a:gdLst/>
              <a:ahLst/>
              <a:cxnLst/>
              <a:rect l="l" t="t" r="r" b="b"/>
              <a:pathLst>
                <a:path w="2303" h="2093" extrusionOk="0">
                  <a:moveTo>
                    <a:pt x="1160" y="239"/>
                  </a:moveTo>
                  <a:cubicBezTo>
                    <a:pt x="1179" y="239"/>
                    <a:pt x="1217" y="258"/>
                    <a:pt x="1217" y="296"/>
                  </a:cubicBezTo>
                  <a:lnTo>
                    <a:pt x="1217" y="857"/>
                  </a:lnTo>
                  <a:cubicBezTo>
                    <a:pt x="1217" y="932"/>
                    <a:pt x="1273" y="988"/>
                    <a:pt x="1329" y="988"/>
                  </a:cubicBezTo>
                  <a:lnTo>
                    <a:pt x="1890" y="988"/>
                  </a:lnTo>
                  <a:cubicBezTo>
                    <a:pt x="1928" y="988"/>
                    <a:pt x="1965" y="1007"/>
                    <a:pt x="1965" y="1044"/>
                  </a:cubicBezTo>
                  <a:cubicBezTo>
                    <a:pt x="1965" y="1082"/>
                    <a:pt x="1928" y="1119"/>
                    <a:pt x="1890" y="1119"/>
                  </a:cubicBezTo>
                  <a:lnTo>
                    <a:pt x="1329" y="1119"/>
                  </a:lnTo>
                  <a:cubicBezTo>
                    <a:pt x="1273" y="1119"/>
                    <a:pt x="1217" y="1156"/>
                    <a:pt x="1217" y="1231"/>
                  </a:cubicBezTo>
                  <a:lnTo>
                    <a:pt x="1217" y="1793"/>
                  </a:lnTo>
                  <a:cubicBezTo>
                    <a:pt x="1217" y="1830"/>
                    <a:pt x="1179" y="1868"/>
                    <a:pt x="1142" y="1868"/>
                  </a:cubicBezTo>
                  <a:cubicBezTo>
                    <a:pt x="1123" y="1868"/>
                    <a:pt x="1086" y="1830"/>
                    <a:pt x="1086" y="1793"/>
                  </a:cubicBezTo>
                  <a:lnTo>
                    <a:pt x="1086" y="1231"/>
                  </a:lnTo>
                  <a:cubicBezTo>
                    <a:pt x="1086" y="1156"/>
                    <a:pt x="1029" y="1119"/>
                    <a:pt x="973" y="1119"/>
                  </a:cubicBezTo>
                  <a:lnTo>
                    <a:pt x="412" y="1119"/>
                  </a:lnTo>
                  <a:cubicBezTo>
                    <a:pt x="374" y="1119"/>
                    <a:pt x="337" y="1082"/>
                    <a:pt x="337" y="1044"/>
                  </a:cubicBezTo>
                  <a:cubicBezTo>
                    <a:pt x="337" y="1007"/>
                    <a:pt x="374" y="988"/>
                    <a:pt x="412" y="988"/>
                  </a:cubicBezTo>
                  <a:lnTo>
                    <a:pt x="973" y="988"/>
                  </a:lnTo>
                  <a:cubicBezTo>
                    <a:pt x="1029" y="988"/>
                    <a:pt x="1086" y="932"/>
                    <a:pt x="1086" y="857"/>
                  </a:cubicBezTo>
                  <a:lnTo>
                    <a:pt x="1086" y="296"/>
                  </a:lnTo>
                  <a:cubicBezTo>
                    <a:pt x="1086" y="258"/>
                    <a:pt x="1123" y="239"/>
                    <a:pt x="1160" y="239"/>
                  </a:cubicBezTo>
                  <a:close/>
                  <a:moveTo>
                    <a:pt x="1160" y="1"/>
                  </a:moveTo>
                  <a:cubicBezTo>
                    <a:pt x="1011" y="1"/>
                    <a:pt x="861" y="99"/>
                    <a:pt x="861" y="296"/>
                  </a:cubicBezTo>
                  <a:lnTo>
                    <a:pt x="861" y="745"/>
                  </a:lnTo>
                  <a:lnTo>
                    <a:pt x="412" y="745"/>
                  </a:lnTo>
                  <a:cubicBezTo>
                    <a:pt x="0" y="745"/>
                    <a:pt x="0" y="1344"/>
                    <a:pt x="412" y="1344"/>
                  </a:cubicBezTo>
                  <a:lnTo>
                    <a:pt x="861" y="1344"/>
                  </a:lnTo>
                  <a:lnTo>
                    <a:pt x="861" y="1793"/>
                  </a:lnTo>
                  <a:cubicBezTo>
                    <a:pt x="842" y="1961"/>
                    <a:pt x="992" y="2092"/>
                    <a:pt x="1160" y="2092"/>
                  </a:cubicBezTo>
                  <a:cubicBezTo>
                    <a:pt x="1310" y="2092"/>
                    <a:pt x="1441" y="1961"/>
                    <a:pt x="1460" y="1793"/>
                  </a:cubicBezTo>
                  <a:lnTo>
                    <a:pt x="1460" y="1344"/>
                  </a:lnTo>
                  <a:lnTo>
                    <a:pt x="1890" y="1344"/>
                  </a:lnTo>
                  <a:cubicBezTo>
                    <a:pt x="2302" y="1344"/>
                    <a:pt x="2302" y="745"/>
                    <a:pt x="1890" y="745"/>
                  </a:cubicBezTo>
                  <a:lnTo>
                    <a:pt x="1460" y="745"/>
                  </a:lnTo>
                  <a:lnTo>
                    <a:pt x="1460" y="296"/>
                  </a:lnTo>
                  <a:cubicBezTo>
                    <a:pt x="1460" y="99"/>
                    <a:pt x="1310" y="1"/>
                    <a:pt x="11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601;p79">
              <a:extLst>
                <a:ext uri="{FF2B5EF4-FFF2-40B4-BE49-F238E27FC236}">
                  <a16:creationId xmlns:a16="http://schemas.microsoft.com/office/drawing/2014/main" id="{44C463BD-A761-4DBE-9099-32B9B7DA5F26}"/>
                </a:ext>
              </a:extLst>
            </p:cNvPr>
            <p:cNvSpPr/>
            <p:nvPr/>
          </p:nvSpPr>
          <p:spPr>
            <a:xfrm>
              <a:off x="8054775" y="2288638"/>
              <a:ext cx="57575" cy="52650"/>
            </a:xfrm>
            <a:custGeom>
              <a:avLst/>
              <a:gdLst/>
              <a:ahLst/>
              <a:cxnLst/>
              <a:rect l="l" t="t" r="r" b="b"/>
              <a:pathLst>
                <a:path w="2303" h="2106" extrusionOk="0">
                  <a:moveTo>
                    <a:pt x="1142" y="234"/>
                  </a:moveTo>
                  <a:cubicBezTo>
                    <a:pt x="1180" y="234"/>
                    <a:pt x="1217" y="272"/>
                    <a:pt x="1217" y="309"/>
                  </a:cubicBezTo>
                  <a:lnTo>
                    <a:pt x="1217" y="871"/>
                  </a:lnTo>
                  <a:cubicBezTo>
                    <a:pt x="1217" y="927"/>
                    <a:pt x="1273" y="983"/>
                    <a:pt x="1329" y="983"/>
                  </a:cubicBezTo>
                  <a:lnTo>
                    <a:pt x="1891" y="983"/>
                  </a:lnTo>
                  <a:cubicBezTo>
                    <a:pt x="1984" y="983"/>
                    <a:pt x="1984" y="1114"/>
                    <a:pt x="1891" y="1114"/>
                  </a:cubicBezTo>
                  <a:lnTo>
                    <a:pt x="1329" y="1114"/>
                  </a:lnTo>
                  <a:cubicBezTo>
                    <a:pt x="1273" y="1114"/>
                    <a:pt x="1217" y="1170"/>
                    <a:pt x="1217" y="1226"/>
                  </a:cubicBezTo>
                  <a:lnTo>
                    <a:pt x="1217" y="1806"/>
                  </a:lnTo>
                  <a:cubicBezTo>
                    <a:pt x="1217" y="1844"/>
                    <a:pt x="1180" y="1863"/>
                    <a:pt x="1142" y="1863"/>
                  </a:cubicBezTo>
                  <a:cubicBezTo>
                    <a:pt x="1105" y="1863"/>
                    <a:pt x="1086" y="1844"/>
                    <a:pt x="1086" y="1806"/>
                  </a:cubicBezTo>
                  <a:lnTo>
                    <a:pt x="1086" y="1226"/>
                  </a:lnTo>
                  <a:cubicBezTo>
                    <a:pt x="1086" y="1170"/>
                    <a:pt x="1030" y="1114"/>
                    <a:pt x="974" y="1114"/>
                  </a:cubicBezTo>
                  <a:lnTo>
                    <a:pt x="394" y="1114"/>
                  </a:lnTo>
                  <a:cubicBezTo>
                    <a:pt x="319" y="1114"/>
                    <a:pt x="319" y="983"/>
                    <a:pt x="394" y="983"/>
                  </a:cubicBezTo>
                  <a:lnTo>
                    <a:pt x="974" y="983"/>
                  </a:lnTo>
                  <a:cubicBezTo>
                    <a:pt x="1030" y="983"/>
                    <a:pt x="1086" y="927"/>
                    <a:pt x="1086" y="871"/>
                  </a:cubicBezTo>
                  <a:lnTo>
                    <a:pt x="1086" y="309"/>
                  </a:lnTo>
                  <a:cubicBezTo>
                    <a:pt x="1086" y="272"/>
                    <a:pt x="1105" y="234"/>
                    <a:pt x="1142" y="234"/>
                  </a:cubicBezTo>
                  <a:close/>
                  <a:moveTo>
                    <a:pt x="1142" y="0"/>
                  </a:moveTo>
                  <a:cubicBezTo>
                    <a:pt x="992" y="0"/>
                    <a:pt x="843" y="103"/>
                    <a:pt x="843" y="309"/>
                  </a:cubicBezTo>
                  <a:lnTo>
                    <a:pt x="843" y="758"/>
                  </a:lnTo>
                  <a:lnTo>
                    <a:pt x="394" y="758"/>
                  </a:lnTo>
                  <a:cubicBezTo>
                    <a:pt x="1" y="758"/>
                    <a:pt x="1" y="1357"/>
                    <a:pt x="394" y="1357"/>
                  </a:cubicBezTo>
                  <a:lnTo>
                    <a:pt x="843" y="1357"/>
                  </a:lnTo>
                  <a:lnTo>
                    <a:pt x="843" y="1806"/>
                  </a:lnTo>
                  <a:cubicBezTo>
                    <a:pt x="843" y="1975"/>
                    <a:pt x="992" y="2106"/>
                    <a:pt x="1142" y="2106"/>
                  </a:cubicBezTo>
                  <a:cubicBezTo>
                    <a:pt x="1311" y="2106"/>
                    <a:pt x="1460" y="1975"/>
                    <a:pt x="1460" y="1806"/>
                  </a:cubicBezTo>
                  <a:lnTo>
                    <a:pt x="1460" y="1357"/>
                  </a:lnTo>
                  <a:lnTo>
                    <a:pt x="1891" y="1357"/>
                  </a:lnTo>
                  <a:cubicBezTo>
                    <a:pt x="2303" y="1357"/>
                    <a:pt x="2303" y="758"/>
                    <a:pt x="1891" y="758"/>
                  </a:cubicBezTo>
                  <a:lnTo>
                    <a:pt x="1442" y="758"/>
                  </a:lnTo>
                  <a:lnTo>
                    <a:pt x="1442" y="309"/>
                  </a:lnTo>
                  <a:cubicBezTo>
                    <a:pt x="1442" y="103"/>
                    <a:pt x="1292" y="0"/>
                    <a:pt x="114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602;p79">
              <a:extLst>
                <a:ext uri="{FF2B5EF4-FFF2-40B4-BE49-F238E27FC236}">
                  <a16:creationId xmlns:a16="http://schemas.microsoft.com/office/drawing/2014/main" id="{87C33DAC-BB9C-4813-8D07-52B4CCF00FF9}"/>
                </a:ext>
              </a:extLst>
            </p:cNvPr>
            <p:cNvSpPr/>
            <p:nvPr/>
          </p:nvSpPr>
          <p:spPr>
            <a:xfrm>
              <a:off x="8235400" y="2293563"/>
              <a:ext cx="26225" cy="22475"/>
            </a:xfrm>
            <a:custGeom>
              <a:avLst/>
              <a:gdLst/>
              <a:ahLst/>
              <a:cxnLst/>
              <a:rect l="l" t="t" r="r" b="b"/>
              <a:pathLst>
                <a:path w="1049" h="899" extrusionOk="0">
                  <a:moveTo>
                    <a:pt x="599" y="243"/>
                  </a:moveTo>
                  <a:lnTo>
                    <a:pt x="599" y="262"/>
                  </a:lnTo>
                  <a:cubicBezTo>
                    <a:pt x="609" y="260"/>
                    <a:pt x="618" y="259"/>
                    <a:pt x="628" y="259"/>
                  </a:cubicBezTo>
                  <a:cubicBezTo>
                    <a:pt x="727" y="259"/>
                    <a:pt x="805" y="346"/>
                    <a:pt x="805" y="449"/>
                  </a:cubicBezTo>
                  <a:cubicBezTo>
                    <a:pt x="805" y="576"/>
                    <a:pt x="702" y="660"/>
                    <a:pt x="594" y="660"/>
                  </a:cubicBezTo>
                  <a:cubicBezTo>
                    <a:pt x="543" y="660"/>
                    <a:pt x="491" y="641"/>
                    <a:pt x="449" y="599"/>
                  </a:cubicBezTo>
                  <a:cubicBezTo>
                    <a:pt x="300" y="468"/>
                    <a:pt x="393" y="243"/>
                    <a:pt x="599" y="243"/>
                  </a:cubicBezTo>
                  <a:close/>
                  <a:moveTo>
                    <a:pt x="591" y="1"/>
                  </a:moveTo>
                  <a:cubicBezTo>
                    <a:pt x="482" y="1"/>
                    <a:pt x="371" y="41"/>
                    <a:pt x="281" y="131"/>
                  </a:cubicBezTo>
                  <a:cubicBezTo>
                    <a:pt x="0" y="412"/>
                    <a:pt x="187" y="898"/>
                    <a:pt x="599" y="898"/>
                  </a:cubicBezTo>
                  <a:cubicBezTo>
                    <a:pt x="842" y="898"/>
                    <a:pt x="1048" y="692"/>
                    <a:pt x="1048" y="449"/>
                  </a:cubicBezTo>
                  <a:cubicBezTo>
                    <a:pt x="1048" y="182"/>
                    <a:pt x="823" y="1"/>
                    <a:pt x="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603;p79">
              <a:extLst>
                <a:ext uri="{FF2B5EF4-FFF2-40B4-BE49-F238E27FC236}">
                  <a16:creationId xmlns:a16="http://schemas.microsoft.com/office/drawing/2014/main" id="{4A64B908-51A0-4AB5-9180-07304CDACCCC}"/>
                </a:ext>
              </a:extLst>
            </p:cNvPr>
            <p:cNvSpPr/>
            <p:nvPr/>
          </p:nvSpPr>
          <p:spPr>
            <a:xfrm>
              <a:off x="7515275" y="1753613"/>
              <a:ext cx="25750" cy="22450"/>
            </a:xfrm>
            <a:custGeom>
              <a:avLst/>
              <a:gdLst/>
              <a:ahLst/>
              <a:cxnLst/>
              <a:rect l="l" t="t" r="r" b="b"/>
              <a:pathLst>
                <a:path w="1030" h="898" extrusionOk="0">
                  <a:moveTo>
                    <a:pt x="581" y="242"/>
                  </a:moveTo>
                  <a:cubicBezTo>
                    <a:pt x="712" y="242"/>
                    <a:pt x="805" y="336"/>
                    <a:pt x="805" y="448"/>
                  </a:cubicBezTo>
                  <a:cubicBezTo>
                    <a:pt x="805" y="575"/>
                    <a:pt x="702" y="659"/>
                    <a:pt x="595" y="659"/>
                  </a:cubicBezTo>
                  <a:cubicBezTo>
                    <a:pt x="544" y="659"/>
                    <a:pt x="492" y="640"/>
                    <a:pt x="450" y="598"/>
                  </a:cubicBezTo>
                  <a:cubicBezTo>
                    <a:pt x="300" y="467"/>
                    <a:pt x="393" y="242"/>
                    <a:pt x="581" y="242"/>
                  </a:cubicBezTo>
                  <a:close/>
                  <a:moveTo>
                    <a:pt x="587" y="0"/>
                  </a:moveTo>
                  <a:cubicBezTo>
                    <a:pt x="480" y="0"/>
                    <a:pt x="371" y="40"/>
                    <a:pt x="281" y="130"/>
                  </a:cubicBezTo>
                  <a:cubicBezTo>
                    <a:pt x="0" y="411"/>
                    <a:pt x="188" y="897"/>
                    <a:pt x="581" y="897"/>
                  </a:cubicBezTo>
                  <a:cubicBezTo>
                    <a:pt x="843" y="897"/>
                    <a:pt x="1030" y="691"/>
                    <a:pt x="1030" y="448"/>
                  </a:cubicBezTo>
                  <a:cubicBezTo>
                    <a:pt x="1030" y="181"/>
                    <a:pt x="813" y="0"/>
                    <a:pt x="5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604;p79">
              <a:extLst>
                <a:ext uri="{FF2B5EF4-FFF2-40B4-BE49-F238E27FC236}">
                  <a16:creationId xmlns:a16="http://schemas.microsoft.com/office/drawing/2014/main" id="{CA15534F-F983-4CCD-AE7A-D85FCBE812D8}"/>
                </a:ext>
              </a:extLst>
            </p:cNvPr>
            <p:cNvSpPr/>
            <p:nvPr/>
          </p:nvSpPr>
          <p:spPr>
            <a:xfrm>
              <a:off x="8258325" y="1780263"/>
              <a:ext cx="26225" cy="22475"/>
            </a:xfrm>
            <a:custGeom>
              <a:avLst/>
              <a:gdLst/>
              <a:ahLst/>
              <a:cxnLst/>
              <a:rect l="l" t="t" r="r" b="b"/>
              <a:pathLst>
                <a:path w="1049" h="899" extrusionOk="0">
                  <a:moveTo>
                    <a:pt x="599" y="243"/>
                  </a:moveTo>
                  <a:cubicBezTo>
                    <a:pt x="711" y="243"/>
                    <a:pt x="805" y="337"/>
                    <a:pt x="824" y="449"/>
                  </a:cubicBezTo>
                  <a:cubicBezTo>
                    <a:pt x="824" y="576"/>
                    <a:pt x="712" y="660"/>
                    <a:pt x="599" y="660"/>
                  </a:cubicBezTo>
                  <a:cubicBezTo>
                    <a:pt x="545" y="660"/>
                    <a:pt x="492" y="641"/>
                    <a:pt x="449" y="599"/>
                  </a:cubicBezTo>
                  <a:cubicBezTo>
                    <a:pt x="318" y="468"/>
                    <a:pt x="412" y="243"/>
                    <a:pt x="599" y="243"/>
                  </a:cubicBezTo>
                  <a:close/>
                  <a:moveTo>
                    <a:pt x="591" y="1"/>
                  </a:moveTo>
                  <a:cubicBezTo>
                    <a:pt x="482" y="1"/>
                    <a:pt x="371" y="41"/>
                    <a:pt x="281" y="131"/>
                  </a:cubicBezTo>
                  <a:cubicBezTo>
                    <a:pt x="0" y="412"/>
                    <a:pt x="206" y="898"/>
                    <a:pt x="599" y="898"/>
                  </a:cubicBezTo>
                  <a:cubicBezTo>
                    <a:pt x="842" y="898"/>
                    <a:pt x="1048" y="692"/>
                    <a:pt x="1048" y="449"/>
                  </a:cubicBezTo>
                  <a:cubicBezTo>
                    <a:pt x="1048" y="182"/>
                    <a:pt x="823" y="1"/>
                    <a:pt x="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605;p79">
              <a:extLst>
                <a:ext uri="{FF2B5EF4-FFF2-40B4-BE49-F238E27FC236}">
                  <a16:creationId xmlns:a16="http://schemas.microsoft.com/office/drawing/2014/main" id="{60F8C08B-2DB4-4888-8A31-3066F20A36EB}"/>
                </a:ext>
              </a:extLst>
            </p:cNvPr>
            <p:cNvSpPr/>
            <p:nvPr/>
          </p:nvSpPr>
          <p:spPr>
            <a:xfrm>
              <a:off x="7264950" y="2915788"/>
              <a:ext cx="26225" cy="22575"/>
            </a:xfrm>
            <a:custGeom>
              <a:avLst/>
              <a:gdLst/>
              <a:ahLst/>
              <a:cxnLst/>
              <a:rect l="l" t="t" r="r" b="b"/>
              <a:pathLst>
                <a:path w="1049" h="903" extrusionOk="0">
                  <a:moveTo>
                    <a:pt x="579" y="246"/>
                  </a:moveTo>
                  <a:cubicBezTo>
                    <a:pt x="585" y="246"/>
                    <a:pt x="592" y="246"/>
                    <a:pt x="599" y="247"/>
                  </a:cubicBezTo>
                  <a:cubicBezTo>
                    <a:pt x="711" y="247"/>
                    <a:pt x="805" y="341"/>
                    <a:pt x="805" y="453"/>
                  </a:cubicBezTo>
                  <a:cubicBezTo>
                    <a:pt x="805" y="580"/>
                    <a:pt x="702" y="664"/>
                    <a:pt x="594" y="664"/>
                  </a:cubicBezTo>
                  <a:cubicBezTo>
                    <a:pt x="543" y="664"/>
                    <a:pt x="491" y="645"/>
                    <a:pt x="449" y="603"/>
                  </a:cubicBezTo>
                  <a:cubicBezTo>
                    <a:pt x="305" y="476"/>
                    <a:pt x="404" y="246"/>
                    <a:pt x="579" y="246"/>
                  </a:cubicBezTo>
                  <a:close/>
                  <a:moveTo>
                    <a:pt x="599" y="1"/>
                  </a:moveTo>
                  <a:cubicBezTo>
                    <a:pt x="487" y="1"/>
                    <a:pt x="373" y="43"/>
                    <a:pt x="281" y="135"/>
                  </a:cubicBezTo>
                  <a:cubicBezTo>
                    <a:pt x="0" y="415"/>
                    <a:pt x="206" y="902"/>
                    <a:pt x="599" y="902"/>
                  </a:cubicBezTo>
                  <a:cubicBezTo>
                    <a:pt x="842" y="902"/>
                    <a:pt x="1048" y="696"/>
                    <a:pt x="1048" y="453"/>
                  </a:cubicBezTo>
                  <a:cubicBezTo>
                    <a:pt x="1048" y="176"/>
                    <a:pt x="828" y="1"/>
                    <a:pt x="59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606;p79">
              <a:extLst>
                <a:ext uri="{FF2B5EF4-FFF2-40B4-BE49-F238E27FC236}">
                  <a16:creationId xmlns:a16="http://schemas.microsoft.com/office/drawing/2014/main" id="{459EDEBE-36DD-4284-9F84-987B6EBEF82E}"/>
                </a:ext>
              </a:extLst>
            </p:cNvPr>
            <p:cNvSpPr/>
            <p:nvPr/>
          </p:nvSpPr>
          <p:spPr>
            <a:xfrm>
              <a:off x="7240150" y="2494313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79" y="241"/>
                  </a:moveTo>
                  <a:cubicBezTo>
                    <a:pt x="585" y="241"/>
                    <a:pt x="592" y="242"/>
                    <a:pt x="599" y="242"/>
                  </a:cubicBezTo>
                  <a:cubicBezTo>
                    <a:pt x="711" y="242"/>
                    <a:pt x="805" y="336"/>
                    <a:pt x="805" y="448"/>
                  </a:cubicBezTo>
                  <a:cubicBezTo>
                    <a:pt x="805" y="575"/>
                    <a:pt x="702" y="659"/>
                    <a:pt x="594" y="659"/>
                  </a:cubicBezTo>
                  <a:cubicBezTo>
                    <a:pt x="543" y="659"/>
                    <a:pt x="491" y="640"/>
                    <a:pt x="449" y="598"/>
                  </a:cubicBezTo>
                  <a:cubicBezTo>
                    <a:pt x="305" y="472"/>
                    <a:pt x="404" y="241"/>
                    <a:pt x="579" y="241"/>
                  </a:cubicBezTo>
                  <a:close/>
                  <a:moveTo>
                    <a:pt x="591" y="0"/>
                  </a:moveTo>
                  <a:cubicBezTo>
                    <a:pt x="482" y="0"/>
                    <a:pt x="371" y="40"/>
                    <a:pt x="281" y="130"/>
                  </a:cubicBezTo>
                  <a:cubicBezTo>
                    <a:pt x="0" y="411"/>
                    <a:pt x="206" y="898"/>
                    <a:pt x="599" y="898"/>
                  </a:cubicBezTo>
                  <a:cubicBezTo>
                    <a:pt x="842" y="898"/>
                    <a:pt x="1048" y="692"/>
                    <a:pt x="1048" y="448"/>
                  </a:cubicBezTo>
                  <a:cubicBezTo>
                    <a:pt x="1048" y="181"/>
                    <a:pt x="823" y="0"/>
                    <a:pt x="59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607;p79">
              <a:extLst>
                <a:ext uri="{FF2B5EF4-FFF2-40B4-BE49-F238E27FC236}">
                  <a16:creationId xmlns:a16="http://schemas.microsoft.com/office/drawing/2014/main" id="{21967D34-0D85-4C23-810E-D352B32E4188}"/>
                </a:ext>
              </a:extLst>
            </p:cNvPr>
            <p:cNvSpPr/>
            <p:nvPr/>
          </p:nvSpPr>
          <p:spPr>
            <a:xfrm>
              <a:off x="6794675" y="2093313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0" y="224"/>
                  </a:moveTo>
                  <a:cubicBezTo>
                    <a:pt x="712" y="242"/>
                    <a:pt x="806" y="336"/>
                    <a:pt x="806" y="448"/>
                  </a:cubicBezTo>
                  <a:cubicBezTo>
                    <a:pt x="806" y="575"/>
                    <a:pt x="703" y="659"/>
                    <a:pt x="595" y="659"/>
                  </a:cubicBezTo>
                  <a:cubicBezTo>
                    <a:pt x="544" y="659"/>
                    <a:pt x="492" y="640"/>
                    <a:pt x="450" y="598"/>
                  </a:cubicBezTo>
                  <a:cubicBezTo>
                    <a:pt x="319" y="467"/>
                    <a:pt x="413" y="242"/>
                    <a:pt x="600" y="224"/>
                  </a:cubicBezTo>
                  <a:close/>
                  <a:moveTo>
                    <a:pt x="592" y="0"/>
                  </a:moveTo>
                  <a:cubicBezTo>
                    <a:pt x="482" y="0"/>
                    <a:pt x="372" y="40"/>
                    <a:pt x="282" y="130"/>
                  </a:cubicBezTo>
                  <a:cubicBezTo>
                    <a:pt x="1" y="411"/>
                    <a:pt x="188" y="897"/>
                    <a:pt x="600" y="897"/>
                  </a:cubicBezTo>
                  <a:cubicBezTo>
                    <a:pt x="843" y="897"/>
                    <a:pt x="1049" y="692"/>
                    <a:pt x="1049" y="448"/>
                  </a:cubicBezTo>
                  <a:cubicBezTo>
                    <a:pt x="1049" y="181"/>
                    <a:pt x="824" y="0"/>
                    <a:pt x="5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608;p79">
              <a:extLst>
                <a:ext uri="{FF2B5EF4-FFF2-40B4-BE49-F238E27FC236}">
                  <a16:creationId xmlns:a16="http://schemas.microsoft.com/office/drawing/2014/main" id="{45779CDF-649B-4619-977A-932D4488D8EF}"/>
                </a:ext>
              </a:extLst>
            </p:cNvPr>
            <p:cNvSpPr/>
            <p:nvPr/>
          </p:nvSpPr>
          <p:spPr>
            <a:xfrm>
              <a:off x="8045425" y="2991588"/>
              <a:ext cx="26225" cy="22575"/>
            </a:xfrm>
            <a:custGeom>
              <a:avLst/>
              <a:gdLst/>
              <a:ahLst/>
              <a:cxnLst/>
              <a:rect l="l" t="t" r="r" b="b"/>
              <a:pathLst>
                <a:path w="1049" h="903" extrusionOk="0">
                  <a:moveTo>
                    <a:pt x="599" y="228"/>
                  </a:moveTo>
                  <a:cubicBezTo>
                    <a:pt x="711" y="228"/>
                    <a:pt x="805" y="322"/>
                    <a:pt x="805" y="453"/>
                  </a:cubicBezTo>
                  <a:cubicBezTo>
                    <a:pt x="805" y="580"/>
                    <a:pt x="702" y="664"/>
                    <a:pt x="594" y="664"/>
                  </a:cubicBezTo>
                  <a:cubicBezTo>
                    <a:pt x="543" y="664"/>
                    <a:pt x="492" y="645"/>
                    <a:pt x="449" y="603"/>
                  </a:cubicBezTo>
                  <a:cubicBezTo>
                    <a:pt x="318" y="472"/>
                    <a:pt x="412" y="228"/>
                    <a:pt x="599" y="228"/>
                  </a:cubicBezTo>
                  <a:close/>
                  <a:moveTo>
                    <a:pt x="599" y="1"/>
                  </a:moveTo>
                  <a:cubicBezTo>
                    <a:pt x="487" y="1"/>
                    <a:pt x="373" y="43"/>
                    <a:pt x="281" y="135"/>
                  </a:cubicBezTo>
                  <a:cubicBezTo>
                    <a:pt x="0" y="416"/>
                    <a:pt x="187" y="902"/>
                    <a:pt x="599" y="902"/>
                  </a:cubicBezTo>
                  <a:cubicBezTo>
                    <a:pt x="842" y="883"/>
                    <a:pt x="1048" y="696"/>
                    <a:pt x="1048" y="453"/>
                  </a:cubicBezTo>
                  <a:cubicBezTo>
                    <a:pt x="1048" y="176"/>
                    <a:pt x="829" y="1"/>
                    <a:pt x="59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2703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897804" y="497222"/>
            <a:ext cx="10290400" cy="88606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>
                <a:latin typeface="Castellar"/>
              </a:rPr>
              <a:t>LEDs</a:t>
            </a:r>
            <a:endParaRPr lang="en-US" dirty="0"/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33" y="469900"/>
            <a:ext cx="632300" cy="1299633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F3E3938-E88E-4019-A630-FE43DBB08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306" y="1608621"/>
            <a:ext cx="3788734" cy="3994015"/>
          </a:xfrm>
          <a:prstGeom prst="rect">
            <a:avLst/>
          </a:prstGeom>
        </p:spPr>
      </p:pic>
      <p:pic>
        <p:nvPicPr>
          <p:cNvPr id="7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323B871-60B5-4959-A466-9D5912DD2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217" y="1611923"/>
            <a:ext cx="4639339" cy="398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720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A41F-FD81-40F1-B2A3-8C42A122F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stellar"/>
              </a:rPr>
              <a:t>Continuous Servo Motors</a:t>
            </a:r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0EBE4A3-B527-458E-8EF6-54C689E3D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057" y="1549094"/>
            <a:ext cx="6759887" cy="458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58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A41F-FD81-40F1-B2A3-8C42A122F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stellar"/>
              </a:rPr>
              <a:t>Line Reading IR Sensors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FDDDAED-C110-4BC7-BC88-A4DE711F7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183" y="1533104"/>
            <a:ext cx="9085634" cy="460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548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A41F-FD81-40F1-B2A3-8C42A122F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719332"/>
            <a:ext cx="10290400" cy="720361"/>
          </a:xfrm>
        </p:spPr>
        <p:txBody>
          <a:bodyPr/>
          <a:lstStyle/>
          <a:p>
            <a:r>
              <a:rPr lang="en-US" dirty="0">
                <a:latin typeface="Castellar"/>
              </a:rPr>
              <a:t>distance measuring IR</a:t>
            </a:r>
            <a:br>
              <a:rPr lang="en-US" dirty="0">
                <a:latin typeface="Castellar"/>
              </a:rPr>
            </a:br>
            <a:r>
              <a:rPr lang="en-US" dirty="0">
                <a:latin typeface="Castellar"/>
              </a:rPr>
              <a:t>&amp; Ultrasonic sensor</a:t>
            </a:r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04EC8A1-7F2B-4CA1-848C-E5E010B0C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10" y="2003898"/>
            <a:ext cx="6233645" cy="3555933"/>
          </a:xfrm>
          <a:prstGeom prst="rect">
            <a:avLst/>
          </a:prstGeom>
        </p:spPr>
      </p:pic>
      <p:pic>
        <p:nvPicPr>
          <p:cNvPr id="7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61C19A2C-7481-45E8-B9FB-9756F2108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3985" y="2328605"/>
            <a:ext cx="4427405" cy="291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34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A41F-FD81-40F1-B2A3-8C42A122F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486383"/>
            <a:ext cx="10290400" cy="840950"/>
          </a:xfrm>
        </p:spPr>
        <p:txBody>
          <a:bodyPr/>
          <a:lstStyle/>
          <a:p>
            <a:r>
              <a:rPr lang="en-US" dirty="0">
                <a:latin typeface="Castellar"/>
              </a:rPr>
              <a:t>Simulation</a:t>
            </a:r>
          </a:p>
        </p:txBody>
      </p:sp>
      <p:pic>
        <p:nvPicPr>
          <p:cNvPr id="3" name="For_Simulation_Slide">
            <a:hlinkClick r:id="" action="ppaction://media"/>
            <a:extLst>
              <a:ext uri="{FF2B5EF4-FFF2-40B4-BE49-F238E27FC236}">
                <a16:creationId xmlns:a16="http://schemas.microsoft.com/office/drawing/2014/main" id="{4A0DC849-4E48-46A4-B510-F453413D19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259" y="1327333"/>
            <a:ext cx="8553483" cy="481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094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139;p47">
            <a:extLst>
              <a:ext uri="{FF2B5EF4-FFF2-40B4-BE49-F238E27FC236}">
                <a16:creationId xmlns:a16="http://schemas.microsoft.com/office/drawing/2014/main" id="{D71F171F-9739-4D45-A643-713717ACD6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9416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>
                <a:latin typeface="Castellar" panose="020A0402060406010301" pitchFamily="18" charset="0"/>
              </a:rPr>
              <a:t>Possible issues/resolutions</a:t>
            </a:r>
            <a:endParaRPr dirty="0">
              <a:latin typeface="Castellar" panose="020A0402060406010301" pitchFamily="18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EC4DA6A-9663-413C-AEA2-0AF543BAE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282955"/>
              </p:ext>
            </p:extLst>
          </p:nvPr>
        </p:nvGraphicFramePr>
        <p:xfrm>
          <a:off x="2877495" y="1681564"/>
          <a:ext cx="6437010" cy="290859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218505">
                  <a:extLst>
                    <a:ext uri="{9D8B030D-6E8A-4147-A177-3AD203B41FA5}">
                      <a16:colId xmlns:a16="http://schemas.microsoft.com/office/drawing/2014/main" val="592950878"/>
                    </a:ext>
                  </a:extLst>
                </a:gridCol>
                <a:gridCol w="3218505">
                  <a:extLst>
                    <a:ext uri="{9D8B030D-6E8A-4147-A177-3AD203B41FA5}">
                      <a16:colId xmlns:a16="http://schemas.microsoft.com/office/drawing/2014/main" val="1038664312"/>
                    </a:ext>
                  </a:extLst>
                </a:gridCol>
              </a:tblGrid>
              <a:tr h="69333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ISSUE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RESOLUTION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114045"/>
                  </a:ext>
                </a:extLst>
              </a:tr>
              <a:tr h="73842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Lack of security in Arduino accessibility modifiers.</a:t>
                      </a:r>
                      <a:endParaRPr lang="en-US" sz="2000" err="1">
                        <a:solidFill>
                          <a:schemeClr val="bg1"/>
                        </a:solidFill>
                        <a:latin typeface="Lato"/>
                        <a:ea typeface="Lato"/>
                        <a:cs typeface="Lat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Privatize variables and functions.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7152772"/>
                  </a:ext>
                </a:extLst>
              </a:tr>
              <a:tr h="73842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TCP could be resource heavy.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Could switch to a UDP.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0231181"/>
                  </a:ext>
                </a:extLst>
              </a:tr>
              <a:tr h="73842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Performance with current Lighting.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Lato"/>
                          <a:ea typeface="Lato"/>
                          <a:cs typeface="Lato"/>
                        </a:rPr>
                        <a:t>Optimize workflow.</a:t>
                      </a:r>
                      <a:endParaRPr lang="en-US" sz="2000" dirty="0">
                        <a:solidFill>
                          <a:schemeClr val="bg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1729458"/>
                  </a:ext>
                </a:extLst>
              </a:tr>
            </a:tbl>
          </a:graphicData>
        </a:graphic>
      </p:graphicFrame>
      <p:grpSp>
        <p:nvGrpSpPr>
          <p:cNvPr id="4" name="Google Shape;12700;p79">
            <a:extLst>
              <a:ext uri="{FF2B5EF4-FFF2-40B4-BE49-F238E27FC236}">
                <a16:creationId xmlns:a16="http://schemas.microsoft.com/office/drawing/2014/main" id="{76BF3643-30C4-4BA0-B1B5-828E57404EE0}"/>
              </a:ext>
            </a:extLst>
          </p:cNvPr>
          <p:cNvGrpSpPr/>
          <p:nvPr/>
        </p:nvGrpSpPr>
        <p:grpSpPr>
          <a:xfrm>
            <a:off x="883606" y="4803921"/>
            <a:ext cx="3769876" cy="1334746"/>
            <a:chOff x="5819050" y="3336200"/>
            <a:chExt cx="1769675" cy="576600"/>
          </a:xfrm>
        </p:grpSpPr>
        <p:sp>
          <p:nvSpPr>
            <p:cNvPr id="10" name="Google Shape;12705;p79">
              <a:extLst>
                <a:ext uri="{FF2B5EF4-FFF2-40B4-BE49-F238E27FC236}">
                  <a16:creationId xmlns:a16="http://schemas.microsoft.com/office/drawing/2014/main" id="{61FBF945-4D2E-455A-8A5C-A5A622D1AD20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706;p79">
              <a:extLst>
                <a:ext uri="{FF2B5EF4-FFF2-40B4-BE49-F238E27FC236}">
                  <a16:creationId xmlns:a16="http://schemas.microsoft.com/office/drawing/2014/main" id="{178CE44F-EBA9-42D1-A121-DDA6C3DE3E35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707;p79">
              <a:extLst>
                <a:ext uri="{FF2B5EF4-FFF2-40B4-BE49-F238E27FC236}">
                  <a16:creationId xmlns:a16="http://schemas.microsoft.com/office/drawing/2014/main" id="{64739E27-F439-4829-B87C-4D1E10DFD816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708;p79">
              <a:extLst>
                <a:ext uri="{FF2B5EF4-FFF2-40B4-BE49-F238E27FC236}">
                  <a16:creationId xmlns:a16="http://schemas.microsoft.com/office/drawing/2014/main" id="{FFFB374F-EB87-48D1-9FDB-6521991B249F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709;p79">
              <a:extLst>
                <a:ext uri="{FF2B5EF4-FFF2-40B4-BE49-F238E27FC236}">
                  <a16:creationId xmlns:a16="http://schemas.microsoft.com/office/drawing/2014/main" id="{67539407-1A88-49CC-B918-51C5722B3C19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710;p79">
              <a:extLst>
                <a:ext uri="{FF2B5EF4-FFF2-40B4-BE49-F238E27FC236}">
                  <a16:creationId xmlns:a16="http://schemas.microsoft.com/office/drawing/2014/main" id="{291E8E71-9697-4B55-ADC3-412D731FE122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711;p79">
              <a:extLst>
                <a:ext uri="{FF2B5EF4-FFF2-40B4-BE49-F238E27FC236}">
                  <a16:creationId xmlns:a16="http://schemas.microsoft.com/office/drawing/2014/main" id="{2452A6E5-E1DC-495A-AEDB-68383B49F388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712;p79">
              <a:extLst>
                <a:ext uri="{FF2B5EF4-FFF2-40B4-BE49-F238E27FC236}">
                  <a16:creationId xmlns:a16="http://schemas.microsoft.com/office/drawing/2014/main" id="{855D4368-BC81-463E-B9B6-5D1798C3FB83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713;p79">
              <a:extLst>
                <a:ext uri="{FF2B5EF4-FFF2-40B4-BE49-F238E27FC236}">
                  <a16:creationId xmlns:a16="http://schemas.microsoft.com/office/drawing/2014/main" id="{A1335DD8-F636-40AF-B998-163FDF4D48BD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714;p79">
              <a:extLst>
                <a:ext uri="{FF2B5EF4-FFF2-40B4-BE49-F238E27FC236}">
                  <a16:creationId xmlns:a16="http://schemas.microsoft.com/office/drawing/2014/main" id="{73705EA5-D507-4F17-AAAC-B2DFC4553AEF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715;p79">
              <a:extLst>
                <a:ext uri="{FF2B5EF4-FFF2-40B4-BE49-F238E27FC236}">
                  <a16:creationId xmlns:a16="http://schemas.microsoft.com/office/drawing/2014/main" id="{2F9F6922-20B1-4026-94AB-F2FE71C4E6B0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716;p79">
              <a:extLst>
                <a:ext uri="{FF2B5EF4-FFF2-40B4-BE49-F238E27FC236}">
                  <a16:creationId xmlns:a16="http://schemas.microsoft.com/office/drawing/2014/main" id="{D4408F26-D1F8-410A-82E3-2E279490F453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17;p79">
              <a:extLst>
                <a:ext uri="{FF2B5EF4-FFF2-40B4-BE49-F238E27FC236}">
                  <a16:creationId xmlns:a16="http://schemas.microsoft.com/office/drawing/2014/main" id="{D1A2D99C-6AAF-493E-BF92-D05DD62F3627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18;p79">
              <a:extLst>
                <a:ext uri="{FF2B5EF4-FFF2-40B4-BE49-F238E27FC236}">
                  <a16:creationId xmlns:a16="http://schemas.microsoft.com/office/drawing/2014/main" id="{93302B6D-4ADC-4EB1-A502-037E598D995D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19;p79">
              <a:extLst>
                <a:ext uri="{FF2B5EF4-FFF2-40B4-BE49-F238E27FC236}">
                  <a16:creationId xmlns:a16="http://schemas.microsoft.com/office/drawing/2014/main" id="{9973351C-6FD2-441F-86D0-66FFF1D02229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20;p79">
              <a:extLst>
                <a:ext uri="{FF2B5EF4-FFF2-40B4-BE49-F238E27FC236}">
                  <a16:creationId xmlns:a16="http://schemas.microsoft.com/office/drawing/2014/main" id="{754A042E-5DBC-4B1B-9D12-9948C4FE0FB8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21;p79">
              <a:extLst>
                <a:ext uri="{FF2B5EF4-FFF2-40B4-BE49-F238E27FC236}">
                  <a16:creationId xmlns:a16="http://schemas.microsoft.com/office/drawing/2014/main" id="{FAE1D073-7ED0-4FC6-B18F-5ECBB2304007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22;p79">
              <a:extLst>
                <a:ext uri="{FF2B5EF4-FFF2-40B4-BE49-F238E27FC236}">
                  <a16:creationId xmlns:a16="http://schemas.microsoft.com/office/drawing/2014/main" id="{5B34B904-5D14-4D41-B16A-F57B215BBA57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23;p79">
              <a:extLst>
                <a:ext uri="{FF2B5EF4-FFF2-40B4-BE49-F238E27FC236}">
                  <a16:creationId xmlns:a16="http://schemas.microsoft.com/office/drawing/2014/main" id="{5C567932-6D2C-42B9-9443-316A94EDDC1B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24;p79">
              <a:extLst>
                <a:ext uri="{FF2B5EF4-FFF2-40B4-BE49-F238E27FC236}">
                  <a16:creationId xmlns:a16="http://schemas.microsoft.com/office/drawing/2014/main" id="{AC08461D-9024-4B69-93C8-427193ED178F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25;p79">
              <a:extLst>
                <a:ext uri="{FF2B5EF4-FFF2-40B4-BE49-F238E27FC236}">
                  <a16:creationId xmlns:a16="http://schemas.microsoft.com/office/drawing/2014/main" id="{F725EB51-98B1-4D63-94B8-004075514C99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26;p79">
              <a:extLst>
                <a:ext uri="{FF2B5EF4-FFF2-40B4-BE49-F238E27FC236}">
                  <a16:creationId xmlns:a16="http://schemas.microsoft.com/office/drawing/2014/main" id="{53F68D66-8A0D-4975-9022-EA09C3A587A7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27;p79">
              <a:extLst>
                <a:ext uri="{FF2B5EF4-FFF2-40B4-BE49-F238E27FC236}">
                  <a16:creationId xmlns:a16="http://schemas.microsoft.com/office/drawing/2014/main" id="{9D1EB241-6548-4B12-AFD3-308B5A821B89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28;p79">
              <a:extLst>
                <a:ext uri="{FF2B5EF4-FFF2-40B4-BE49-F238E27FC236}">
                  <a16:creationId xmlns:a16="http://schemas.microsoft.com/office/drawing/2014/main" id="{F0378F4F-8FCF-41AA-B2EC-AF1E6B50C1A7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29;p79">
              <a:extLst>
                <a:ext uri="{FF2B5EF4-FFF2-40B4-BE49-F238E27FC236}">
                  <a16:creationId xmlns:a16="http://schemas.microsoft.com/office/drawing/2014/main" id="{4E9011C7-6730-4C05-8A78-1E1EB64925F9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30;p79">
              <a:extLst>
                <a:ext uri="{FF2B5EF4-FFF2-40B4-BE49-F238E27FC236}">
                  <a16:creationId xmlns:a16="http://schemas.microsoft.com/office/drawing/2014/main" id="{00C22019-DBAB-4724-8F03-16ABFDB30836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31;p79">
              <a:extLst>
                <a:ext uri="{FF2B5EF4-FFF2-40B4-BE49-F238E27FC236}">
                  <a16:creationId xmlns:a16="http://schemas.microsoft.com/office/drawing/2014/main" id="{5BF0BA15-F44D-4356-94C2-6E1D81D1823E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32;p79">
              <a:extLst>
                <a:ext uri="{FF2B5EF4-FFF2-40B4-BE49-F238E27FC236}">
                  <a16:creationId xmlns:a16="http://schemas.microsoft.com/office/drawing/2014/main" id="{EDF7473A-06F9-4CAC-BCE5-45D990FFB466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33;p79">
              <a:extLst>
                <a:ext uri="{FF2B5EF4-FFF2-40B4-BE49-F238E27FC236}">
                  <a16:creationId xmlns:a16="http://schemas.microsoft.com/office/drawing/2014/main" id="{0B3006C5-D2B4-4F5E-A63A-91C438DF2921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34;p79">
              <a:extLst>
                <a:ext uri="{FF2B5EF4-FFF2-40B4-BE49-F238E27FC236}">
                  <a16:creationId xmlns:a16="http://schemas.microsoft.com/office/drawing/2014/main" id="{0AF44104-22DF-4FB3-91DF-A116D67663DF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35;p79">
              <a:extLst>
                <a:ext uri="{FF2B5EF4-FFF2-40B4-BE49-F238E27FC236}">
                  <a16:creationId xmlns:a16="http://schemas.microsoft.com/office/drawing/2014/main" id="{CAA3D362-D9EA-4579-97E2-DA682104DA8B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36;p79">
              <a:extLst>
                <a:ext uri="{FF2B5EF4-FFF2-40B4-BE49-F238E27FC236}">
                  <a16:creationId xmlns:a16="http://schemas.microsoft.com/office/drawing/2014/main" id="{74BBD32D-072B-421D-AAC4-CE85E1634C5D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37;p79">
              <a:extLst>
                <a:ext uri="{FF2B5EF4-FFF2-40B4-BE49-F238E27FC236}">
                  <a16:creationId xmlns:a16="http://schemas.microsoft.com/office/drawing/2014/main" id="{5E23417D-75BA-448C-B506-41006EF5A847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38;p79">
              <a:extLst>
                <a:ext uri="{FF2B5EF4-FFF2-40B4-BE49-F238E27FC236}">
                  <a16:creationId xmlns:a16="http://schemas.microsoft.com/office/drawing/2014/main" id="{6092ACAF-6C91-490A-87C8-ACB5CBA4A45D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39;p79">
              <a:extLst>
                <a:ext uri="{FF2B5EF4-FFF2-40B4-BE49-F238E27FC236}">
                  <a16:creationId xmlns:a16="http://schemas.microsoft.com/office/drawing/2014/main" id="{EFCAC420-5AB0-456B-8D77-3EEFCE35FF7F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40;p79">
              <a:extLst>
                <a:ext uri="{FF2B5EF4-FFF2-40B4-BE49-F238E27FC236}">
                  <a16:creationId xmlns:a16="http://schemas.microsoft.com/office/drawing/2014/main" id="{E6DF39FA-3E1D-4135-8D51-771EE7D16E60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41;p79">
              <a:extLst>
                <a:ext uri="{FF2B5EF4-FFF2-40B4-BE49-F238E27FC236}">
                  <a16:creationId xmlns:a16="http://schemas.microsoft.com/office/drawing/2014/main" id="{286D5A43-CF82-47E7-9F80-F5764499249F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42;p79">
              <a:extLst>
                <a:ext uri="{FF2B5EF4-FFF2-40B4-BE49-F238E27FC236}">
                  <a16:creationId xmlns:a16="http://schemas.microsoft.com/office/drawing/2014/main" id="{8928E882-A651-4ACE-83E7-827C1E9005C1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43;p79">
              <a:extLst>
                <a:ext uri="{FF2B5EF4-FFF2-40B4-BE49-F238E27FC236}">
                  <a16:creationId xmlns:a16="http://schemas.microsoft.com/office/drawing/2014/main" id="{7935240E-D816-449F-855B-32127F70C313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44;p79">
              <a:extLst>
                <a:ext uri="{FF2B5EF4-FFF2-40B4-BE49-F238E27FC236}">
                  <a16:creationId xmlns:a16="http://schemas.microsoft.com/office/drawing/2014/main" id="{8F191C29-77FD-4CA3-8566-10F5AB132ED7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45;p79">
              <a:extLst>
                <a:ext uri="{FF2B5EF4-FFF2-40B4-BE49-F238E27FC236}">
                  <a16:creationId xmlns:a16="http://schemas.microsoft.com/office/drawing/2014/main" id="{8366C64F-9372-455C-873E-47445F79AD7B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46;p79">
              <a:extLst>
                <a:ext uri="{FF2B5EF4-FFF2-40B4-BE49-F238E27FC236}">
                  <a16:creationId xmlns:a16="http://schemas.microsoft.com/office/drawing/2014/main" id="{34180561-D970-47AA-AC8A-89D9C9AE0BBC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47;p79">
              <a:extLst>
                <a:ext uri="{FF2B5EF4-FFF2-40B4-BE49-F238E27FC236}">
                  <a16:creationId xmlns:a16="http://schemas.microsoft.com/office/drawing/2014/main" id="{83C824B4-08D3-47F8-A7E4-4A98FFE9E6BC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748;p79">
              <a:extLst>
                <a:ext uri="{FF2B5EF4-FFF2-40B4-BE49-F238E27FC236}">
                  <a16:creationId xmlns:a16="http://schemas.microsoft.com/office/drawing/2014/main" id="{31042C0A-99B5-487F-BAC0-AAD0B3A7F2CD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49;p79">
              <a:extLst>
                <a:ext uri="{FF2B5EF4-FFF2-40B4-BE49-F238E27FC236}">
                  <a16:creationId xmlns:a16="http://schemas.microsoft.com/office/drawing/2014/main" id="{6B84BD50-28B1-4B1C-8039-B546CCCB7920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750;p79">
              <a:extLst>
                <a:ext uri="{FF2B5EF4-FFF2-40B4-BE49-F238E27FC236}">
                  <a16:creationId xmlns:a16="http://schemas.microsoft.com/office/drawing/2014/main" id="{126AA28E-1433-45D2-9B24-6392758D0A4F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751;p79">
              <a:extLst>
                <a:ext uri="{FF2B5EF4-FFF2-40B4-BE49-F238E27FC236}">
                  <a16:creationId xmlns:a16="http://schemas.microsoft.com/office/drawing/2014/main" id="{F809A582-9E40-47C0-9F1A-20084273C34C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752;p79">
              <a:extLst>
                <a:ext uri="{FF2B5EF4-FFF2-40B4-BE49-F238E27FC236}">
                  <a16:creationId xmlns:a16="http://schemas.microsoft.com/office/drawing/2014/main" id="{E2D57A58-8FCD-4592-8107-07EC0378DFA8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753;p79">
              <a:extLst>
                <a:ext uri="{FF2B5EF4-FFF2-40B4-BE49-F238E27FC236}">
                  <a16:creationId xmlns:a16="http://schemas.microsoft.com/office/drawing/2014/main" id="{094886F0-5707-474F-85A6-43C92F2EF922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754;p79">
              <a:extLst>
                <a:ext uri="{FF2B5EF4-FFF2-40B4-BE49-F238E27FC236}">
                  <a16:creationId xmlns:a16="http://schemas.microsoft.com/office/drawing/2014/main" id="{36529A7A-27BB-4AEE-AC96-5420C51B32B2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755;p79">
              <a:extLst>
                <a:ext uri="{FF2B5EF4-FFF2-40B4-BE49-F238E27FC236}">
                  <a16:creationId xmlns:a16="http://schemas.microsoft.com/office/drawing/2014/main" id="{5E3236F4-0EBA-485B-89C3-B59AFEF59CF2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12700;p79">
            <a:extLst>
              <a:ext uri="{FF2B5EF4-FFF2-40B4-BE49-F238E27FC236}">
                <a16:creationId xmlns:a16="http://schemas.microsoft.com/office/drawing/2014/main" id="{B904E9D7-1109-466B-8855-5853769CBD4E}"/>
              </a:ext>
            </a:extLst>
          </p:cNvPr>
          <p:cNvGrpSpPr/>
          <p:nvPr/>
        </p:nvGrpSpPr>
        <p:grpSpPr>
          <a:xfrm rot="10541524">
            <a:off x="4738864" y="4851723"/>
            <a:ext cx="3769876" cy="1334746"/>
            <a:chOff x="5819050" y="3336200"/>
            <a:chExt cx="1769675" cy="576600"/>
          </a:xfrm>
        </p:grpSpPr>
        <p:sp>
          <p:nvSpPr>
            <p:cNvPr id="63" name="Google Shape;12705;p79">
              <a:extLst>
                <a:ext uri="{FF2B5EF4-FFF2-40B4-BE49-F238E27FC236}">
                  <a16:creationId xmlns:a16="http://schemas.microsoft.com/office/drawing/2014/main" id="{8A586959-3003-48BC-8EF1-D05218AA7CD1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706;p79">
              <a:extLst>
                <a:ext uri="{FF2B5EF4-FFF2-40B4-BE49-F238E27FC236}">
                  <a16:creationId xmlns:a16="http://schemas.microsoft.com/office/drawing/2014/main" id="{983B5974-C07E-4FF8-9BBF-483F01A9ED36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707;p79">
              <a:extLst>
                <a:ext uri="{FF2B5EF4-FFF2-40B4-BE49-F238E27FC236}">
                  <a16:creationId xmlns:a16="http://schemas.microsoft.com/office/drawing/2014/main" id="{704031FA-2017-4E43-9CF5-E41B54330BC1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708;p79">
              <a:extLst>
                <a:ext uri="{FF2B5EF4-FFF2-40B4-BE49-F238E27FC236}">
                  <a16:creationId xmlns:a16="http://schemas.microsoft.com/office/drawing/2014/main" id="{0A2D2D01-D4E1-4711-B8E8-79B9C04F44A0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709;p79">
              <a:extLst>
                <a:ext uri="{FF2B5EF4-FFF2-40B4-BE49-F238E27FC236}">
                  <a16:creationId xmlns:a16="http://schemas.microsoft.com/office/drawing/2014/main" id="{E03432CF-458D-4531-99C3-E8E627EBD28C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710;p79">
              <a:extLst>
                <a:ext uri="{FF2B5EF4-FFF2-40B4-BE49-F238E27FC236}">
                  <a16:creationId xmlns:a16="http://schemas.microsoft.com/office/drawing/2014/main" id="{9C7C4736-B7D1-4BEA-B894-BB666A1B3EFB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11;p79">
              <a:extLst>
                <a:ext uri="{FF2B5EF4-FFF2-40B4-BE49-F238E27FC236}">
                  <a16:creationId xmlns:a16="http://schemas.microsoft.com/office/drawing/2014/main" id="{9E0FDE41-CB5D-4C9B-8B5B-928B2397AA8F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2;p79">
              <a:extLst>
                <a:ext uri="{FF2B5EF4-FFF2-40B4-BE49-F238E27FC236}">
                  <a16:creationId xmlns:a16="http://schemas.microsoft.com/office/drawing/2014/main" id="{EF868326-DDDC-4328-8784-F1E47912E8F0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13;p79">
              <a:extLst>
                <a:ext uri="{FF2B5EF4-FFF2-40B4-BE49-F238E27FC236}">
                  <a16:creationId xmlns:a16="http://schemas.microsoft.com/office/drawing/2014/main" id="{9300941C-F27F-40FF-8AC6-7188CD760B5B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14;p79">
              <a:extLst>
                <a:ext uri="{FF2B5EF4-FFF2-40B4-BE49-F238E27FC236}">
                  <a16:creationId xmlns:a16="http://schemas.microsoft.com/office/drawing/2014/main" id="{938DB417-774D-4F05-86FC-71AA4574CA18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15;p79">
              <a:extLst>
                <a:ext uri="{FF2B5EF4-FFF2-40B4-BE49-F238E27FC236}">
                  <a16:creationId xmlns:a16="http://schemas.microsoft.com/office/drawing/2014/main" id="{98FBDED4-947E-4CC2-8700-5A29B817E845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16;p79">
              <a:extLst>
                <a:ext uri="{FF2B5EF4-FFF2-40B4-BE49-F238E27FC236}">
                  <a16:creationId xmlns:a16="http://schemas.microsoft.com/office/drawing/2014/main" id="{42038A5F-E252-4BDE-839E-C57EA93EE574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17;p79">
              <a:extLst>
                <a:ext uri="{FF2B5EF4-FFF2-40B4-BE49-F238E27FC236}">
                  <a16:creationId xmlns:a16="http://schemas.microsoft.com/office/drawing/2014/main" id="{C2A1FBC5-2D8A-4BC5-B91B-48D6BDCA9174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18;p79">
              <a:extLst>
                <a:ext uri="{FF2B5EF4-FFF2-40B4-BE49-F238E27FC236}">
                  <a16:creationId xmlns:a16="http://schemas.microsoft.com/office/drawing/2014/main" id="{B27B3C46-EE62-4E08-A7C0-C47936BA6A15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719;p79">
              <a:extLst>
                <a:ext uri="{FF2B5EF4-FFF2-40B4-BE49-F238E27FC236}">
                  <a16:creationId xmlns:a16="http://schemas.microsoft.com/office/drawing/2014/main" id="{BDECD5E8-05BC-4B2B-8E53-FAA764966F72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20;p79">
              <a:extLst>
                <a:ext uri="{FF2B5EF4-FFF2-40B4-BE49-F238E27FC236}">
                  <a16:creationId xmlns:a16="http://schemas.microsoft.com/office/drawing/2014/main" id="{78F31F6E-4FA3-4F7C-A51A-2A264261D64E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21;p79">
              <a:extLst>
                <a:ext uri="{FF2B5EF4-FFF2-40B4-BE49-F238E27FC236}">
                  <a16:creationId xmlns:a16="http://schemas.microsoft.com/office/drawing/2014/main" id="{0D426745-4AD1-47AE-8D62-4C1E8BF43A45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22;p79">
              <a:extLst>
                <a:ext uri="{FF2B5EF4-FFF2-40B4-BE49-F238E27FC236}">
                  <a16:creationId xmlns:a16="http://schemas.microsoft.com/office/drawing/2014/main" id="{7C00AFDF-203E-46C0-83CC-05D2272FA322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23;p79">
              <a:extLst>
                <a:ext uri="{FF2B5EF4-FFF2-40B4-BE49-F238E27FC236}">
                  <a16:creationId xmlns:a16="http://schemas.microsoft.com/office/drawing/2014/main" id="{915ACF3F-A1EC-425B-8DDA-782282EC0D76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724;p79">
              <a:extLst>
                <a:ext uri="{FF2B5EF4-FFF2-40B4-BE49-F238E27FC236}">
                  <a16:creationId xmlns:a16="http://schemas.microsoft.com/office/drawing/2014/main" id="{D971246D-A9E7-44BE-ADAD-33E80F8AC7D6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25;p79">
              <a:extLst>
                <a:ext uri="{FF2B5EF4-FFF2-40B4-BE49-F238E27FC236}">
                  <a16:creationId xmlns:a16="http://schemas.microsoft.com/office/drawing/2014/main" id="{99165310-4976-4126-B957-46142384CC44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726;p79">
              <a:extLst>
                <a:ext uri="{FF2B5EF4-FFF2-40B4-BE49-F238E27FC236}">
                  <a16:creationId xmlns:a16="http://schemas.microsoft.com/office/drawing/2014/main" id="{C0014249-3625-4993-97D8-E52AE66E591D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27;p79">
              <a:extLst>
                <a:ext uri="{FF2B5EF4-FFF2-40B4-BE49-F238E27FC236}">
                  <a16:creationId xmlns:a16="http://schemas.microsoft.com/office/drawing/2014/main" id="{01EB8D1A-087A-443C-9B6B-ECCDB9601D32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28;p79">
              <a:extLst>
                <a:ext uri="{FF2B5EF4-FFF2-40B4-BE49-F238E27FC236}">
                  <a16:creationId xmlns:a16="http://schemas.microsoft.com/office/drawing/2014/main" id="{4E4DF5AF-920F-4563-A812-EF1A361CB9BD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29;p79">
              <a:extLst>
                <a:ext uri="{FF2B5EF4-FFF2-40B4-BE49-F238E27FC236}">
                  <a16:creationId xmlns:a16="http://schemas.microsoft.com/office/drawing/2014/main" id="{D5AE27C2-3073-458D-B1AE-914C1DB22C35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30;p79">
              <a:extLst>
                <a:ext uri="{FF2B5EF4-FFF2-40B4-BE49-F238E27FC236}">
                  <a16:creationId xmlns:a16="http://schemas.microsoft.com/office/drawing/2014/main" id="{B89B4F1D-044F-49BA-BCF2-4193300DB1CB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31;p79">
              <a:extLst>
                <a:ext uri="{FF2B5EF4-FFF2-40B4-BE49-F238E27FC236}">
                  <a16:creationId xmlns:a16="http://schemas.microsoft.com/office/drawing/2014/main" id="{F055F1C3-4E0E-4F60-A377-0859E2F5003E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32;p79">
              <a:extLst>
                <a:ext uri="{FF2B5EF4-FFF2-40B4-BE49-F238E27FC236}">
                  <a16:creationId xmlns:a16="http://schemas.microsoft.com/office/drawing/2014/main" id="{C3D87535-A3C0-45F5-9802-E2A8267ACAD7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33;p79">
              <a:extLst>
                <a:ext uri="{FF2B5EF4-FFF2-40B4-BE49-F238E27FC236}">
                  <a16:creationId xmlns:a16="http://schemas.microsoft.com/office/drawing/2014/main" id="{14C4BB75-9A64-4ED3-B07D-B5B5BABA53C9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34;p79">
              <a:extLst>
                <a:ext uri="{FF2B5EF4-FFF2-40B4-BE49-F238E27FC236}">
                  <a16:creationId xmlns:a16="http://schemas.microsoft.com/office/drawing/2014/main" id="{52A40C22-9F42-4EE4-AAD5-25184CC363A0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35;p79">
              <a:extLst>
                <a:ext uri="{FF2B5EF4-FFF2-40B4-BE49-F238E27FC236}">
                  <a16:creationId xmlns:a16="http://schemas.microsoft.com/office/drawing/2014/main" id="{84B89624-FF67-43C4-A251-A53B7CA83D93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36;p79">
              <a:extLst>
                <a:ext uri="{FF2B5EF4-FFF2-40B4-BE49-F238E27FC236}">
                  <a16:creationId xmlns:a16="http://schemas.microsoft.com/office/drawing/2014/main" id="{031BC5C0-205B-4E00-8268-C149625D044B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737;p79">
              <a:extLst>
                <a:ext uri="{FF2B5EF4-FFF2-40B4-BE49-F238E27FC236}">
                  <a16:creationId xmlns:a16="http://schemas.microsoft.com/office/drawing/2014/main" id="{252BC6F6-43A9-467B-BA01-B84A409991FE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738;p79">
              <a:extLst>
                <a:ext uri="{FF2B5EF4-FFF2-40B4-BE49-F238E27FC236}">
                  <a16:creationId xmlns:a16="http://schemas.microsoft.com/office/drawing/2014/main" id="{5B04E6BE-D0D3-43E9-B00B-882B96A8989B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739;p79">
              <a:extLst>
                <a:ext uri="{FF2B5EF4-FFF2-40B4-BE49-F238E27FC236}">
                  <a16:creationId xmlns:a16="http://schemas.microsoft.com/office/drawing/2014/main" id="{74FCF592-C19B-4C3B-9BC0-12BB3E1F7C71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740;p79">
              <a:extLst>
                <a:ext uri="{FF2B5EF4-FFF2-40B4-BE49-F238E27FC236}">
                  <a16:creationId xmlns:a16="http://schemas.microsoft.com/office/drawing/2014/main" id="{0FC535E8-A5EA-4B5D-A550-B83189C602DA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741;p79">
              <a:extLst>
                <a:ext uri="{FF2B5EF4-FFF2-40B4-BE49-F238E27FC236}">
                  <a16:creationId xmlns:a16="http://schemas.microsoft.com/office/drawing/2014/main" id="{9618683B-6D43-402F-B778-C7567CB8B58A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742;p79">
              <a:extLst>
                <a:ext uri="{FF2B5EF4-FFF2-40B4-BE49-F238E27FC236}">
                  <a16:creationId xmlns:a16="http://schemas.microsoft.com/office/drawing/2014/main" id="{E4D9E645-9640-4E66-8190-A873898CE70E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743;p79">
              <a:extLst>
                <a:ext uri="{FF2B5EF4-FFF2-40B4-BE49-F238E27FC236}">
                  <a16:creationId xmlns:a16="http://schemas.microsoft.com/office/drawing/2014/main" id="{38EAA498-FB8E-41E4-AE5B-E7FA5F712F07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744;p79">
              <a:extLst>
                <a:ext uri="{FF2B5EF4-FFF2-40B4-BE49-F238E27FC236}">
                  <a16:creationId xmlns:a16="http://schemas.microsoft.com/office/drawing/2014/main" id="{584DA2E2-599A-4FE8-BC33-A0EB04326702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745;p79">
              <a:extLst>
                <a:ext uri="{FF2B5EF4-FFF2-40B4-BE49-F238E27FC236}">
                  <a16:creationId xmlns:a16="http://schemas.microsoft.com/office/drawing/2014/main" id="{95BCECCD-1DDC-4D42-8AC6-7D6F90A8DF24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746;p79">
              <a:extLst>
                <a:ext uri="{FF2B5EF4-FFF2-40B4-BE49-F238E27FC236}">
                  <a16:creationId xmlns:a16="http://schemas.microsoft.com/office/drawing/2014/main" id="{5D26CC16-C1C2-45CE-9B8D-001E7CE3DDD1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747;p79">
              <a:extLst>
                <a:ext uri="{FF2B5EF4-FFF2-40B4-BE49-F238E27FC236}">
                  <a16:creationId xmlns:a16="http://schemas.microsoft.com/office/drawing/2014/main" id="{571C59EA-B430-4346-800B-62E5CC7EE5A5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748;p79">
              <a:extLst>
                <a:ext uri="{FF2B5EF4-FFF2-40B4-BE49-F238E27FC236}">
                  <a16:creationId xmlns:a16="http://schemas.microsoft.com/office/drawing/2014/main" id="{F59314E7-F558-427B-BA25-02C9476DE7D6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749;p79">
              <a:extLst>
                <a:ext uri="{FF2B5EF4-FFF2-40B4-BE49-F238E27FC236}">
                  <a16:creationId xmlns:a16="http://schemas.microsoft.com/office/drawing/2014/main" id="{5FD50C61-2E28-483F-BBB0-91F0CF332785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750;p79">
              <a:extLst>
                <a:ext uri="{FF2B5EF4-FFF2-40B4-BE49-F238E27FC236}">
                  <a16:creationId xmlns:a16="http://schemas.microsoft.com/office/drawing/2014/main" id="{ADE062A5-5BAB-4149-BC6B-9D3EAD39948E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751;p79">
              <a:extLst>
                <a:ext uri="{FF2B5EF4-FFF2-40B4-BE49-F238E27FC236}">
                  <a16:creationId xmlns:a16="http://schemas.microsoft.com/office/drawing/2014/main" id="{3BB90232-27C2-4FDD-9D5A-63553F2F9E30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752;p79">
              <a:extLst>
                <a:ext uri="{FF2B5EF4-FFF2-40B4-BE49-F238E27FC236}">
                  <a16:creationId xmlns:a16="http://schemas.microsoft.com/office/drawing/2014/main" id="{B163B614-1722-4CBA-B7C0-28F6DEAFE315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753;p79">
              <a:extLst>
                <a:ext uri="{FF2B5EF4-FFF2-40B4-BE49-F238E27FC236}">
                  <a16:creationId xmlns:a16="http://schemas.microsoft.com/office/drawing/2014/main" id="{B452E06D-CB41-4055-B1C2-8458CD0EC929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754;p79">
              <a:extLst>
                <a:ext uri="{FF2B5EF4-FFF2-40B4-BE49-F238E27FC236}">
                  <a16:creationId xmlns:a16="http://schemas.microsoft.com/office/drawing/2014/main" id="{786CC710-9FA9-42B0-A3D2-A366A9B71823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755;p79">
              <a:extLst>
                <a:ext uri="{FF2B5EF4-FFF2-40B4-BE49-F238E27FC236}">
                  <a16:creationId xmlns:a16="http://schemas.microsoft.com/office/drawing/2014/main" id="{295314F6-79C9-46D2-925C-23DD98CC32C4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Castellar"/>
              </a:rPr>
              <a:t>problem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54" name="Google Shape;10199;p52">
            <a:extLst>
              <a:ext uri="{FF2B5EF4-FFF2-40B4-BE49-F238E27FC236}">
                <a16:creationId xmlns:a16="http://schemas.microsoft.com/office/drawing/2014/main" id="{18185EFA-6626-4767-B5E4-EACC21027EF0}"/>
              </a:ext>
            </a:extLst>
          </p:cNvPr>
          <p:cNvSpPr txBox="1">
            <a:spLocks/>
          </p:cNvSpPr>
          <p:nvPr/>
        </p:nvSpPr>
        <p:spPr>
          <a:xfrm>
            <a:off x="1619147" y="2131054"/>
            <a:ext cx="4006909" cy="307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243833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marL="342900" indent="-342900">
              <a:buSzPts val="1100"/>
              <a:buFont typeface="Wingdings,Sans-Serif"/>
              <a:buChar char="v"/>
            </a:pPr>
            <a:r>
              <a:rPr lang="en" sz="2000" b="0" kern="0">
                <a:solidFill>
                  <a:schemeClr val="bg1"/>
                </a:solidFill>
                <a:ea typeface="Lato"/>
                <a:cs typeface="Lato"/>
              </a:rPr>
              <a:t>COVID-19 makes hands-on BOE-Bot construction difficult</a:t>
            </a:r>
            <a:br>
              <a:rPr lang="en" sz="2000" b="0" kern="0">
                <a:ea typeface="Lato"/>
                <a:cs typeface="Lato"/>
              </a:rPr>
            </a:br>
            <a:endParaRPr lang="en" sz="2000" b="0" kern="0">
              <a:solidFill>
                <a:schemeClr val="bg1"/>
              </a:solidFill>
              <a:ea typeface="Lato"/>
              <a:cs typeface="Lato"/>
            </a:endParaRPr>
          </a:p>
          <a:p>
            <a:pPr marL="342900" indent="-342900">
              <a:buSzPts val="1100"/>
              <a:buFont typeface="Wingdings,Sans-Serif"/>
              <a:buChar char="v"/>
            </a:pPr>
            <a:r>
              <a:rPr lang="en" sz="2000" b="0" kern="0">
                <a:solidFill>
                  <a:schemeClr val="bg1"/>
                </a:solidFill>
                <a:ea typeface="Lato"/>
                <a:cs typeface="Lato"/>
              </a:rPr>
              <a:t>Parallax BOE-Bots cost </a:t>
            </a:r>
            <a:r>
              <a:rPr lang="en" sz="2000" kern="0">
                <a:solidFill>
                  <a:schemeClr val="bg1"/>
                </a:solidFill>
                <a:ea typeface="Lato"/>
                <a:cs typeface="Lato"/>
              </a:rPr>
              <a:t>$119.95</a:t>
            </a:r>
            <a:r>
              <a:rPr lang="en" sz="2000" b="0" kern="0">
                <a:solidFill>
                  <a:schemeClr val="bg1"/>
                </a:solidFill>
                <a:ea typeface="Lato"/>
                <a:cs typeface="Lato"/>
              </a:rPr>
              <a:t> per kit</a:t>
            </a:r>
            <a:br>
              <a:rPr lang="en" sz="2000" b="0" kern="0">
                <a:ea typeface="Lato"/>
                <a:cs typeface="Lato"/>
              </a:rPr>
            </a:br>
            <a:endParaRPr lang="en" sz="2000" b="0" kern="0">
              <a:solidFill>
                <a:schemeClr val="bg1"/>
              </a:solidFill>
              <a:ea typeface="Lato"/>
              <a:cs typeface="Lato"/>
            </a:endParaRPr>
          </a:p>
          <a:p>
            <a:pPr marL="342900" indent="-342900">
              <a:buSzPts val="1100"/>
              <a:buFont typeface="Wingdings,Sans-Serif"/>
              <a:buChar char="v"/>
            </a:pPr>
            <a:r>
              <a:rPr lang="en" sz="2000" b="0" kern="0">
                <a:solidFill>
                  <a:schemeClr val="bg1"/>
                </a:solidFill>
                <a:ea typeface="Lato"/>
                <a:cs typeface="Lato"/>
              </a:rPr>
              <a:t>Replacement cardboard kits cost </a:t>
            </a:r>
            <a:r>
              <a:rPr lang="en" sz="2000" kern="0">
                <a:solidFill>
                  <a:schemeClr val="bg1"/>
                </a:solidFill>
                <a:ea typeface="Lato"/>
                <a:cs typeface="Lato"/>
              </a:rPr>
              <a:t>$85 each</a:t>
            </a:r>
            <a:br>
              <a:rPr lang="en" sz="2000" kern="0">
                <a:ea typeface="Lato"/>
                <a:cs typeface="Lato"/>
              </a:rPr>
            </a:br>
            <a:endParaRPr lang="en" sz="2000" b="0" kern="0">
              <a:solidFill>
                <a:schemeClr val="bg1"/>
              </a:solidFill>
              <a:ea typeface="Lato"/>
              <a:cs typeface="Lato"/>
            </a:endParaRPr>
          </a:p>
          <a:p>
            <a:pPr marL="342900" indent="-342900">
              <a:buSzPts val="1100"/>
              <a:buFont typeface="Wingdings,Sans-Serif"/>
              <a:buChar char="v"/>
            </a:pPr>
            <a:r>
              <a:rPr lang="en" sz="2000" b="0" kern="0">
                <a:solidFill>
                  <a:srgbClr val="FFFFFF"/>
                </a:solidFill>
                <a:ea typeface="Lato"/>
                <a:cs typeface="Lato"/>
              </a:rPr>
              <a:t>Needed a way of conducting course activities virtually</a:t>
            </a:r>
          </a:p>
        </p:txBody>
      </p:sp>
      <p:pic>
        <p:nvPicPr>
          <p:cNvPr id="55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473F9E4-69C8-4A77-B777-5A0426CE8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2058" y="2133600"/>
            <a:ext cx="1543050" cy="3162300"/>
          </a:xfrm>
          <a:prstGeom prst="rect">
            <a:avLst/>
          </a:prstGeom>
        </p:spPr>
      </p:pic>
      <p:pic>
        <p:nvPicPr>
          <p:cNvPr id="59" name="Picture 3" descr="Calendar&#10;&#10;Description automatically generated">
            <a:extLst>
              <a:ext uri="{FF2B5EF4-FFF2-40B4-BE49-F238E27FC236}">
                <a16:creationId xmlns:a16="http://schemas.microsoft.com/office/drawing/2014/main" id="{1436AE13-7CE2-407A-8C1F-2FB5831EF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682" y="1577605"/>
            <a:ext cx="2411952" cy="456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82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0139;p47">
            <a:extLst>
              <a:ext uri="{FF2B5EF4-FFF2-40B4-BE49-F238E27FC236}">
                <a16:creationId xmlns:a16="http://schemas.microsoft.com/office/drawing/2014/main" id="{2AECF186-1CE3-4671-9435-BDFDFE640C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Future plans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2" name="Google Shape;10199;p52">
            <a:extLst>
              <a:ext uri="{FF2B5EF4-FFF2-40B4-BE49-F238E27FC236}">
                <a16:creationId xmlns:a16="http://schemas.microsoft.com/office/drawing/2014/main" id="{03B9A81F-7BB6-4877-9930-09F723951FC7}"/>
              </a:ext>
            </a:extLst>
          </p:cNvPr>
          <p:cNvSpPr txBox="1">
            <a:spLocks/>
          </p:cNvSpPr>
          <p:nvPr/>
        </p:nvSpPr>
        <p:spPr>
          <a:xfrm>
            <a:off x="3235295" y="1563212"/>
            <a:ext cx="5721409" cy="430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243833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Finish bot customization GUI</a:t>
            </a:r>
          </a:p>
          <a:p>
            <a:pPr marL="825500" lvl="1" indent="-342900">
              <a:spcBef>
                <a:spcPts val="0"/>
              </a:spcBef>
              <a:buSzPct val="80000"/>
              <a:buFont typeface="Courier New" panose="02070309020205020404" pitchFamily="49" charset="0"/>
              <a:buChar char="o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Get better pictures for UI elements</a:t>
            </a:r>
          </a:p>
          <a:p>
            <a:pPr marL="825500" lvl="1" indent="-342900">
              <a:spcBef>
                <a:spcPts val="0"/>
              </a:spcBef>
              <a:buSzPct val="80000"/>
              <a:buFont typeface="Courier New" panose="02070309020205020404" pitchFamily="49" charset="0"/>
              <a:buChar char="o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Preset functionality</a:t>
            </a:r>
          </a:p>
          <a:p>
            <a:pPr marL="825500" lvl="1" indent="-342900">
              <a:spcBef>
                <a:spcPts val="0"/>
              </a:spcBef>
              <a:buSzPct val="80000"/>
              <a:buFont typeface="Courier New" panose="02070309020205020404" pitchFamily="49" charset="0"/>
              <a:buChar char="o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Snap and drop component functionality</a:t>
            </a:r>
          </a:p>
          <a:p>
            <a:pPr marL="482600" lvl="1" indent="0">
              <a:spcBef>
                <a:spcPts val="0"/>
              </a:spcBef>
              <a:buSzPct val="80000"/>
            </a:pPr>
            <a:endParaRPr lang="en" sz="2400" b="0" kern="0" dirty="0">
              <a:solidFill>
                <a:schemeClr val="bg1"/>
              </a:solidFill>
              <a:ea typeface="Lato"/>
              <a:cs typeface="Lato"/>
            </a:endParaRP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Polish UI</a:t>
            </a:r>
          </a:p>
          <a:p>
            <a:pPr marL="342900" indent="-342900">
              <a:buSzPct val="80000"/>
              <a:buFont typeface="Wingdings" panose="05000000000000000000" pitchFamily="2" charset="2"/>
              <a:buChar char="v"/>
            </a:pPr>
            <a:r>
              <a:rPr lang="en" sz="2400" b="0" kern="0" dirty="0">
                <a:solidFill>
                  <a:schemeClr val="bg1"/>
                </a:solidFill>
                <a:ea typeface="Lato"/>
                <a:cs typeface="Lato"/>
              </a:rPr>
              <a:t>Re-work Wiring and Customization so that changes show on the Simulation</a:t>
            </a:r>
          </a:p>
          <a:p>
            <a:pPr marL="342900" indent="-342900">
              <a:buSzPts val="1100"/>
              <a:buFont typeface="Wingdings,Sans-Serif"/>
              <a:buChar char="v"/>
            </a:pPr>
            <a:endParaRPr lang="en" sz="2000" b="0" kern="0" dirty="0">
              <a:solidFill>
                <a:schemeClr val="bg1"/>
              </a:solidFill>
              <a:ea typeface="Lato"/>
              <a:cs typeface="Lato"/>
            </a:endParaRPr>
          </a:p>
        </p:txBody>
      </p:sp>
      <p:sp>
        <p:nvSpPr>
          <p:cNvPr id="3" name="Google Shape;10210;p53">
            <a:extLst>
              <a:ext uri="{FF2B5EF4-FFF2-40B4-BE49-F238E27FC236}">
                <a16:creationId xmlns:a16="http://schemas.microsoft.com/office/drawing/2014/main" id="{A2024F35-5329-40A0-A87E-5AC02D0A1DDF}"/>
              </a:ext>
            </a:extLst>
          </p:cNvPr>
          <p:cNvSpPr/>
          <p:nvPr/>
        </p:nvSpPr>
        <p:spPr>
          <a:xfrm>
            <a:off x="855336" y="483454"/>
            <a:ext cx="594174" cy="1514109"/>
          </a:xfrm>
          <a:custGeom>
            <a:avLst/>
            <a:gdLst/>
            <a:ahLst/>
            <a:cxnLst/>
            <a:rect l="l" t="t" r="r" b="b"/>
            <a:pathLst>
              <a:path w="21750" h="56875" extrusionOk="0">
                <a:moveTo>
                  <a:pt x="21749" y="50603"/>
                </a:moveTo>
                <a:cubicBezTo>
                  <a:pt x="21749" y="50570"/>
                  <a:pt x="21749" y="50570"/>
                  <a:pt x="21749" y="50537"/>
                </a:cubicBezTo>
                <a:cubicBezTo>
                  <a:pt x="21749" y="50537"/>
                  <a:pt x="21749" y="50537"/>
                  <a:pt x="21749" y="50503"/>
                </a:cubicBezTo>
                <a:lnTo>
                  <a:pt x="21749" y="50470"/>
                </a:lnTo>
                <a:cubicBezTo>
                  <a:pt x="21749" y="50470"/>
                  <a:pt x="21749" y="50470"/>
                  <a:pt x="21749" y="50436"/>
                </a:cubicBezTo>
                <a:lnTo>
                  <a:pt x="21749" y="50436"/>
                </a:lnTo>
                <a:lnTo>
                  <a:pt x="16079" y="44432"/>
                </a:lnTo>
                <a:lnTo>
                  <a:pt x="21716" y="38395"/>
                </a:lnTo>
                <a:lnTo>
                  <a:pt x="21716" y="38395"/>
                </a:lnTo>
                <a:lnTo>
                  <a:pt x="21716" y="38361"/>
                </a:lnTo>
                <a:cubicBezTo>
                  <a:pt x="21716" y="38361"/>
                  <a:pt x="21716" y="38361"/>
                  <a:pt x="21716" y="38328"/>
                </a:cubicBezTo>
                <a:cubicBezTo>
                  <a:pt x="21716" y="38328"/>
                  <a:pt x="21716" y="38294"/>
                  <a:pt x="21716" y="38294"/>
                </a:cubicBezTo>
                <a:cubicBezTo>
                  <a:pt x="21716" y="38294"/>
                  <a:pt x="21716" y="38261"/>
                  <a:pt x="21716" y="38261"/>
                </a:cubicBezTo>
                <a:cubicBezTo>
                  <a:pt x="21716" y="38261"/>
                  <a:pt x="21716" y="38228"/>
                  <a:pt x="21716" y="38228"/>
                </a:cubicBezTo>
                <a:cubicBezTo>
                  <a:pt x="21716" y="38228"/>
                  <a:pt x="21716" y="38194"/>
                  <a:pt x="21716" y="38194"/>
                </a:cubicBezTo>
                <a:lnTo>
                  <a:pt x="21716" y="38194"/>
                </a:lnTo>
                <a:cubicBezTo>
                  <a:pt x="21716" y="38161"/>
                  <a:pt x="21716" y="38161"/>
                  <a:pt x="21716" y="38161"/>
                </a:cubicBezTo>
                <a:cubicBezTo>
                  <a:pt x="21716" y="38161"/>
                  <a:pt x="21716" y="38128"/>
                  <a:pt x="21716" y="38128"/>
                </a:cubicBezTo>
                <a:lnTo>
                  <a:pt x="21716" y="38128"/>
                </a:lnTo>
                <a:lnTo>
                  <a:pt x="21683" y="38094"/>
                </a:lnTo>
                <a:lnTo>
                  <a:pt x="21649" y="38061"/>
                </a:lnTo>
                <a:lnTo>
                  <a:pt x="21616" y="38061"/>
                </a:lnTo>
                <a:lnTo>
                  <a:pt x="21583" y="38061"/>
                </a:lnTo>
                <a:lnTo>
                  <a:pt x="21483" y="38061"/>
                </a:lnTo>
                <a:lnTo>
                  <a:pt x="13477" y="39929"/>
                </a:lnTo>
                <a:lnTo>
                  <a:pt x="11075" y="32090"/>
                </a:lnTo>
                <a:lnTo>
                  <a:pt x="11075" y="267"/>
                </a:lnTo>
                <a:cubicBezTo>
                  <a:pt x="11142" y="0"/>
                  <a:pt x="10575" y="0"/>
                  <a:pt x="10642" y="267"/>
                </a:cubicBezTo>
                <a:lnTo>
                  <a:pt x="10642" y="32057"/>
                </a:lnTo>
                <a:lnTo>
                  <a:pt x="8273" y="39896"/>
                </a:lnTo>
                <a:lnTo>
                  <a:pt x="234" y="38061"/>
                </a:lnTo>
                <a:lnTo>
                  <a:pt x="134" y="38061"/>
                </a:lnTo>
                <a:lnTo>
                  <a:pt x="101" y="38061"/>
                </a:lnTo>
                <a:lnTo>
                  <a:pt x="67" y="38061"/>
                </a:lnTo>
                <a:lnTo>
                  <a:pt x="34" y="38061"/>
                </a:lnTo>
                <a:lnTo>
                  <a:pt x="1" y="38094"/>
                </a:lnTo>
                <a:lnTo>
                  <a:pt x="1" y="38094"/>
                </a:lnTo>
                <a:cubicBezTo>
                  <a:pt x="1" y="38094"/>
                  <a:pt x="1" y="38128"/>
                  <a:pt x="1" y="38128"/>
                </a:cubicBezTo>
                <a:cubicBezTo>
                  <a:pt x="1" y="38128"/>
                  <a:pt x="1" y="38128"/>
                  <a:pt x="1" y="38161"/>
                </a:cubicBezTo>
                <a:lnTo>
                  <a:pt x="1" y="38161"/>
                </a:lnTo>
                <a:cubicBezTo>
                  <a:pt x="1" y="38161"/>
                  <a:pt x="1" y="38194"/>
                  <a:pt x="1" y="38194"/>
                </a:cubicBezTo>
                <a:cubicBezTo>
                  <a:pt x="1" y="38194"/>
                  <a:pt x="1" y="38228"/>
                  <a:pt x="1" y="38228"/>
                </a:cubicBezTo>
                <a:cubicBezTo>
                  <a:pt x="1" y="38228"/>
                  <a:pt x="1" y="38261"/>
                  <a:pt x="1" y="38261"/>
                </a:cubicBezTo>
                <a:cubicBezTo>
                  <a:pt x="1" y="38261"/>
                  <a:pt x="1" y="38294"/>
                  <a:pt x="1" y="38294"/>
                </a:cubicBezTo>
                <a:cubicBezTo>
                  <a:pt x="1" y="38328"/>
                  <a:pt x="1" y="38328"/>
                  <a:pt x="1" y="38328"/>
                </a:cubicBezTo>
                <a:lnTo>
                  <a:pt x="1" y="38361"/>
                </a:lnTo>
                <a:lnTo>
                  <a:pt x="1" y="38361"/>
                </a:lnTo>
                <a:lnTo>
                  <a:pt x="5638" y="44399"/>
                </a:lnTo>
                <a:lnTo>
                  <a:pt x="1" y="50436"/>
                </a:lnTo>
                <a:lnTo>
                  <a:pt x="1" y="50436"/>
                </a:lnTo>
                <a:cubicBezTo>
                  <a:pt x="1" y="50436"/>
                  <a:pt x="1" y="50470"/>
                  <a:pt x="1" y="50470"/>
                </a:cubicBezTo>
                <a:lnTo>
                  <a:pt x="1" y="50503"/>
                </a:lnTo>
                <a:cubicBezTo>
                  <a:pt x="1" y="50503"/>
                  <a:pt x="1" y="50537"/>
                  <a:pt x="1" y="50537"/>
                </a:cubicBezTo>
                <a:cubicBezTo>
                  <a:pt x="1" y="50537"/>
                  <a:pt x="1" y="50570"/>
                  <a:pt x="1" y="50570"/>
                </a:cubicBezTo>
                <a:cubicBezTo>
                  <a:pt x="1" y="50570"/>
                  <a:pt x="1" y="50603"/>
                  <a:pt x="1" y="50603"/>
                </a:cubicBezTo>
                <a:cubicBezTo>
                  <a:pt x="1" y="50637"/>
                  <a:pt x="1" y="50637"/>
                  <a:pt x="1" y="50637"/>
                </a:cubicBezTo>
                <a:lnTo>
                  <a:pt x="1" y="50637"/>
                </a:lnTo>
                <a:cubicBezTo>
                  <a:pt x="34" y="50670"/>
                  <a:pt x="34" y="50670"/>
                  <a:pt x="34" y="50703"/>
                </a:cubicBezTo>
                <a:lnTo>
                  <a:pt x="34" y="50703"/>
                </a:lnTo>
                <a:cubicBezTo>
                  <a:pt x="67" y="50737"/>
                  <a:pt x="101" y="50737"/>
                  <a:pt x="101" y="50770"/>
                </a:cubicBezTo>
                <a:lnTo>
                  <a:pt x="101" y="50770"/>
                </a:lnTo>
                <a:cubicBezTo>
                  <a:pt x="134" y="50770"/>
                  <a:pt x="167" y="50770"/>
                  <a:pt x="201" y="50770"/>
                </a:cubicBezTo>
                <a:lnTo>
                  <a:pt x="234" y="50770"/>
                </a:lnTo>
                <a:lnTo>
                  <a:pt x="8273" y="48902"/>
                </a:lnTo>
                <a:lnTo>
                  <a:pt x="10675" y="56774"/>
                </a:lnTo>
                <a:lnTo>
                  <a:pt x="10675" y="56774"/>
                </a:lnTo>
                <a:lnTo>
                  <a:pt x="10675" y="56808"/>
                </a:lnTo>
                <a:lnTo>
                  <a:pt x="10675" y="56841"/>
                </a:lnTo>
                <a:lnTo>
                  <a:pt x="10675" y="56841"/>
                </a:lnTo>
                <a:cubicBezTo>
                  <a:pt x="10675" y="56874"/>
                  <a:pt x="10675" y="56874"/>
                  <a:pt x="10708" y="56874"/>
                </a:cubicBezTo>
                <a:lnTo>
                  <a:pt x="10742" y="56874"/>
                </a:lnTo>
                <a:lnTo>
                  <a:pt x="10775" y="56874"/>
                </a:lnTo>
                <a:lnTo>
                  <a:pt x="10875" y="56874"/>
                </a:lnTo>
                <a:lnTo>
                  <a:pt x="10908" y="56874"/>
                </a:lnTo>
                <a:lnTo>
                  <a:pt x="10942" y="56874"/>
                </a:lnTo>
                <a:lnTo>
                  <a:pt x="10975" y="56841"/>
                </a:lnTo>
                <a:lnTo>
                  <a:pt x="10975" y="56841"/>
                </a:lnTo>
                <a:lnTo>
                  <a:pt x="10975" y="56808"/>
                </a:lnTo>
                <a:lnTo>
                  <a:pt x="10975" y="56774"/>
                </a:lnTo>
                <a:lnTo>
                  <a:pt x="10975" y="56774"/>
                </a:lnTo>
                <a:lnTo>
                  <a:pt x="13410" y="48902"/>
                </a:lnTo>
                <a:lnTo>
                  <a:pt x="21416" y="50770"/>
                </a:lnTo>
                <a:lnTo>
                  <a:pt x="21483" y="50770"/>
                </a:lnTo>
                <a:cubicBezTo>
                  <a:pt x="21483" y="50770"/>
                  <a:pt x="21516" y="50770"/>
                  <a:pt x="21549" y="50770"/>
                </a:cubicBezTo>
                <a:lnTo>
                  <a:pt x="21549" y="50770"/>
                </a:lnTo>
                <a:cubicBezTo>
                  <a:pt x="21583" y="50737"/>
                  <a:pt x="21583" y="50737"/>
                  <a:pt x="21616" y="50703"/>
                </a:cubicBezTo>
                <a:lnTo>
                  <a:pt x="21616" y="50703"/>
                </a:lnTo>
                <a:cubicBezTo>
                  <a:pt x="21616" y="50670"/>
                  <a:pt x="21649" y="50670"/>
                  <a:pt x="21649" y="50637"/>
                </a:cubicBezTo>
                <a:lnTo>
                  <a:pt x="21649" y="50637"/>
                </a:lnTo>
                <a:cubicBezTo>
                  <a:pt x="21649" y="50637"/>
                  <a:pt x="21649" y="50637"/>
                  <a:pt x="21649" y="50603"/>
                </a:cubicBezTo>
                <a:cubicBezTo>
                  <a:pt x="21683" y="50637"/>
                  <a:pt x="21749" y="50637"/>
                  <a:pt x="21749" y="50603"/>
                </a:cubicBezTo>
                <a:close/>
                <a:moveTo>
                  <a:pt x="13477" y="48502"/>
                </a:moveTo>
                <a:lnTo>
                  <a:pt x="11442" y="45033"/>
                </a:lnTo>
                <a:lnTo>
                  <a:pt x="20182" y="50070"/>
                </a:lnTo>
                <a:close/>
                <a:moveTo>
                  <a:pt x="1535" y="50036"/>
                </a:moveTo>
                <a:lnTo>
                  <a:pt x="10275" y="45033"/>
                </a:lnTo>
                <a:lnTo>
                  <a:pt x="8240" y="48502"/>
                </a:lnTo>
                <a:close/>
                <a:moveTo>
                  <a:pt x="8240" y="40329"/>
                </a:moveTo>
                <a:lnTo>
                  <a:pt x="10275" y="43832"/>
                </a:lnTo>
                <a:lnTo>
                  <a:pt x="1535" y="38795"/>
                </a:lnTo>
                <a:close/>
                <a:moveTo>
                  <a:pt x="20182" y="38795"/>
                </a:moveTo>
                <a:lnTo>
                  <a:pt x="11442" y="43832"/>
                </a:lnTo>
                <a:lnTo>
                  <a:pt x="13477" y="40329"/>
                </a:lnTo>
                <a:close/>
                <a:moveTo>
                  <a:pt x="11075" y="43598"/>
                </a:moveTo>
                <a:lnTo>
                  <a:pt x="11075" y="33558"/>
                </a:lnTo>
                <a:lnTo>
                  <a:pt x="13077" y="40129"/>
                </a:lnTo>
                <a:close/>
                <a:moveTo>
                  <a:pt x="10642" y="45233"/>
                </a:moveTo>
                <a:lnTo>
                  <a:pt x="10642" y="55307"/>
                </a:lnTo>
                <a:lnTo>
                  <a:pt x="8640" y="48735"/>
                </a:lnTo>
                <a:close/>
                <a:moveTo>
                  <a:pt x="16946" y="47668"/>
                </a:moveTo>
                <a:lnTo>
                  <a:pt x="11676" y="44632"/>
                </a:lnTo>
                <a:lnTo>
                  <a:pt x="15712" y="44632"/>
                </a:lnTo>
                <a:lnTo>
                  <a:pt x="20382" y="49669"/>
                </a:lnTo>
                <a:close/>
                <a:moveTo>
                  <a:pt x="15712" y="44199"/>
                </a:moveTo>
                <a:lnTo>
                  <a:pt x="11676" y="44199"/>
                </a:lnTo>
                <a:lnTo>
                  <a:pt x="16946" y="41163"/>
                </a:lnTo>
                <a:lnTo>
                  <a:pt x="20382" y="39195"/>
                </a:lnTo>
                <a:close/>
                <a:moveTo>
                  <a:pt x="10642" y="43598"/>
                </a:moveTo>
                <a:lnTo>
                  <a:pt x="8640" y="40129"/>
                </a:lnTo>
                <a:lnTo>
                  <a:pt x="10642" y="33524"/>
                </a:lnTo>
                <a:close/>
                <a:moveTo>
                  <a:pt x="4771" y="41163"/>
                </a:moveTo>
                <a:lnTo>
                  <a:pt x="10041" y="44199"/>
                </a:lnTo>
                <a:lnTo>
                  <a:pt x="6005" y="44199"/>
                </a:lnTo>
                <a:lnTo>
                  <a:pt x="1335" y="39195"/>
                </a:lnTo>
                <a:close/>
                <a:moveTo>
                  <a:pt x="6038" y="44632"/>
                </a:moveTo>
                <a:lnTo>
                  <a:pt x="10074" y="44632"/>
                </a:lnTo>
                <a:lnTo>
                  <a:pt x="4804" y="47668"/>
                </a:lnTo>
                <a:lnTo>
                  <a:pt x="1335" y="49669"/>
                </a:lnTo>
                <a:close/>
                <a:moveTo>
                  <a:pt x="11075" y="45233"/>
                </a:moveTo>
                <a:lnTo>
                  <a:pt x="13110" y="48735"/>
                </a:lnTo>
                <a:lnTo>
                  <a:pt x="11075" y="5530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1834;p79">
            <a:extLst>
              <a:ext uri="{FF2B5EF4-FFF2-40B4-BE49-F238E27FC236}">
                <a16:creationId xmlns:a16="http://schemas.microsoft.com/office/drawing/2014/main" id="{599A7EBD-8F8D-4FE2-8373-FE4970C40A27}"/>
              </a:ext>
            </a:extLst>
          </p:cNvPr>
          <p:cNvGrpSpPr/>
          <p:nvPr/>
        </p:nvGrpSpPr>
        <p:grpSpPr>
          <a:xfrm flipH="1">
            <a:off x="1544588" y="479425"/>
            <a:ext cx="863124" cy="1985432"/>
            <a:chOff x="3248025" y="1320750"/>
            <a:chExt cx="806550" cy="1773075"/>
          </a:xfrm>
        </p:grpSpPr>
        <p:grpSp>
          <p:nvGrpSpPr>
            <p:cNvPr id="112" name="Google Shape;11835;p79">
              <a:extLst>
                <a:ext uri="{FF2B5EF4-FFF2-40B4-BE49-F238E27FC236}">
                  <a16:creationId xmlns:a16="http://schemas.microsoft.com/office/drawing/2014/main" id="{56508F14-64A9-4303-9468-51E99D8C496E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120" name="Google Shape;11836;p79">
                <a:extLst>
                  <a:ext uri="{FF2B5EF4-FFF2-40B4-BE49-F238E27FC236}">
                    <a16:creationId xmlns:a16="http://schemas.microsoft.com/office/drawing/2014/main" id="{8230CF00-94F2-40B5-BC0F-1BA6CD9E5D7F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1837;p79">
                <a:extLst>
                  <a:ext uri="{FF2B5EF4-FFF2-40B4-BE49-F238E27FC236}">
                    <a16:creationId xmlns:a16="http://schemas.microsoft.com/office/drawing/2014/main" id="{233C9F84-6160-47C7-8038-A5D6B016BEF3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1838;p79">
                <a:extLst>
                  <a:ext uri="{FF2B5EF4-FFF2-40B4-BE49-F238E27FC236}">
                    <a16:creationId xmlns:a16="http://schemas.microsoft.com/office/drawing/2014/main" id="{A70709A9-B10D-431F-9137-156049F1DCC3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1839;p79">
                <a:extLst>
                  <a:ext uri="{FF2B5EF4-FFF2-40B4-BE49-F238E27FC236}">
                    <a16:creationId xmlns:a16="http://schemas.microsoft.com/office/drawing/2014/main" id="{5EE4A026-F04B-47AD-B625-E2E57560F058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1840;p79">
                <a:extLst>
                  <a:ext uri="{FF2B5EF4-FFF2-40B4-BE49-F238E27FC236}">
                    <a16:creationId xmlns:a16="http://schemas.microsoft.com/office/drawing/2014/main" id="{524F0E7C-E9E2-4417-A429-999BAF2CD865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1841;p79">
                <a:extLst>
                  <a:ext uri="{FF2B5EF4-FFF2-40B4-BE49-F238E27FC236}">
                    <a16:creationId xmlns:a16="http://schemas.microsoft.com/office/drawing/2014/main" id="{FB29372F-88F7-4AEF-920C-E4996DC9678E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842;p79">
              <a:extLst>
                <a:ext uri="{FF2B5EF4-FFF2-40B4-BE49-F238E27FC236}">
                  <a16:creationId xmlns:a16="http://schemas.microsoft.com/office/drawing/2014/main" id="{E77E9655-963E-4842-9160-9AC926CAB58B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114" name="Google Shape;11843;p79">
                <a:extLst>
                  <a:ext uri="{FF2B5EF4-FFF2-40B4-BE49-F238E27FC236}">
                    <a16:creationId xmlns:a16="http://schemas.microsoft.com/office/drawing/2014/main" id="{6FAB2740-2DE3-41CF-BDF8-56440A123F36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844;p79">
                <a:extLst>
                  <a:ext uri="{FF2B5EF4-FFF2-40B4-BE49-F238E27FC236}">
                    <a16:creationId xmlns:a16="http://schemas.microsoft.com/office/drawing/2014/main" id="{F22B5D04-1990-4FDB-B8DF-368C9194A19E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845;p79">
                <a:extLst>
                  <a:ext uri="{FF2B5EF4-FFF2-40B4-BE49-F238E27FC236}">
                    <a16:creationId xmlns:a16="http://schemas.microsoft.com/office/drawing/2014/main" id="{F8FB5A67-A117-4B0F-8954-7A40B349C0A1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846;p79">
                <a:extLst>
                  <a:ext uri="{FF2B5EF4-FFF2-40B4-BE49-F238E27FC236}">
                    <a16:creationId xmlns:a16="http://schemas.microsoft.com/office/drawing/2014/main" id="{396AC059-48BE-446D-BDAA-81CD36B1BD85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47;p79">
                <a:extLst>
                  <a:ext uri="{FF2B5EF4-FFF2-40B4-BE49-F238E27FC236}">
                    <a16:creationId xmlns:a16="http://schemas.microsoft.com/office/drawing/2014/main" id="{B35C53C6-B89D-4DF1-901E-5E013D3DF84C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848;p79">
                <a:extLst>
                  <a:ext uri="{FF2B5EF4-FFF2-40B4-BE49-F238E27FC236}">
                    <a16:creationId xmlns:a16="http://schemas.microsoft.com/office/drawing/2014/main" id="{A04D29A5-A6F7-402D-9D37-11CD2F6B023E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9171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/>
              </a:rPr>
              <a:t>bloopers</a:t>
            </a:r>
            <a:endParaRPr lang="en">
              <a:latin typeface="Castellar" panose="020A0402060406010301" pitchFamily="18" charset="0"/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41" y="469900"/>
            <a:ext cx="565627" cy="1299632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9591EB9-26E9-4190-A1A4-9408F37F9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579" y="1729199"/>
            <a:ext cx="5276849" cy="4069730"/>
          </a:xfrm>
          <a:prstGeom prst="rect">
            <a:avLst/>
          </a:prstGeom>
        </p:spPr>
      </p:pic>
      <p:grpSp>
        <p:nvGrpSpPr>
          <p:cNvPr id="19" name="Google Shape;10179;p51">
            <a:extLst>
              <a:ext uri="{FF2B5EF4-FFF2-40B4-BE49-F238E27FC236}">
                <a16:creationId xmlns:a16="http://schemas.microsoft.com/office/drawing/2014/main" id="{B4C95038-F6AC-4E2E-9920-973AF940BB67}"/>
              </a:ext>
            </a:extLst>
          </p:cNvPr>
          <p:cNvGrpSpPr/>
          <p:nvPr/>
        </p:nvGrpSpPr>
        <p:grpSpPr>
          <a:xfrm>
            <a:off x="9431686" y="2262145"/>
            <a:ext cx="1941425" cy="1971871"/>
            <a:chOff x="3601288" y="512975"/>
            <a:chExt cx="1941425" cy="1971871"/>
          </a:xfrm>
        </p:grpSpPr>
        <p:grpSp>
          <p:nvGrpSpPr>
            <p:cNvPr id="20" name="Google Shape;10180;p51">
              <a:extLst>
                <a:ext uri="{FF2B5EF4-FFF2-40B4-BE49-F238E27FC236}">
                  <a16:creationId xmlns:a16="http://schemas.microsoft.com/office/drawing/2014/main" id="{F9C38D77-8033-4C96-8321-9CC84DF44B07}"/>
                </a:ext>
              </a:extLst>
            </p:cNvPr>
            <p:cNvGrpSpPr/>
            <p:nvPr/>
          </p:nvGrpSpPr>
          <p:grpSpPr>
            <a:xfrm>
              <a:off x="3601288" y="512975"/>
              <a:ext cx="1941425" cy="528725"/>
              <a:chOff x="6169425" y="1585875"/>
              <a:chExt cx="1941425" cy="528725"/>
            </a:xfrm>
          </p:grpSpPr>
          <p:sp>
            <p:nvSpPr>
              <p:cNvPr id="26" name="Google Shape;10181;p51">
                <a:extLst>
                  <a:ext uri="{FF2B5EF4-FFF2-40B4-BE49-F238E27FC236}">
                    <a16:creationId xmlns:a16="http://schemas.microsoft.com/office/drawing/2014/main" id="{A4DF6FB5-283F-4EA5-8973-87151C36653D}"/>
                  </a:ext>
                </a:extLst>
              </p:cNvPr>
              <p:cNvSpPr/>
              <p:nvPr/>
            </p:nvSpPr>
            <p:spPr>
              <a:xfrm>
                <a:off x="6169425" y="1585875"/>
                <a:ext cx="1941425" cy="528725"/>
              </a:xfrm>
              <a:custGeom>
                <a:avLst/>
                <a:gdLst/>
                <a:ahLst/>
                <a:cxnLst/>
                <a:rect l="l" t="t" r="r" b="b"/>
                <a:pathLst>
                  <a:path w="77657" h="21149" extrusionOk="0">
                    <a:moveTo>
                      <a:pt x="77323" y="10842"/>
                    </a:moveTo>
                    <a:cubicBezTo>
                      <a:pt x="76822" y="10675"/>
                      <a:pt x="76322" y="10475"/>
                      <a:pt x="75822" y="10341"/>
                    </a:cubicBezTo>
                    <a:cubicBezTo>
                      <a:pt x="75455" y="10275"/>
                      <a:pt x="75088" y="10141"/>
                      <a:pt x="74754" y="10008"/>
                    </a:cubicBezTo>
                    <a:cubicBezTo>
                      <a:pt x="74354" y="9841"/>
                      <a:pt x="74320" y="9707"/>
                      <a:pt x="74621" y="9407"/>
                    </a:cubicBezTo>
                    <a:cubicBezTo>
                      <a:pt x="75054" y="9007"/>
                      <a:pt x="75455" y="8507"/>
                      <a:pt x="75755" y="8006"/>
                    </a:cubicBezTo>
                    <a:cubicBezTo>
                      <a:pt x="76022" y="7473"/>
                      <a:pt x="76255" y="6905"/>
                      <a:pt x="76522" y="6372"/>
                    </a:cubicBezTo>
                    <a:cubicBezTo>
                      <a:pt x="76522" y="6338"/>
                      <a:pt x="76555" y="6272"/>
                      <a:pt x="76555" y="6238"/>
                    </a:cubicBezTo>
                    <a:cubicBezTo>
                      <a:pt x="76589" y="6138"/>
                      <a:pt x="76555" y="6038"/>
                      <a:pt x="76489" y="5971"/>
                    </a:cubicBezTo>
                    <a:cubicBezTo>
                      <a:pt x="76422" y="5905"/>
                      <a:pt x="76289" y="5905"/>
                      <a:pt x="76222" y="5971"/>
                    </a:cubicBezTo>
                    <a:cubicBezTo>
                      <a:pt x="76088" y="6072"/>
                      <a:pt x="75922" y="6138"/>
                      <a:pt x="75755" y="6238"/>
                    </a:cubicBezTo>
                    <a:cubicBezTo>
                      <a:pt x="74554" y="7139"/>
                      <a:pt x="73086" y="7506"/>
                      <a:pt x="71585" y="7339"/>
                    </a:cubicBezTo>
                    <a:cubicBezTo>
                      <a:pt x="71051" y="7306"/>
                      <a:pt x="70518" y="7139"/>
                      <a:pt x="70017" y="6872"/>
                    </a:cubicBezTo>
                    <a:cubicBezTo>
                      <a:pt x="69450" y="6539"/>
                      <a:pt x="69017" y="6038"/>
                      <a:pt x="68750" y="5438"/>
                    </a:cubicBezTo>
                    <a:cubicBezTo>
                      <a:pt x="68416" y="4804"/>
                      <a:pt x="67949" y="4204"/>
                      <a:pt x="67382" y="3737"/>
                    </a:cubicBezTo>
                    <a:cubicBezTo>
                      <a:pt x="66148" y="2769"/>
                      <a:pt x="64480" y="2569"/>
                      <a:pt x="63046" y="3169"/>
                    </a:cubicBezTo>
                    <a:cubicBezTo>
                      <a:pt x="61511" y="3803"/>
                      <a:pt x="60144" y="4837"/>
                      <a:pt x="59143" y="6172"/>
                    </a:cubicBezTo>
                    <a:cubicBezTo>
                      <a:pt x="58676" y="6739"/>
                      <a:pt x="58309" y="7406"/>
                      <a:pt x="58075" y="8106"/>
                    </a:cubicBezTo>
                    <a:cubicBezTo>
                      <a:pt x="58075" y="8173"/>
                      <a:pt x="58042" y="8240"/>
                      <a:pt x="58009" y="8273"/>
                    </a:cubicBezTo>
                    <a:cubicBezTo>
                      <a:pt x="57942" y="8273"/>
                      <a:pt x="57909" y="8206"/>
                      <a:pt x="57875" y="8140"/>
                    </a:cubicBezTo>
                    <a:cubicBezTo>
                      <a:pt x="57575" y="7739"/>
                      <a:pt x="57275" y="7306"/>
                      <a:pt x="57008" y="6905"/>
                    </a:cubicBezTo>
                    <a:cubicBezTo>
                      <a:pt x="56107" y="5605"/>
                      <a:pt x="55307" y="4270"/>
                      <a:pt x="54373" y="3003"/>
                    </a:cubicBezTo>
                    <a:cubicBezTo>
                      <a:pt x="54173" y="2736"/>
                      <a:pt x="54006" y="2469"/>
                      <a:pt x="53872" y="2202"/>
                    </a:cubicBezTo>
                    <a:cubicBezTo>
                      <a:pt x="53639" y="1735"/>
                      <a:pt x="53239" y="1402"/>
                      <a:pt x="52738" y="1201"/>
                    </a:cubicBezTo>
                    <a:cubicBezTo>
                      <a:pt x="51771" y="834"/>
                      <a:pt x="50704" y="834"/>
                      <a:pt x="49736" y="1201"/>
                    </a:cubicBezTo>
                    <a:cubicBezTo>
                      <a:pt x="48435" y="1702"/>
                      <a:pt x="47268" y="2469"/>
                      <a:pt x="46300" y="3470"/>
                    </a:cubicBezTo>
                    <a:cubicBezTo>
                      <a:pt x="45033" y="4671"/>
                      <a:pt x="43899" y="5971"/>
                      <a:pt x="42865" y="7406"/>
                    </a:cubicBezTo>
                    <a:cubicBezTo>
                      <a:pt x="42131" y="8407"/>
                      <a:pt x="41397" y="9441"/>
                      <a:pt x="40730" y="10508"/>
                    </a:cubicBezTo>
                    <a:cubicBezTo>
                      <a:pt x="39796" y="12009"/>
                      <a:pt x="39029" y="13610"/>
                      <a:pt x="38161" y="15145"/>
                    </a:cubicBezTo>
                    <a:cubicBezTo>
                      <a:pt x="37994" y="15478"/>
                      <a:pt x="37828" y="15778"/>
                      <a:pt x="37661" y="16112"/>
                    </a:cubicBezTo>
                    <a:cubicBezTo>
                      <a:pt x="37694" y="15912"/>
                      <a:pt x="37661" y="15712"/>
                      <a:pt x="37661" y="15512"/>
                    </a:cubicBezTo>
                    <a:cubicBezTo>
                      <a:pt x="37728" y="14277"/>
                      <a:pt x="37861" y="13010"/>
                      <a:pt x="37794" y="11776"/>
                    </a:cubicBezTo>
                    <a:cubicBezTo>
                      <a:pt x="37728" y="10575"/>
                      <a:pt x="37594" y="9374"/>
                      <a:pt x="37394" y="8173"/>
                    </a:cubicBezTo>
                    <a:cubicBezTo>
                      <a:pt x="37060" y="6405"/>
                      <a:pt x="36427" y="4737"/>
                      <a:pt x="35526" y="3169"/>
                    </a:cubicBezTo>
                    <a:cubicBezTo>
                      <a:pt x="34959" y="2135"/>
                      <a:pt x="34225" y="1201"/>
                      <a:pt x="33324" y="468"/>
                    </a:cubicBezTo>
                    <a:cubicBezTo>
                      <a:pt x="33124" y="301"/>
                      <a:pt x="32924" y="167"/>
                      <a:pt x="32724" y="67"/>
                    </a:cubicBezTo>
                    <a:cubicBezTo>
                      <a:pt x="32557" y="1"/>
                      <a:pt x="32357" y="34"/>
                      <a:pt x="32224" y="134"/>
                    </a:cubicBezTo>
                    <a:cubicBezTo>
                      <a:pt x="32024" y="301"/>
                      <a:pt x="31790" y="468"/>
                      <a:pt x="31557" y="668"/>
                    </a:cubicBezTo>
                    <a:cubicBezTo>
                      <a:pt x="30222" y="1735"/>
                      <a:pt x="28821" y="2702"/>
                      <a:pt x="27387" y="3603"/>
                    </a:cubicBezTo>
                    <a:cubicBezTo>
                      <a:pt x="26553" y="4170"/>
                      <a:pt x="25719" y="4704"/>
                      <a:pt x="24885" y="5271"/>
                    </a:cubicBezTo>
                    <a:cubicBezTo>
                      <a:pt x="24518" y="5538"/>
                      <a:pt x="24285" y="5971"/>
                      <a:pt x="24285" y="6438"/>
                    </a:cubicBezTo>
                    <a:cubicBezTo>
                      <a:pt x="24251" y="7172"/>
                      <a:pt x="24351" y="7940"/>
                      <a:pt x="24585" y="8640"/>
                    </a:cubicBezTo>
                    <a:cubicBezTo>
                      <a:pt x="25152" y="10441"/>
                      <a:pt x="26053" y="12143"/>
                      <a:pt x="27253" y="13677"/>
                    </a:cubicBezTo>
                    <a:cubicBezTo>
                      <a:pt x="27287" y="13710"/>
                      <a:pt x="27354" y="13744"/>
                      <a:pt x="27320" y="13777"/>
                    </a:cubicBezTo>
                    <a:cubicBezTo>
                      <a:pt x="27053" y="13844"/>
                      <a:pt x="26820" y="13944"/>
                      <a:pt x="26586" y="13977"/>
                    </a:cubicBezTo>
                    <a:cubicBezTo>
                      <a:pt x="26253" y="14077"/>
                      <a:pt x="25953" y="14111"/>
                      <a:pt x="25652" y="14144"/>
                    </a:cubicBezTo>
                    <a:cubicBezTo>
                      <a:pt x="24218" y="14144"/>
                      <a:pt x="22850" y="13777"/>
                      <a:pt x="21649" y="13010"/>
                    </a:cubicBezTo>
                    <a:cubicBezTo>
                      <a:pt x="20615" y="12376"/>
                      <a:pt x="19648" y="11642"/>
                      <a:pt x="18647" y="10942"/>
                    </a:cubicBezTo>
                    <a:cubicBezTo>
                      <a:pt x="16546" y="9374"/>
                      <a:pt x="14211" y="8173"/>
                      <a:pt x="11742" y="7406"/>
                    </a:cubicBezTo>
                    <a:cubicBezTo>
                      <a:pt x="10275" y="6905"/>
                      <a:pt x="8707" y="6672"/>
                      <a:pt x="7172" y="6772"/>
                    </a:cubicBezTo>
                    <a:cubicBezTo>
                      <a:pt x="6072" y="6872"/>
                      <a:pt x="5004" y="7139"/>
                      <a:pt x="4037" y="7606"/>
                    </a:cubicBezTo>
                    <a:cubicBezTo>
                      <a:pt x="2869" y="8140"/>
                      <a:pt x="1835" y="8874"/>
                      <a:pt x="735" y="9541"/>
                    </a:cubicBezTo>
                    <a:cubicBezTo>
                      <a:pt x="568" y="9641"/>
                      <a:pt x="368" y="9741"/>
                      <a:pt x="167" y="9874"/>
                    </a:cubicBezTo>
                    <a:cubicBezTo>
                      <a:pt x="101" y="9908"/>
                      <a:pt x="1" y="9974"/>
                      <a:pt x="34" y="10108"/>
                    </a:cubicBezTo>
                    <a:cubicBezTo>
                      <a:pt x="67" y="10208"/>
                      <a:pt x="167" y="10241"/>
                      <a:pt x="301" y="10275"/>
                    </a:cubicBezTo>
                    <a:lnTo>
                      <a:pt x="401" y="10275"/>
                    </a:lnTo>
                    <a:cubicBezTo>
                      <a:pt x="1168" y="10275"/>
                      <a:pt x="1902" y="10375"/>
                      <a:pt x="2669" y="10475"/>
                    </a:cubicBezTo>
                    <a:cubicBezTo>
                      <a:pt x="2936" y="10475"/>
                      <a:pt x="2969" y="10541"/>
                      <a:pt x="2869" y="10775"/>
                    </a:cubicBezTo>
                    <a:cubicBezTo>
                      <a:pt x="2569" y="11509"/>
                      <a:pt x="2202" y="12209"/>
                      <a:pt x="1769" y="12843"/>
                    </a:cubicBezTo>
                    <a:cubicBezTo>
                      <a:pt x="1535" y="13177"/>
                      <a:pt x="1268" y="13477"/>
                      <a:pt x="1035" y="13810"/>
                    </a:cubicBezTo>
                    <a:cubicBezTo>
                      <a:pt x="968" y="13910"/>
                      <a:pt x="901" y="14044"/>
                      <a:pt x="1001" y="14177"/>
                    </a:cubicBezTo>
                    <a:cubicBezTo>
                      <a:pt x="1068" y="14311"/>
                      <a:pt x="1235" y="14344"/>
                      <a:pt x="1368" y="14311"/>
                    </a:cubicBezTo>
                    <a:cubicBezTo>
                      <a:pt x="1535" y="14311"/>
                      <a:pt x="1702" y="14244"/>
                      <a:pt x="1869" y="14211"/>
                    </a:cubicBezTo>
                    <a:cubicBezTo>
                      <a:pt x="3136" y="13810"/>
                      <a:pt x="4437" y="13544"/>
                      <a:pt x="5771" y="13410"/>
                    </a:cubicBezTo>
                    <a:cubicBezTo>
                      <a:pt x="6872" y="13310"/>
                      <a:pt x="7940" y="13343"/>
                      <a:pt x="9007" y="13477"/>
                    </a:cubicBezTo>
                    <a:cubicBezTo>
                      <a:pt x="10642" y="13744"/>
                      <a:pt x="12243" y="14244"/>
                      <a:pt x="13744" y="14978"/>
                    </a:cubicBezTo>
                    <a:cubicBezTo>
                      <a:pt x="14678" y="15412"/>
                      <a:pt x="15645" y="15778"/>
                      <a:pt x="16646" y="16045"/>
                    </a:cubicBezTo>
                    <a:cubicBezTo>
                      <a:pt x="18781" y="16679"/>
                      <a:pt x="20949" y="16813"/>
                      <a:pt x="23117" y="16979"/>
                    </a:cubicBezTo>
                    <a:cubicBezTo>
                      <a:pt x="24118" y="17046"/>
                      <a:pt x="25119" y="17046"/>
                      <a:pt x="26153" y="17013"/>
                    </a:cubicBezTo>
                    <a:cubicBezTo>
                      <a:pt x="26620" y="17013"/>
                      <a:pt x="27120" y="16979"/>
                      <a:pt x="27587" y="16879"/>
                    </a:cubicBezTo>
                    <a:cubicBezTo>
                      <a:pt x="28121" y="16779"/>
                      <a:pt x="28621" y="16546"/>
                      <a:pt x="29055" y="16212"/>
                    </a:cubicBezTo>
                    <a:cubicBezTo>
                      <a:pt x="29155" y="16145"/>
                      <a:pt x="29255" y="16012"/>
                      <a:pt x="29155" y="15879"/>
                    </a:cubicBezTo>
                    <a:cubicBezTo>
                      <a:pt x="29021" y="15745"/>
                      <a:pt x="28921" y="15879"/>
                      <a:pt x="28821" y="15945"/>
                    </a:cubicBezTo>
                    <a:cubicBezTo>
                      <a:pt x="28621" y="16112"/>
                      <a:pt x="28421" y="16279"/>
                      <a:pt x="28187" y="16379"/>
                    </a:cubicBezTo>
                    <a:cubicBezTo>
                      <a:pt x="27454" y="16612"/>
                      <a:pt x="26686" y="16746"/>
                      <a:pt x="25886" y="16712"/>
                    </a:cubicBezTo>
                    <a:cubicBezTo>
                      <a:pt x="24718" y="16746"/>
                      <a:pt x="23551" y="16712"/>
                      <a:pt x="22417" y="16579"/>
                    </a:cubicBezTo>
                    <a:cubicBezTo>
                      <a:pt x="21516" y="16512"/>
                      <a:pt x="20582" y="16446"/>
                      <a:pt x="19681" y="16346"/>
                    </a:cubicBezTo>
                    <a:cubicBezTo>
                      <a:pt x="17713" y="16079"/>
                      <a:pt x="15779" y="15545"/>
                      <a:pt x="13977" y="14711"/>
                    </a:cubicBezTo>
                    <a:cubicBezTo>
                      <a:pt x="12076" y="13777"/>
                      <a:pt x="10041" y="13210"/>
                      <a:pt x="7906" y="13043"/>
                    </a:cubicBezTo>
                    <a:cubicBezTo>
                      <a:pt x="7172" y="13010"/>
                      <a:pt x="6405" y="13010"/>
                      <a:pt x="5671" y="13077"/>
                    </a:cubicBezTo>
                    <a:cubicBezTo>
                      <a:pt x="4437" y="13210"/>
                      <a:pt x="3236" y="13443"/>
                      <a:pt x="2069" y="13810"/>
                    </a:cubicBezTo>
                    <a:cubicBezTo>
                      <a:pt x="1869" y="13910"/>
                      <a:pt x="1635" y="13944"/>
                      <a:pt x="1435" y="13977"/>
                    </a:cubicBezTo>
                    <a:cubicBezTo>
                      <a:pt x="1468" y="13877"/>
                      <a:pt x="1502" y="13777"/>
                      <a:pt x="1568" y="13710"/>
                    </a:cubicBezTo>
                    <a:cubicBezTo>
                      <a:pt x="1835" y="13343"/>
                      <a:pt x="2136" y="12976"/>
                      <a:pt x="2369" y="12610"/>
                    </a:cubicBezTo>
                    <a:cubicBezTo>
                      <a:pt x="2736" y="12009"/>
                      <a:pt x="3036" y="11375"/>
                      <a:pt x="3270" y="10708"/>
                    </a:cubicBezTo>
                    <a:cubicBezTo>
                      <a:pt x="3370" y="10375"/>
                      <a:pt x="3270" y="10241"/>
                      <a:pt x="2969" y="10174"/>
                    </a:cubicBezTo>
                    <a:cubicBezTo>
                      <a:pt x="2603" y="10108"/>
                      <a:pt x="2236" y="10074"/>
                      <a:pt x="1869" y="10041"/>
                    </a:cubicBezTo>
                    <a:lnTo>
                      <a:pt x="768" y="9908"/>
                    </a:lnTo>
                    <a:cubicBezTo>
                      <a:pt x="1202" y="9674"/>
                      <a:pt x="1602" y="9441"/>
                      <a:pt x="1969" y="9207"/>
                    </a:cubicBezTo>
                    <a:cubicBezTo>
                      <a:pt x="2769" y="8673"/>
                      <a:pt x="3603" y="8206"/>
                      <a:pt x="4471" y="7806"/>
                    </a:cubicBezTo>
                    <a:cubicBezTo>
                      <a:pt x="5605" y="7306"/>
                      <a:pt x="6806" y="7072"/>
                      <a:pt x="8040" y="7072"/>
                    </a:cubicBezTo>
                    <a:cubicBezTo>
                      <a:pt x="9007" y="7106"/>
                      <a:pt x="9974" y="7239"/>
                      <a:pt x="10908" y="7506"/>
                    </a:cubicBezTo>
                    <a:cubicBezTo>
                      <a:pt x="13677" y="8273"/>
                      <a:pt x="16279" y="9574"/>
                      <a:pt x="18581" y="11275"/>
                    </a:cubicBezTo>
                    <a:cubicBezTo>
                      <a:pt x="19648" y="12109"/>
                      <a:pt x="20782" y="12876"/>
                      <a:pt x="21916" y="13544"/>
                    </a:cubicBezTo>
                    <a:cubicBezTo>
                      <a:pt x="22984" y="14111"/>
                      <a:pt x="24118" y="14444"/>
                      <a:pt x="25285" y="14478"/>
                    </a:cubicBezTo>
                    <a:cubicBezTo>
                      <a:pt x="25919" y="14478"/>
                      <a:pt x="26553" y="14377"/>
                      <a:pt x="27153" y="14177"/>
                    </a:cubicBezTo>
                    <a:cubicBezTo>
                      <a:pt x="27454" y="14044"/>
                      <a:pt x="27754" y="14144"/>
                      <a:pt x="27921" y="14411"/>
                    </a:cubicBezTo>
                    <a:cubicBezTo>
                      <a:pt x="28021" y="14544"/>
                      <a:pt x="28021" y="14611"/>
                      <a:pt x="27887" y="14678"/>
                    </a:cubicBezTo>
                    <a:cubicBezTo>
                      <a:pt x="27454" y="14945"/>
                      <a:pt x="26987" y="15111"/>
                      <a:pt x="26553" y="15278"/>
                    </a:cubicBezTo>
                    <a:cubicBezTo>
                      <a:pt x="25385" y="15578"/>
                      <a:pt x="24151" y="15645"/>
                      <a:pt x="22950" y="15445"/>
                    </a:cubicBezTo>
                    <a:cubicBezTo>
                      <a:pt x="21349" y="15211"/>
                      <a:pt x="19781" y="14744"/>
                      <a:pt x="18280" y="14077"/>
                    </a:cubicBezTo>
                    <a:cubicBezTo>
                      <a:pt x="17046" y="13544"/>
                      <a:pt x="15845" y="12943"/>
                      <a:pt x="14611" y="12476"/>
                    </a:cubicBezTo>
                    <a:cubicBezTo>
                      <a:pt x="14478" y="12443"/>
                      <a:pt x="14378" y="12409"/>
                      <a:pt x="14244" y="12409"/>
                    </a:cubicBezTo>
                    <a:cubicBezTo>
                      <a:pt x="14144" y="12409"/>
                      <a:pt x="14044" y="12443"/>
                      <a:pt x="14044" y="12543"/>
                    </a:cubicBezTo>
                    <a:cubicBezTo>
                      <a:pt x="14044" y="12676"/>
                      <a:pt x="14111" y="12710"/>
                      <a:pt x="14211" y="12710"/>
                    </a:cubicBezTo>
                    <a:cubicBezTo>
                      <a:pt x="14444" y="12776"/>
                      <a:pt x="14678" y="12843"/>
                      <a:pt x="14911" y="12943"/>
                    </a:cubicBezTo>
                    <a:cubicBezTo>
                      <a:pt x="16412" y="13544"/>
                      <a:pt x="17813" y="14311"/>
                      <a:pt x="19348" y="14844"/>
                    </a:cubicBezTo>
                    <a:cubicBezTo>
                      <a:pt x="20882" y="15445"/>
                      <a:pt x="22483" y="15778"/>
                      <a:pt x="24151" y="15845"/>
                    </a:cubicBezTo>
                    <a:cubicBezTo>
                      <a:pt x="25519" y="15945"/>
                      <a:pt x="26887" y="15612"/>
                      <a:pt x="28054" y="14911"/>
                    </a:cubicBezTo>
                    <a:cubicBezTo>
                      <a:pt x="28187" y="14811"/>
                      <a:pt x="28388" y="14811"/>
                      <a:pt x="28488" y="14978"/>
                    </a:cubicBezTo>
                    <a:cubicBezTo>
                      <a:pt x="29322" y="15845"/>
                      <a:pt x="30222" y="16646"/>
                      <a:pt x="31156" y="17380"/>
                    </a:cubicBezTo>
                    <a:cubicBezTo>
                      <a:pt x="31923" y="17980"/>
                      <a:pt x="33091" y="19214"/>
                      <a:pt x="34092" y="19414"/>
                    </a:cubicBezTo>
                    <a:cubicBezTo>
                      <a:pt x="34225" y="19414"/>
                      <a:pt x="34292" y="19514"/>
                      <a:pt x="34325" y="19615"/>
                    </a:cubicBezTo>
                    <a:cubicBezTo>
                      <a:pt x="34325" y="19915"/>
                      <a:pt x="34492" y="20148"/>
                      <a:pt x="34692" y="20348"/>
                    </a:cubicBezTo>
                    <a:cubicBezTo>
                      <a:pt x="35159" y="20715"/>
                      <a:pt x="35726" y="20882"/>
                      <a:pt x="36327" y="20815"/>
                    </a:cubicBezTo>
                    <a:cubicBezTo>
                      <a:pt x="36827" y="20749"/>
                      <a:pt x="37361" y="20782"/>
                      <a:pt x="37861" y="20915"/>
                    </a:cubicBezTo>
                    <a:cubicBezTo>
                      <a:pt x="38161" y="21049"/>
                      <a:pt x="38495" y="21116"/>
                      <a:pt x="38828" y="21149"/>
                    </a:cubicBezTo>
                    <a:cubicBezTo>
                      <a:pt x="39462" y="21116"/>
                      <a:pt x="40096" y="20982"/>
                      <a:pt x="40663" y="20715"/>
                    </a:cubicBezTo>
                    <a:cubicBezTo>
                      <a:pt x="41163" y="20549"/>
                      <a:pt x="41564" y="20148"/>
                      <a:pt x="41764" y="19648"/>
                    </a:cubicBezTo>
                    <a:cubicBezTo>
                      <a:pt x="41864" y="19348"/>
                      <a:pt x="41897" y="19314"/>
                      <a:pt x="42197" y="19381"/>
                    </a:cubicBezTo>
                    <a:cubicBezTo>
                      <a:pt x="42998" y="19581"/>
                      <a:pt x="43832" y="19648"/>
                      <a:pt x="44633" y="19548"/>
                    </a:cubicBezTo>
                    <a:cubicBezTo>
                      <a:pt x="45567" y="19514"/>
                      <a:pt x="46467" y="19381"/>
                      <a:pt x="47334" y="19181"/>
                    </a:cubicBezTo>
                    <a:cubicBezTo>
                      <a:pt x="49303" y="18714"/>
                      <a:pt x="51204" y="18047"/>
                      <a:pt x="53105" y="17446"/>
                    </a:cubicBezTo>
                    <a:cubicBezTo>
                      <a:pt x="53606" y="17213"/>
                      <a:pt x="56408" y="16012"/>
                      <a:pt x="56408" y="15378"/>
                    </a:cubicBezTo>
                    <a:cubicBezTo>
                      <a:pt x="56474" y="15311"/>
                      <a:pt x="56541" y="15278"/>
                      <a:pt x="56641" y="15278"/>
                    </a:cubicBezTo>
                    <a:cubicBezTo>
                      <a:pt x="56908" y="15278"/>
                      <a:pt x="57208" y="15245"/>
                      <a:pt x="57475" y="15245"/>
                    </a:cubicBezTo>
                    <a:cubicBezTo>
                      <a:pt x="57809" y="15245"/>
                      <a:pt x="58142" y="15178"/>
                      <a:pt x="58476" y="15078"/>
                    </a:cubicBezTo>
                    <a:cubicBezTo>
                      <a:pt x="59677" y="14678"/>
                      <a:pt x="60677" y="13910"/>
                      <a:pt x="61411" y="12876"/>
                    </a:cubicBezTo>
                    <a:cubicBezTo>
                      <a:pt x="61711" y="12376"/>
                      <a:pt x="62045" y="11909"/>
                      <a:pt x="62412" y="11442"/>
                    </a:cubicBezTo>
                    <a:cubicBezTo>
                      <a:pt x="62979" y="10908"/>
                      <a:pt x="63646" y="10475"/>
                      <a:pt x="64380" y="10241"/>
                    </a:cubicBezTo>
                    <a:cubicBezTo>
                      <a:pt x="65247" y="9841"/>
                      <a:pt x="66281" y="9874"/>
                      <a:pt x="67115" y="10375"/>
                    </a:cubicBezTo>
                    <a:cubicBezTo>
                      <a:pt x="67749" y="10742"/>
                      <a:pt x="68383" y="11175"/>
                      <a:pt x="68950" y="11642"/>
                    </a:cubicBezTo>
                    <a:cubicBezTo>
                      <a:pt x="70618" y="12910"/>
                      <a:pt x="72719" y="13410"/>
                      <a:pt x="74754" y="13077"/>
                    </a:cubicBezTo>
                    <a:cubicBezTo>
                      <a:pt x="75688" y="12976"/>
                      <a:pt x="76555" y="12543"/>
                      <a:pt x="77223" y="11842"/>
                    </a:cubicBezTo>
                    <a:cubicBezTo>
                      <a:pt x="77356" y="11709"/>
                      <a:pt x="77456" y="11542"/>
                      <a:pt x="77556" y="11375"/>
                    </a:cubicBezTo>
                    <a:cubicBezTo>
                      <a:pt x="77656" y="11175"/>
                      <a:pt x="77556" y="10908"/>
                      <a:pt x="77323" y="10842"/>
                    </a:cubicBezTo>
                    <a:close/>
                    <a:moveTo>
                      <a:pt x="37961" y="16145"/>
                    </a:moveTo>
                    <a:cubicBezTo>
                      <a:pt x="38161" y="15745"/>
                      <a:pt x="38395" y="15311"/>
                      <a:pt x="38628" y="14911"/>
                    </a:cubicBezTo>
                    <a:cubicBezTo>
                      <a:pt x="39229" y="13844"/>
                      <a:pt x="39796" y="12743"/>
                      <a:pt x="40430" y="11676"/>
                    </a:cubicBezTo>
                    <a:cubicBezTo>
                      <a:pt x="41230" y="10241"/>
                      <a:pt x="42164" y="8874"/>
                      <a:pt x="43165" y="7573"/>
                    </a:cubicBezTo>
                    <a:cubicBezTo>
                      <a:pt x="43265" y="7406"/>
                      <a:pt x="43365" y="7439"/>
                      <a:pt x="43465" y="7573"/>
                    </a:cubicBezTo>
                    <a:cubicBezTo>
                      <a:pt x="44132" y="8340"/>
                      <a:pt x="44966" y="8974"/>
                      <a:pt x="45633" y="9774"/>
                    </a:cubicBezTo>
                    <a:cubicBezTo>
                      <a:pt x="45700" y="9841"/>
                      <a:pt x="45800" y="9874"/>
                      <a:pt x="45867" y="9808"/>
                    </a:cubicBezTo>
                    <a:cubicBezTo>
                      <a:pt x="45933" y="9774"/>
                      <a:pt x="45967" y="9641"/>
                      <a:pt x="45900" y="9574"/>
                    </a:cubicBezTo>
                    <a:cubicBezTo>
                      <a:pt x="45867" y="9507"/>
                      <a:pt x="45800" y="9441"/>
                      <a:pt x="45733" y="9374"/>
                    </a:cubicBezTo>
                    <a:cubicBezTo>
                      <a:pt x="45133" y="8740"/>
                      <a:pt x="44499" y="8140"/>
                      <a:pt x="43865" y="7539"/>
                    </a:cubicBezTo>
                    <a:cubicBezTo>
                      <a:pt x="43432" y="7139"/>
                      <a:pt x="43465" y="7139"/>
                      <a:pt x="43799" y="6739"/>
                    </a:cubicBezTo>
                    <a:cubicBezTo>
                      <a:pt x="44132" y="6305"/>
                      <a:pt x="44132" y="6338"/>
                      <a:pt x="44466" y="6639"/>
                    </a:cubicBezTo>
                    <a:cubicBezTo>
                      <a:pt x="45133" y="7206"/>
                      <a:pt x="45767" y="7773"/>
                      <a:pt x="46467" y="8273"/>
                    </a:cubicBezTo>
                    <a:cubicBezTo>
                      <a:pt x="46567" y="8373"/>
                      <a:pt x="46701" y="8540"/>
                      <a:pt x="46834" y="8373"/>
                    </a:cubicBezTo>
                    <a:cubicBezTo>
                      <a:pt x="46968" y="8206"/>
                      <a:pt x="46767" y="8106"/>
                      <a:pt x="46667" y="8040"/>
                    </a:cubicBezTo>
                    <a:cubicBezTo>
                      <a:pt x="45900" y="7473"/>
                      <a:pt x="45200" y="6839"/>
                      <a:pt x="44432" y="6205"/>
                    </a:cubicBezTo>
                    <a:cubicBezTo>
                      <a:pt x="44332" y="6138"/>
                      <a:pt x="44366" y="6038"/>
                      <a:pt x="44432" y="5971"/>
                    </a:cubicBezTo>
                    <a:cubicBezTo>
                      <a:pt x="45500" y="4637"/>
                      <a:pt x="46701" y="3470"/>
                      <a:pt x="48068" y="2469"/>
                    </a:cubicBezTo>
                    <a:cubicBezTo>
                      <a:pt x="48836" y="1902"/>
                      <a:pt x="49736" y="1502"/>
                      <a:pt x="50704" y="1335"/>
                    </a:cubicBezTo>
                    <a:cubicBezTo>
                      <a:pt x="51504" y="1168"/>
                      <a:pt x="52305" y="1335"/>
                      <a:pt x="53005" y="1768"/>
                    </a:cubicBezTo>
                    <a:cubicBezTo>
                      <a:pt x="53539" y="2135"/>
                      <a:pt x="53872" y="2736"/>
                      <a:pt x="53906" y="3370"/>
                    </a:cubicBezTo>
                    <a:lnTo>
                      <a:pt x="53906" y="3770"/>
                    </a:lnTo>
                    <a:cubicBezTo>
                      <a:pt x="53872" y="4737"/>
                      <a:pt x="53572" y="5738"/>
                      <a:pt x="53072" y="6572"/>
                    </a:cubicBezTo>
                    <a:cubicBezTo>
                      <a:pt x="52471" y="7673"/>
                      <a:pt x="51671" y="8673"/>
                      <a:pt x="50770" y="9541"/>
                    </a:cubicBezTo>
                    <a:cubicBezTo>
                      <a:pt x="49336" y="10908"/>
                      <a:pt x="47735" y="12076"/>
                      <a:pt x="46000" y="13043"/>
                    </a:cubicBezTo>
                    <a:cubicBezTo>
                      <a:pt x="43899" y="14177"/>
                      <a:pt x="41697" y="15145"/>
                      <a:pt x="39429" y="15912"/>
                    </a:cubicBezTo>
                    <a:cubicBezTo>
                      <a:pt x="38995" y="16079"/>
                      <a:pt x="38562" y="16212"/>
                      <a:pt x="38128" y="16346"/>
                    </a:cubicBezTo>
                    <a:cubicBezTo>
                      <a:pt x="38061" y="16346"/>
                      <a:pt x="37994" y="16379"/>
                      <a:pt x="37961" y="16346"/>
                    </a:cubicBezTo>
                    <a:cubicBezTo>
                      <a:pt x="37894" y="16279"/>
                      <a:pt x="37961" y="16245"/>
                      <a:pt x="37961" y="16145"/>
                    </a:cubicBezTo>
                    <a:close/>
                    <a:moveTo>
                      <a:pt x="33825" y="18981"/>
                    </a:moveTo>
                    <a:cubicBezTo>
                      <a:pt x="33358" y="18647"/>
                      <a:pt x="32924" y="18347"/>
                      <a:pt x="32491" y="18013"/>
                    </a:cubicBezTo>
                    <a:cubicBezTo>
                      <a:pt x="31156" y="17079"/>
                      <a:pt x="29922" y="16045"/>
                      <a:pt x="28821" y="14911"/>
                    </a:cubicBezTo>
                    <a:cubicBezTo>
                      <a:pt x="28254" y="14344"/>
                      <a:pt x="27720" y="13744"/>
                      <a:pt x="27253" y="13143"/>
                    </a:cubicBezTo>
                    <a:cubicBezTo>
                      <a:pt x="27120" y="12976"/>
                      <a:pt x="27120" y="12843"/>
                      <a:pt x="27320" y="12710"/>
                    </a:cubicBezTo>
                    <a:cubicBezTo>
                      <a:pt x="27720" y="12443"/>
                      <a:pt x="28121" y="12143"/>
                      <a:pt x="28521" y="11842"/>
                    </a:cubicBezTo>
                    <a:cubicBezTo>
                      <a:pt x="28621" y="11776"/>
                      <a:pt x="28688" y="11676"/>
                      <a:pt x="28621" y="11542"/>
                    </a:cubicBezTo>
                    <a:cubicBezTo>
                      <a:pt x="28521" y="11442"/>
                      <a:pt x="28421" y="11509"/>
                      <a:pt x="28321" y="11575"/>
                    </a:cubicBezTo>
                    <a:cubicBezTo>
                      <a:pt x="27921" y="11876"/>
                      <a:pt x="27520" y="12176"/>
                      <a:pt x="27120" y="12476"/>
                    </a:cubicBezTo>
                    <a:cubicBezTo>
                      <a:pt x="26953" y="12576"/>
                      <a:pt x="26887" y="12610"/>
                      <a:pt x="26786" y="12443"/>
                    </a:cubicBezTo>
                    <a:cubicBezTo>
                      <a:pt x="26386" y="11809"/>
                      <a:pt x="26420" y="11976"/>
                      <a:pt x="26953" y="11609"/>
                    </a:cubicBezTo>
                    <a:cubicBezTo>
                      <a:pt x="27287" y="11342"/>
                      <a:pt x="27654" y="11108"/>
                      <a:pt x="28021" y="10842"/>
                    </a:cubicBezTo>
                    <a:cubicBezTo>
                      <a:pt x="28087" y="10775"/>
                      <a:pt x="28221" y="10708"/>
                      <a:pt x="28154" y="10575"/>
                    </a:cubicBezTo>
                    <a:cubicBezTo>
                      <a:pt x="28054" y="10441"/>
                      <a:pt x="27921" y="10508"/>
                      <a:pt x="27821" y="10575"/>
                    </a:cubicBezTo>
                    <a:lnTo>
                      <a:pt x="26486" y="11509"/>
                    </a:lnTo>
                    <a:cubicBezTo>
                      <a:pt x="26386" y="11575"/>
                      <a:pt x="26319" y="11642"/>
                      <a:pt x="26219" y="11509"/>
                    </a:cubicBezTo>
                    <a:cubicBezTo>
                      <a:pt x="26153" y="11442"/>
                      <a:pt x="26153" y="11309"/>
                      <a:pt x="26253" y="11242"/>
                    </a:cubicBezTo>
                    <a:cubicBezTo>
                      <a:pt x="26453" y="11108"/>
                      <a:pt x="26653" y="10942"/>
                      <a:pt x="26853" y="10775"/>
                    </a:cubicBezTo>
                    <a:cubicBezTo>
                      <a:pt x="26953" y="10708"/>
                      <a:pt x="27020" y="10608"/>
                      <a:pt x="26920" y="10475"/>
                    </a:cubicBezTo>
                    <a:cubicBezTo>
                      <a:pt x="26820" y="10375"/>
                      <a:pt x="26720" y="10475"/>
                      <a:pt x="26653" y="10541"/>
                    </a:cubicBezTo>
                    <a:cubicBezTo>
                      <a:pt x="26486" y="10641"/>
                      <a:pt x="26319" y="10775"/>
                      <a:pt x="26186" y="10908"/>
                    </a:cubicBezTo>
                    <a:cubicBezTo>
                      <a:pt x="26019" y="11042"/>
                      <a:pt x="25953" y="11042"/>
                      <a:pt x="25852" y="10842"/>
                    </a:cubicBezTo>
                    <a:cubicBezTo>
                      <a:pt x="25252" y="9741"/>
                      <a:pt x="24852" y="8540"/>
                      <a:pt x="24618" y="7306"/>
                    </a:cubicBezTo>
                    <a:cubicBezTo>
                      <a:pt x="24518" y="6905"/>
                      <a:pt x="24552" y="6505"/>
                      <a:pt x="24652" y="6105"/>
                    </a:cubicBezTo>
                    <a:cubicBezTo>
                      <a:pt x="24718" y="5638"/>
                      <a:pt x="25185" y="5371"/>
                      <a:pt x="25619" y="5538"/>
                    </a:cubicBezTo>
                    <a:cubicBezTo>
                      <a:pt x="26086" y="5705"/>
                      <a:pt x="26486" y="5938"/>
                      <a:pt x="26786" y="6305"/>
                    </a:cubicBezTo>
                    <a:cubicBezTo>
                      <a:pt x="28021" y="7506"/>
                      <a:pt x="29021" y="8874"/>
                      <a:pt x="29855" y="10408"/>
                    </a:cubicBezTo>
                    <a:cubicBezTo>
                      <a:pt x="30456" y="11442"/>
                      <a:pt x="31056" y="12509"/>
                      <a:pt x="31557" y="13610"/>
                    </a:cubicBezTo>
                    <a:cubicBezTo>
                      <a:pt x="32390" y="15311"/>
                      <a:pt x="33124" y="17046"/>
                      <a:pt x="33825" y="18814"/>
                    </a:cubicBezTo>
                    <a:cubicBezTo>
                      <a:pt x="33858" y="18881"/>
                      <a:pt x="33858" y="18947"/>
                      <a:pt x="33825" y="18981"/>
                    </a:cubicBezTo>
                    <a:close/>
                    <a:moveTo>
                      <a:pt x="34158" y="18747"/>
                    </a:moveTo>
                    <a:cubicBezTo>
                      <a:pt x="33758" y="17747"/>
                      <a:pt x="33358" y="16779"/>
                      <a:pt x="32924" y="15812"/>
                    </a:cubicBezTo>
                    <a:cubicBezTo>
                      <a:pt x="32124" y="13910"/>
                      <a:pt x="31190" y="12042"/>
                      <a:pt x="30156" y="10275"/>
                    </a:cubicBezTo>
                    <a:cubicBezTo>
                      <a:pt x="29588" y="9274"/>
                      <a:pt x="28955" y="8306"/>
                      <a:pt x="28221" y="7406"/>
                    </a:cubicBezTo>
                    <a:cubicBezTo>
                      <a:pt x="27687" y="6672"/>
                      <a:pt x="27020" y="6038"/>
                      <a:pt x="26253" y="5504"/>
                    </a:cubicBezTo>
                    <a:cubicBezTo>
                      <a:pt x="26119" y="5404"/>
                      <a:pt x="25919" y="5338"/>
                      <a:pt x="25752" y="5304"/>
                    </a:cubicBezTo>
                    <a:cubicBezTo>
                      <a:pt x="25719" y="5304"/>
                      <a:pt x="25619" y="5304"/>
                      <a:pt x="25619" y="5204"/>
                    </a:cubicBezTo>
                    <a:cubicBezTo>
                      <a:pt x="25619" y="5138"/>
                      <a:pt x="25686" y="5138"/>
                      <a:pt x="25719" y="5104"/>
                    </a:cubicBezTo>
                    <a:cubicBezTo>
                      <a:pt x="26620" y="4504"/>
                      <a:pt x="27520" y="3903"/>
                      <a:pt x="28421" y="3336"/>
                    </a:cubicBezTo>
                    <a:cubicBezTo>
                      <a:pt x="29755" y="2469"/>
                      <a:pt x="31056" y="1535"/>
                      <a:pt x="32257" y="534"/>
                    </a:cubicBezTo>
                    <a:cubicBezTo>
                      <a:pt x="32524" y="334"/>
                      <a:pt x="32591" y="334"/>
                      <a:pt x="32891" y="534"/>
                    </a:cubicBezTo>
                    <a:cubicBezTo>
                      <a:pt x="33458" y="968"/>
                      <a:pt x="33992" y="1468"/>
                      <a:pt x="34425" y="2069"/>
                    </a:cubicBezTo>
                    <a:cubicBezTo>
                      <a:pt x="35893" y="4103"/>
                      <a:pt x="36827" y="6505"/>
                      <a:pt x="37194" y="8974"/>
                    </a:cubicBezTo>
                    <a:cubicBezTo>
                      <a:pt x="37361" y="10074"/>
                      <a:pt x="37461" y="11209"/>
                      <a:pt x="37461" y="12309"/>
                    </a:cubicBezTo>
                    <a:cubicBezTo>
                      <a:pt x="37461" y="13744"/>
                      <a:pt x="37327" y="14945"/>
                      <a:pt x="37294" y="16212"/>
                    </a:cubicBezTo>
                    <a:cubicBezTo>
                      <a:pt x="37294" y="16679"/>
                      <a:pt x="36894" y="16846"/>
                      <a:pt x="36593" y="17046"/>
                    </a:cubicBezTo>
                    <a:cubicBezTo>
                      <a:pt x="36493" y="17146"/>
                      <a:pt x="36493" y="17013"/>
                      <a:pt x="36493" y="16946"/>
                    </a:cubicBezTo>
                    <a:cubicBezTo>
                      <a:pt x="36427" y="16446"/>
                      <a:pt x="36327" y="15945"/>
                      <a:pt x="36227" y="15445"/>
                    </a:cubicBezTo>
                    <a:cubicBezTo>
                      <a:pt x="35993" y="14478"/>
                      <a:pt x="35659" y="13510"/>
                      <a:pt x="35259" y="12576"/>
                    </a:cubicBezTo>
                    <a:cubicBezTo>
                      <a:pt x="35192" y="12443"/>
                      <a:pt x="35126" y="12309"/>
                      <a:pt x="35092" y="12176"/>
                    </a:cubicBezTo>
                    <a:cubicBezTo>
                      <a:pt x="35026" y="12009"/>
                      <a:pt x="34992" y="11942"/>
                      <a:pt x="34859" y="12009"/>
                    </a:cubicBezTo>
                    <a:cubicBezTo>
                      <a:pt x="34725" y="12076"/>
                      <a:pt x="34725" y="12176"/>
                      <a:pt x="34792" y="12276"/>
                    </a:cubicBezTo>
                    <a:lnTo>
                      <a:pt x="35159" y="13110"/>
                    </a:lnTo>
                    <a:cubicBezTo>
                      <a:pt x="35693" y="14377"/>
                      <a:pt x="36026" y="15712"/>
                      <a:pt x="36193" y="17079"/>
                    </a:cubicBezTo>
                    <a:cubicBezTo>
                      <a:pt x="36227" y="17246"/>
                      <a:pt x="36126" y="17446"/>
                      <a:pt x="35993" y="17546"/>
                    </a:cubicBezTo>
                    <a:cubicBezTo>
                      <a:pt x="35459" y="17980"/>
                      <a:pt x="34959" y="18414"/>
                      <a:pt x="34459" y="18847"/>
                    </a:cubicBezTo>
                    <a:cubicBezTo>
                      <a:pt x="34292" y="19014"/>
                      <a:pt x="34258" y="18981"/>
                      <a:pt x="34158" y="18747"/>
                    </a:cubicBezTo>
                    <a:close/>
                    <a:moveTo>
                      <a:pt x="41430" y="19448"/>
                    </a:moveTo>
                    <a:cubicBezTo>
                      <a:pt x="41330" y="19848"/>
                      <a:pt x="41030" y="20148"/>
                      <a:pt x="40663" y="20315"/>
                    </a:cubicBezTo>
                    <a:cubicBezTo>
                      <a:pt x="40129" y="20582"/>
                      <a:pt x="39529" y="20749"/>
                      <a:pt x="38928" y="20815"/>
                    </a:cubicBezTo>
                    <a:cubicBezTo>
                      <a:pt x="38662" y="20782"/>
                      <a:pt x="38428" y="20749"/>
                      <a:pt x="38195" y="20682"/>
                    </a:cubicBezTo>
                    <a:cubicBezTo>
                      <a:pt x="37561" y="20448"/>
                      <a:pt x="36894" y="20382"/>
                      <a:pt x="36227" y="20482"/>
                    </a:cubicBezTo>
                    <a:cubicBezTo>
                      <a:pt x="35826" y="20515"/>
                      <a:pt x="35459" y="20448"/>
                      <a:pt x="35126" y="20248"/>
                    </a:cubicBezTo>
                    <a:cubicBezTo>
                      <a:pt x="34759" y="20048"/>
                      <a:pt x="34525" y="19681"/>
                      <a:pt x="34559" y="19281"/>
                    </a:cubicBezTo>
                    <a:cubicBezTo>
                      <a:pt x="34559" y="19214"/>
                      <a:pt x="34592" y="19148"/>
                      <a:pt x="34659" y="19114"/>
                    </a:cubicBezTo>
                    <a:cubicBezTo>
                      <a:pt x="35593" y="18380"/>
                      <a:pt x="36427" y="17580"/>
                      <a:pt x="37394" y="16879"/>
                    </a:cubicBezTo>
                    <a:cubicBezTo>
                      <a:pt x="37527" y="16779"/>
                      <a:pt x="37728" y="16779"/>
                      <a:pt x="37894" y="16879"/>
                    </a:cubicBezTo>
                    <a:cubicBezTo>
                      <a:pt x="38962" y="17680"/>
                      <a:pt x="40063" y="18414"/>
                      <a:pt x="41263" y="19047"/>
                    </a:cubicBezTo>
                    <a:cubicBezTo>
                      <a:pt x="41430" y="19081"/>
                      <a:pt x="41530" y="19281"/>
                      <a:pt x="41430" y="19448"/>
                    </a:cubicBezTo>
                    <a:close/>
                    <a:moveTo>
                      <a:pt x="54206" y="16312"/>
                    </a:moveTo>
                    <a:cubicBezTo>
                      <a:pt x="53472" y="16679"/>
                      <a:pt x="52738" y="17013"/>
                      <a:pt x="52004" y="17313"/>
                    </a:cubicBezTo>
                    <a:cubicBezTo>
                      <a:pt x="50270" y="18047"/>
                      <a:pt x="48469" y="18614"/>
                      <a:pt x="46667" y="18981"/>
                    </a:cubicBezTo>
                    <a:cubicBezTo>
                      <a:pt x="45900" y="19114"/>
                      <a:pt x="45133" y="19181"/>
                      <a:pt x="44366" y="19248"/>
                    </a:cubicBezTo>
                    <a:cubicBezTo>
                      <a:pt x="43732" y="19314"/>
                      <a:pt x="43065" y="19248"/>
                      <a:pt x="42431" y="19081"/>
                    </a:cubicBezTo>
                    <a:cubicBezTo>
                      <a:pt x="42064" y="19047"/>
                      <a:pt x="41730" y="18947"/>
                      <a:pt x="41397" y="18781"/>
                    </a:cubicBezTo>
                    <a:lnTo>
                      <a:pt x="41230" y="18647"/>
                    </a:lnTo>
                    <a:cubicBezTo>
                      <a:pt x="43365" y="18180"/>
                      <a:pt x="45433" y="17380"/>
                      <a:pt x="47334" y="16279"/>
                    </a:cubicBezTo>
                    <a:cubicBezTo>
                      <a:pt x="47401" y="16245"/>
                      <a:pt x="47468" y="16245"/>
                      <a:pt x="47535" y="16212"/>
                    </a:cubicBezTo>
                    <a:cubicBezTo>
                      <a:pt x="47635" y="16179"/>
                      <a:pt x="47735" y="16112"/>
                      <a:pt x="47668" y="16012"/>
                    </a:cubicBezTo>
                    <a:cubicBezTo>
                      <a:pt x="47668" y="15912"/>
                      <a:pt x="47535" y="15845"/>
                      <a:pt x="47435" y="15879"/>
                    </a:cubicBezTo>
                    <a:cubicBezTo>
                      <a:pt x="47268" y="15945"/>
                      <a:pt x="47134" y="16045"/>
                      <a:pt x="47001" y="16112"/>
                    </a:cubicBezTo>
                    <a:cubicBezTo>
                      <a:pt x="45300" y="17079"/>
                      <a:pt x="43465" y="17780"/>
                      <a:pt x="41597" y="18247"/>
                    </a:cubicBezTo>
                    <a:cubicBezTo>
                      <a:pt x="41330" y="18314"/>
                      <a:pt x="41097" y="18314"/>
                      <a:pt x="40830" y="18414"/>
                    </a:cubicBezTo>
                    <a:cubicBezTo>
                      <a:pt x="40763" y="18414"/>
                      <a:pt x="40696" y="18380"/>
                      <a:pt x="40630" y="18347"/>
                    </a:cubicBezTo>
                    <a:cubicBezTo>
                      <a:pt x="39862" y="17847"/>
                      <a:pt x="39062" y="17380"/>
                      <a:pt x="38328" y="16846"/>
                    </a:cubicBezTo>
                    <a:cubicBezTo>
                      <a:pt x="38261" y="16813"/>
                      <a:pt x="38195" y="16779"/>
                      <a:pt x="38195" y="16712"/>
                    </a:cubicBezTo>
                    <a:cubicBezTo>
                      <a:pt x="38195" y="16612"/>
                      <a:pt x="38295" y="16612"/>
                      <a:pt x="38361" y="16612"/>
                    </a:cubicBezTo>
                    <a:cubicBezTo>
                      <a:pt x="40129" y="16045"/>
                      <a:pt x="41831" y="15378"/>
                      <a:pt x="43532" y="14611"/>
                    </a:cubicBezTo>
                    <a:cubicBezTo>
                      <a:pt x="44999" y="13977"/>
                      <a:pt x="46400" y="13210"/>
                      <a:pt x="47735" y="12343"/>
                    </a:cubicBezTo>
                    <a:cubicBezTo>
                      <a:pt x="48702" y="11676"/>
                      <a:pt x="49669" y="10975"/>
                      <a:pt x="50537" y="10174"/>
                    </a:cubicBezTo>
                    <a:cubicBezTo>
                      <a:pt x="51337" y="9474"/>
                      <a:pt x="52038" y="8673"/>
                      <a:pt x="52672" y="7806"/>
                    </a:cubicBezTo>
                    <a:cubicBezTo>
                      <a:pt x="53339" y="6872"/>
                      <a:pt x="53839" y="5838"/>
                      <a:pt x="54106" y="4704"/>
                    </a:cubicBezTo>
                    <a:cubicBezTo>
                      <a:pt x="54206" y="4304"/>
                      <a:pt x="54239" y="3903"/>
                      <a:pt x="54239" y="3470"/>
                    </a:cubicBezTo>
                    <a:cubicBezTo>
                      <a:pt x="54373" y="3670"/>
                      <a:pt x="54506" y="3837"/>
                      <a:pt x="54606" y="4003"/>
                    </a:cubicBezTo>
                    <a:cubicBezTo>
                      <a:pt x="55941" y="6005"/>
                      <a:pt x="57275" y="7940"/>
                      <a:pt x="58643" y="9908"/>
                    </a:cubicBezTo>
                    <a:cubicBezTo>
                      <a:pt x="58809" y="10174"/>
                      <a:pt x="58976" y="10441"/>
                      <a:pt x="59110" y="10742"/>
                    </a:cubicBezTo>
                    <a:cubicBezTo>
                      <a:pt x="59210" y="10975"/>
                      <a:pt x="59210" y="11209"/>
                      <a:pt x="59110" y="11442"/>
                    </a:cubicBezTo>
                    <a:cubicBezTo>
                      <a:pt x="58843" y="12176"/>
                      <a:pt x="58442" y="12876"/>
                      <a:pt x="57942" y="13477"/>
                    </a:cubicBezTo>
                    <a:cubicBezTo>
                      <a:pt x="56908" y="14678"/>
                      <a:pt x="55640" y="15645"/>
                      <a:pt x="54206" y="16346"/>
                    </a:cubicBezTo>
                    <a:close/>
                    <a:moveTo>
                      <a:pt x="77122" y="11442"/>
                    </a:moveTo>
                    <a:cubicBezTo>
                      <a:pt x="76622" y="12076"/>
                      <a:pt x="75922" y="12509"/>
                      <a:pt x="75154" y="12676"/>
                    </a:cubicBezTo>
                    <a:cubicBezTo>
                      <a:pt x="73553" y="13043"/>
                      <a:pt x="71852" y="12843"/>
                      <a:pt x="70384" y="12109"/>
                    </a:cubicBezTo>
                    <a:cubicBezTo>
                      <a:pt x="69650" y="11742"/>
                      <a:pt x="68983" y="11275"/>
                      <a:pt x="68350" y="10775"/>
                    </a:cubicBezTo>
                    <a:cubicBezTo>
                      <a:pt x="67749" y="10241"/>
                      <a:pt x="67015" y="9874"/>
                      <a:pt x="66215" y="9674"/>
                    </a:cubicBezTo>
                    <a:cubicBezTo>
                      <a:pt x="65447" y="9541"/>
                      <a:pt x="64647" y="9674"/>
                      <a:pt x="63946" y="10008"/>
                    </a:cubicBezTo>
                    <a:cubicBezTo>
                      <a:pt x="62812" y="10508"/>
                      <a:pt x="61912" y="11342"/>
                      <a:pt x="61311" y="12409"/>
                    </a:cubicBezTo>
                    <a:cubicBezTo>
                      <a:pt x="60644" y="13510"/>
                      <a:pt x="59577" y="14344"/>
                      <a:pt x="58342" y="14744"/>
                    </a:cubicBezTo>
                    <a:cubicBezTo>
                      <a:pt x="57909" y="14844"/>
                      <a:pt x="57475" y="14878"/>
                      <a:pt x="57041" y="14911"/>
                    </a:cubicBezTo>
                    <a:cubicBezTo>
                      <a:pt x="57108" y="14711"/>
                      <a:pt x="57275" y="14644"/>
                      <a:pt x="57375" y="14544"/>
                    </a:cubicBezTo>
                    <a:cubicBezTo>
                      <a:pt x="58176" y="13810"/>
                      <a:pt x="58809" y="12943"/>
                      <a:pt x="59276" y="11942"/>
                    </a:cubicBezTo>
                    <a:cubicBezTo>
                      <a:pt x="60210" y="9774"/>
                      <a:pt x="62012" y="8140"/>
                      <a:pt x="64247" y="7372"/>
                    </a:cubicBezTo>
                    <a:lnTo>
                      <a:pt x="65047" y="7072"/>
                    </a:lnTo>
                    <a:cubicBezTo>
                      <a:pt x="65147" y="7039"/>
                      <a:pt x="65281" y="7006"/>
                      <a:pt x="65214" y="6839"/>
                    </a:cubicBezTo>
                    <a:cubicBezTo>
                      <a:pt x="65181" y="6705"/>
                      <a:pt x="65047" y="6739"/>
                      <a:pt x="64947" y="6772"/>
                    </a:cubicBezTo>
                    <a:cubicBezTo>
                      <a:pt x="62712" y="7372"/>
                      <a:pt x="60777" y="8773"/>
                      <a:pt x="59510" y="10742"/>
                    </a:cubicBezTo>
                    <a:cubicBezTo>
                      <a:pt x="59443" y="10508"/>
                      <a:pt x="59343" y="10275"/>
                      <a:pt x="59176" y="10108"/>
                    </a:cubicBezTo>
                    <a:cubicBezTo>
                      <a:pt x="59043" y="9974"/>
                      <a:pt x="59009" y="9741"/>
                      <a:pt x="59110" y="9574"/>
                    </a:cubicBezTo>
                    <a:cubicBezTo>
                      <a:pt x="59476" y="8907"/>
                      <a:pt x="59977" y="8340"/>
                      <a:pt x="60577" y="7873"/>
                    </a:cubicBezTo>
                    <a:cubicBezTo>
                      <a:pt x="61111" y="7406"/>
                      <a:pt x="61678" y="6939"/>
                      <a:pt x="62245" y="6505"/>
                    </a:cubicBezTo>
                    <a:cubicBezTo>
                      <a:pt x="62245" y="6472"/>
                      <a:pt x="62278" y="6438"/>
                      <a:pt x="62312" y="6438"/>
                    </a:cubicBezTo>
                    <a:cubicBezTo>
                      <a:pt x="62379" y="6338"/>
                      <a:pt x="62445" y="6272"/>
                      <a:pt x="62345" y="6172"/>
                    </a:cubicBezTo>
                    <a:cubicBezTo>
                      <a:pt x="62278" y="6072"/>
                      <a:pt x="62178" y="6105"/>
                      <a:pt x="62078" y="6172"/>
                    </a:cubicBezTo>
                    <a:cubicBezTo>
                      <a:pt x="61745" y="6472"/>
                      <a:pt x="61378" y="6739"/>
                      <a:pt x="61044" y="7039"/>
                    </a:cubicBezTo>
                    <a:cubicBezTo>
                      <a:pt x="60711" y="7339"/>
                      <a:pt x="60277" y="7706"/>
                      <a:pt x="59877" y="8040"/>
                    </a:cubicBezTo>
                    <a:cubicBezTo>
                      <a:pt x="59476" y="8373"/>
                      <a:pt x="59176" y="8807"/>
                      <a:pt x="58943" y="9274"/>
                    </a:cubicBezTo>
                    <a:cubicBezTo>
                      <a:pt x="58809" y="9507"/>
                      <a:pt x="58809" y="9507"/>
                      <a:pt x="58643" y="9274"/>
                    </a:cubicBezTo>
                    <a:cubicBezTo>
                      <a:pt x="58276" y="8940"/>
                      <a:pt x="58176" y="8373"/>
                      <a:pt x="58442" y="7940"/>
                    </a:cubicBezTo>
                    <a:cubicBezTo>
                      <a:pt x="58743" y="7239"/>
                      <a:pt x="59143" y="6605"/>
                      <a:pt x="59643" y="6038"/>
                    </a:cubicBezTo>
                    <a:cubicBezTo>
                      <a:pt x="60344" y="5238"/>
                      <a:pt x="61211" y="4537"/>
                      <a:pt x="62145" y="3970"/>
                    </a:cubicBezTo>
                    <a:cubicBezTo>
                      <a:pt x="62912" y="3503"/>
                      <a:pt x="63813" y="3236"/>
                      <a:pt x="64714" y="3203"/>
                    </a:cubicBezTo>
                    <a:cubicBezTo>
                      <a:pt x="66148" y="3136"/>
                      <a:pt x="67516" y="3903"/>
                      <a:pt x="68183" y="5204"/>
                    </a:cubicBezTo>
                    <a:cubicBezTo>
                      <a:pt x="68450" y="5705"/>
                      <a:pt x="68783" y="6172"/>
                      <a:pt x="69150" y="6639"/>
                    </a:cubicBezTo>
                    <a:cubicBezTo>
                      <a:pt x="69684" y="7172"/>
                      <a:pt x="70384" y="7539"/>
                      <a:pt x="71152" y="7639"/>
                    </a:cubicBezTo>
                    <a:cubicBezTo>
                      <a:pt x="72753" y="7940"/>
                      <a:pt x="74387" y="7573"/>
                      <a:pt x="75755" y="6672"/>
                    </a:cubicBezTo>
                    <a:lnTo>
                      <a:pt x="76022" y="6505"/>
                    </a:lnTo>
                    <a:cubicBezTo>
                      <a:pt x="75755" y="7339"/>
                      <a:pt x="75321" y="8140"/>
                      <a:pt x="74754" y="8807"/>
                    </a:cubicBezTo>
                    <a:cubicBezTo>
                      <a:pt x="74554" y="8974"/>
                      <a:pt x="74387" y="9174"/>
                      <a:pt x="74220" y="9374"/>
                    </a:cubicBezTo>
                    <a:cubicBezTo>
                      <a:pt x="73987" y="9574"/>
                      <a:pt x="74020" y="9941"/>
                      <a:pt x="74287" y="10141"/>
                    </a:cubicBezTo>
                    <a:cubicBezTo>
                      <a:pt x="74521" y="10308"/>
                      <a:pt x="74821" y="10441"/>
                      <a:pt x="75121" y="10508"/>
                    </a:cubicBezTo>
                    <a:cubicBezTo>
                      <a:pt x="75788" y="10675"/>
                      <a:pt x="76422" y="10875"/>
                      <a:pt x="77056" y="11108"/>
                    </a:cubicBezTo>
                    <a:cubicBezTo>
                      <a:pt x="77289" y="11175"/>
                      <a:pt x="77289" y="11242"/>
                      <a:pt x="77122" y="114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0182;p51">
                <a:extLst>
                  <a:ext uri="{FF2B5EF4-FFF2-40B4-BE49-F238E27FC236}">
                    <a16:creationId xmlns:a16="http://schemas.microsoft.com/office/drawing/2014/main" id="{E5B94253-DCF7-409E-AE14-7076E059A270}"/>
                  </a:ext>
                </a:extLst>
              </p:cNvPr>
              <p:cNvSpPr/>
              <p:nvPr/>
            </p:nvSpPr>
            <p:spPr>
              <a:xfrm>
                <a:off x="7481200" y="1908600"/>
                <a:ext cx="28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902" extrusionOk="0">
                    <a:moveTo>
                      <a:pt x="1135" y="168"/>
                    </a:moveTo>
                    <a:cubicBezTo>
                      <a:pt x="1135" y="234"/>
                      <a:pt x="1101" y="301"/>
                      <a:pt x="1068" y="334"/>
                    </a:cubicBezTo>
                    <a:cubicBezTo>
                      <a:pt x="801" y="501"/>
                      <a:pt x="568" y="668"/>
                      <a:pt x="334" y="801"/>
                    </a:cubicBezTo>
                    <a:cubicBezTo>
                      <a:pt x="234" y="868"/>
                      <a:pt x="134" y="901"/>
                      <a:pt x="67" y="801"/>
                    </a:cubicBezTo>
                    <a:cubicBezTo>
                      <a:pt x="0" y="735"/>
                      <a:pt x="67" y="635"/>
                      <a:pt x="134" y="568"/>
                    </a:cubicBezTo>
                    <a:cubicBezTo>
                      <a:pt x="367" y="401"/>
                      <a:pt x="601" y="234"/>
                      <a:pt x="834" y="101"/>
                    </a:cubicBezTo>
                    <a:cubicBezTo>
                      <a:pt x="968" y="1"/>
                      <a:pt x="1135" y="34"/>
                      <a:pt x="1135" y="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10183;p51">
              <a:extLst>
                <a:ext uri="{FF2B5EF4-FFF2-40B4-BE49-F238E27FC236}">
                  <a16:creationId xmlns:a16="http://schemas.microsoft.com/office/drawing/2014/main" id="{CD743ACB-3ED1-474D-BB3D-61DAA7FEA7AA}"/>
                </a:ext>
              </a:extLst>
            </p:cNvPr>
            <p:cNvGrpSpPr/>
            <p:nvPr/>
          </p:nvGrpSpPr>
          <p:grpSpPr>
            <a:xfrm>
              <a:off x="3870673" y="988085"/>
              <a:ext cx="1509450" cy="1496760"/>
              <a:chOff x="6445450" y="2036200"/>
              <a:chExt cx="1509450" cy="1824650"/>
            </a:xfrm>
          </p:grpSpPr>
          <p:sp>
            <p:nvSpPr>
              <p:cNvPr id="22" name="Google Shape;10184;p51">
                <a:extLst>
                  <a:ext uri="{FF2B5EF4-FFF2-40B4-BE49-F238E27FC236}">
                    <a16:creationId xmlns:a16="http://schemas.microsoft.com/office/drawing/2014/main" id="{F5A3B502-8705-4B48-9AB0-313AF573C7B1}"/>
                  </a:ext>
                </a:extLst>
              </p:cNvPr>
              <p:cNvSpPr/>
              <p:nvPr/>
            </p:nvSpPr>
            <p:spPr>
              <a:xfrm>
                <a:off x="6447125" y="2114575"/>
                <a:ext cx="1386850" cy="1746275"/>
              </a:xfrm>
              <a:custGeom>
                <a:avLst/>
                <a:gdLst/>
                <a:ahLst/>
                <a:cxnLst/>
                <a:rect l="l" t="t" r="r" b="b"/>
                <a:pathLst>
                  <a:path w="55474" h="69851" extrusionOk="0">
                    <a:moveTo>
                      <a:pt x="50737" y="69851"/>
                    </a:moveTo>
                    <a:lnTo>
                      <a:pt x="3870" y="69851"/>
                    </a:lnTo>
                    <a:cubicBezTo>
                      <a:pt x="3737" y="69851"/>
                      <a:pt x="3670" y="69751"/>
                      <a:pt x="3637" y="69651"/>
                    </a:cubicBezTo>
                    <a:lnTo>
                      <a:pt x="1" y="234"/>
                    </a:lnTo>
                    <a:cubicBezTo>
                      <a:pt x="1" y="168"/>
                      <a:pt x="1" y="134"/>
                      <a:pt x="67" y="68"/>
                    </a:cubicBezTo>
                    <a:cubicBezTo>
                      <a:pt x="101" y="34"/>
                      <a:pt x="134" y="1"/>
                      <a:pt x="201" y="1"/>
                    </a:cubicBezTo>
                    <a:lnTo>
                      <a:pt x="55240" y="1"/>
                    </a:lnTo>
                    <a:cubicBezTo>
                      <a:pt x="55307" y="1"/>
                      <a:pt x="55374" y="34"/>
                      <a:pt x="55407" y="68"/>
                    </a:cubicBezTo>
                    <a:cubicBezTo>
                      <a:pt x="55440" y="134"/>
                      <a:pt x="55474" y="168"/>
                      <a:pt x="55474" y="234"/>
                    </a:cubicBezTo>
                    <a:lnTo>
                      <a:pt x="50970" y="69651"/>
                    </a:lnTo>
                    <a:cubicBezTo>
                      <a:pt x="50970" y="69751"/>
                      <a:pt x="50870" y="69851"/>
                      <a:pt x="50737" y="69851"/>
                    </a:cubicBezTo>
                    <a:close/>
                    <a:moveTo>
                      <a:pt x="4037" y="69417"/>
                    </a:moveTo>
                    <a:lnTo>
                      <a:pt x="50570" y="69417"/>
                    </a:lnTo>
                    <a:lnTo>
                      <a:pt x="55040" y="435"/>
                    </a:lnTo>
                    <a:lnTo>
                      <a:pt x="401" y="4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0185;p51">
                <a:extLst>
                  <a:ext uri="{FF2B5EF4-FFF2-40B4-BE49-F238E27FC236}">
                    <a16:creationId xmlns:a16="http://schemas.microsoft.com/office/drawing/2014/main" id="{B1FF1323-DC94-41F7-B525-FCAEF90079C5}"/>
                  </a:ext>
                </a:extLst>
              </p:cNvPr>
              <p:cNvSpPr/>
              <p:nvPr/>
            </p:nvSpPr>
            <p:spPr>
              <a:xfrm>
                <a:off x="6445450" y="2036200"/>
                <a:ext cx="5412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1650" h="3570" extrusionOk="0">
                    <a:moveTo>
                      <a:pt x="234" y="3570"/>
                    </a:moveTo>
                    <a:cubicBezTo>
                      <a:pt x="168" y="3570"/>
                      <a:pt x="68" y="3503"/>
                      <a:pt x="34" y="3403"/>
                    </a:cubicBezTo>
                    <a:cubicBezTo>
                      <a:pt x="1" y="3303"/>
                      <a:pt x="68" y="3203"/>
                      <a:pt x="201" y="3169"/>
                    </a:cubicBezTo>
                    <a:lnTo>
                      <a:pt x="12376" y="0"/>
                    </a:lnTo>
                    <a:lnTo>
                      <a:pt x="21450" y="0"/>
                    </a:lnTo>
                    <a:cubicBezTo>
                      <a:pt x="21550" y="0"/>
                      <a:pt x="21650" y="100"/>
                      <a:pt x="21650" y="201"/>
                    </a:cubicBezTo>
                    <a:cubicBezTo>
                      <a:pt x="21650" y="301"/>
                      <a:pt x="21550" y="401"/>
                      <a:pt x="21450" y="401"/>
                    </a:cubicBezTo>
                    <a:lnTo>
                      <a:pt x="12476" y="401"/>
                    </a:lnTo>
                    <a:lnTo>
                      <a:pt x="301" y="357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0186;p51">
                <a:extLst>
                  <a:ext uri="{FF2B5EF4-FFF2-40B4-BE49-F238E27FC236}">
                    <a16:creationId xmlns:a16="http://schemas.microsoft.com/office/drawing/2014/main" id="{0B93DA5E-2CCB-4CF5-AE5B-0BE6D8467EE4}"/>
                  </a:ext>
                </a:extLst>
              </p:cNvPr>
              <p:cNvSpPr/>
              <p:nvPr/>
            </p:nvSpPr>
            <p:spPr>
              <a:xfrm>
                <a:off x="7427000" y="2037025"/>
                <a:ext cx="527900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21116" h="3537" extrusionOk="0">
                    <a:moveTo>
                      <a:pt x="16045" y="3537"/>
                    </a:moveTo>
                    <a:cubicBezTo>
                      <a:pt x="15978" y="3537"/>
                      <a:pt x="15912" y="3503"/>
                      <a:pt x="15878" y="3437"/>
                    </a:cubicBezTo>
                    <a:cubicBezTo>
                      <a:pt x="15812" y="3336"/>
                      <a:pt x="15845" y="3203"/>
                      <a:pt x="15945" y="3136"/>
                    </a:cubicBezTo>
                    <a:lnTo>
                      <a:pt x="20115" y="434"/>
                    </a:lnTo>
                    <a:lnTo>
                      <a:pt x="234" y="434"/>
                    </a:lnTo>
                    <a:cubicBezTo>
                      <a:pt x="100" y="434"/>
                      <a:pt x="0" y="334"/>
                      <a:pt x="0" y="201"/>
                    </a:cubicBezTo>
                    <a:cubicBezTo>
                      <a:pt x="0" y="101"/>
                      <a:pt x="100" y="1"/>
                      <a:pt x="234" y="1"/>
                    </a:cubicBezTo>
                    <a:lnTo>
                      <a:pt x="20815" y="1"/>
                    </a:lnTo>
                    <a:cubicBezTo>
                      <a:pt x="21015" y="1"/>
                      <a:pt x="21115" y="268"/>
                      <a:pt x="20915" y="401"/>
                    </a:cubicBezTo>
                    <a:lnTo>
                      <a:pt x="16145" y="3503"/>
                    </a:lnTo>
                    <a:cubicBezTo>
                      <a:pt x="16112" y="3537"/>
                      <a:pt x="16078" y="3537"/>
                      <a:pt x="16045" y="35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0187;p51">
                <a:extLst>
                  <a:ext uri="{FF2B5EF4-FFF2-40B4-BE49-F238E27FC236}">
                    <a16:creationId xmlns:a16="http://schemas.microsoft.com/office/drawing/2014/main" id="{6854A7BA-8BA8-4687-A50A-764D098149F7}"/>
                  </a:ext>
                </a:extLst>
              </p:cNvPr>
              <p:cNvSpPr/>
              <p:nvPr/>
            </p:nvSpPr>
            <p:spPr>
              <a:xfrm>
                <a:off x="7709700" y="2037025"/>
                <a:ext cx="243525" cy="1823825"/>
              </a:xfrm>
              <a:custGeom>
                <a:avLst/>
                <a:gdLst/>
                <a:ahLst/>
                <a:cxnLst/>
                <a:rect l="l" t="t" r="r" b="b"/>
                <a:pathLst>
                  <a:path w="9741" h="72953" extrusionOk="0">
                    <a:moveTo>
                      <a:pt x="234" y="72953"/>
                    </a:moveTo>
                    <a:cubicBezTo>
                      <a:pt x="200" y="72953"/>
                      <a:pt x="134" y="72920"/>
                      <a:pt x="100" y="72886"/>
                    </a:cubicBezTo>
                    <a:cubicBezTo>
                      <a:pt x="0" y="72786"/>
                      <a:pt x="0" y="72653"/>
                      <a:pt x="100" y="72586"/>
                    </a:cubicBezTo>
                    <a:lnTo>
                      <a:pt x="2902" y="69884"/>
                    </a:lnTo>
                    <a:lnTo>
                      <a:pt x="9307" y="201"/>
                    </a:lnTo>
                    <a:cubicBezTo>
                      <a:pt x="9307" y="101"/>
                      <a:pt x="9407" y="1"/>
                      <a:pt x="9541" y="1"/>
                    </a:cubicBezTo>
                    <a:cubicBezTo>
                      <a:pt x="9641" y="34"/>
                      <a:pt x="9741" y="134"/>
                      <a:pt x="9741" y="234"/>
                    </a:cubicBezTo>
                    <a:lnTo>
                      <a:pt x="3303" y="70018"/>
                    </a:lnTo>
                    <a:cubicBezTo>
                      <a:pt x="3303" y="70051"/>
                      <a:pt x="3303" y="70118"/>
                      <a:pt x="3269" y="70151"/>
                    </a:cubicBezTo>
                    <a:lnTo>
                      <a:pt x="401" y="72886"/>
                    </a:lnTo>
                    <a:cubicBezTo>
                      <a:pt x="334" y="72920"/>
                      <a:pt x="301" y="72953"/>
                      <a:pt x="234" y="729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F150583-AF34-4F98-B40E-5A62E6C80019}"/>
              </a:ext>
            </a:extLst>
          </p:cNvPr>
          <p:cNvCxnSpPr>
            <a:cxnSpLocks/>
          </p:cNvCxnSpPr>
          <p:nvPr/>
        </p:nvCxnSpPr>
        <p:spPr>
          <a:xfrm flipH="1">
            <a:off x="10242321" y="2805261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F2E4C85-A6B1-4473-BE50-7BDE6AFC31F7}"/>
              </a:ext>
            </a:extLst>
          </p:cNvPr>
          <p:cNvCxnSpPr>
            <a:cxnSpLocks/>
          </p:cNvCxnSpPr>
          <p:nvPr/>
        </p:nvCxnSpPr>
        <p:spPr>
          <a:xfrm flipH="1">
            <a:off x="10466095" y="2800508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oogle Shape;12700;p79">
            <a:extLst>
              <a:ext uri="{FF2B5EF4-FFF2-40B4-BE49-F238E27FC236}">
                <a16:creationId xmlns:a16="http://schemas.microsoft.com/office/drawing/2014/main" id="{5B00FE78-015E-49E0-8934-5C309A32EF78}"/>
              </a:ext>
            </a:extLst>
          </p:cNvPr>
          <p:cNvGrpSpPr/>
          <p:nvPr/>
        </p:nvGrpSpPr>
        <p:grpSpPr>
          <a:xfrm rot="4779475">
            <a:off x="156915" y="2538088"/>
            <a:ext cx="3419221" cy="2307256"/>
            <a:chOff x="5819050" y="3336200"/>
            <a:chExt cx="1769675" cy="1199362"/>
          </a:xfrm>
        </p:grpSpPr>
        <p:sp>
          <p:nvSpPr>
            <p:cNvPr id="33" name="Google Shape;12701;p79">
              <a:extLst>
                <a:ext uri="{FF2B5EF4-FFF2-40B4-BE49-F238E27FC236}">
                  <a16:creationId xmlns:a16="http://schemas.microsoft.com/office/drawing/2014/main" id="{4C38F376-9344-48FB-8C28-EE57146C5294}"/>
                </a:ext>
              </a:extLst>
            </p:cNvPr>
            <p:cNvSpPr/>
            <p:nvPr/>
          </p:nvSpPr>
          <p:spPr>
            <a:xfrm>
              <a:off x="5987500" y="4058100"/>
              <a:ext cx="291737" cy="288097"/>
            </a:xfrm>
            <a:custGeom>
              <a:avLst/>
              <a:gdLst/>
              <a:ahLst/>
              <a:cxnLst/>
              <a:rect l="l" t="t" r="r" b="b"/>
              <a:pathLst>
                <a:path w="4938" h="4877" extrusionOk="0">
                  <a:moveTo>
                    <a:pt x="2467" y="2125"/>
                  </a:moveTo>
                  <a:cubicBezTo>
                    <a:pt x="2616" y="2125"/>
                    <a:pt x="2747" y="2256"/>
                    <a:pt x="2747" y="2406"/>
                  </a:cubicBezTo>
                  <a:cubicBezTo>
                    <a:pt x="2747" y="2569"/>
                    <a:pt x="2613" y="2682"/>
                    <a:pt x="2473" y="2682"/>
                  </a:cubicBezTo>
                  <a:cubicBezTo>
                    <a:pt x="2405" y="2682"/>
                    <a:pt x="2335" y="2655"/>
                    <a:pt x="2280" y="2593"/>
                  </a:cubicBezTo>
                  <a:cubicBezTo>
                    <a:pt x="2092" y="2425"/>
                    <a:pt x="2223" y="2125"/>
                    <a:pt x="2467" y="2125"/>
                  </a:cubicBezTo>
                  <a:close/>
                  <a:moveTo>
                    <a:pt x="2463" y="2067"/>
                  </a:moveTo>
                  <a:cubicBezTo>
                    <a:pt x="2380" y="2067"/>
                    <a:pt x="2295" y="2097"/>
                    <a:pt x="2223" y="2163"/>
                  </a:cubicBezTo>
                  <a:cubicBezTo>
                    <a:pt x="2018" y="2387"/>
                    <a:pt x="2167" y="2743"/>
                    <a:pt x="2467" y="2743"/>
                  </a:cubicBezTo>
                  <a:cubicBezTo>
                    <a:pt x="2654" y="2743"/>
                    <a:pt x="2804" y="2593"/>
                    <a:pt x="2804" y="2406"/>
                  </a:cubicBezTo>
                  <a:cubicBezTo>
                    <a:pt x="2804" y="2202"/>
                    <a:pt x="2639" y="2067"/>
                    <a:pt x="2463" y="2067"/>
                  </a:cubicBezTo>
                  <a:close/>
                  <a:moveTo>
                    <a:pt x="2467" y="52"/>
                  </a:moveTo>
                  <a:cubicBezTo>
                    <a:pt x="2509" y="52"/>
                    <a:pt x="2551" y="76"/>
                    <a:pt x="2560" y="123"/>
                  </a:cubicBezTo>
                  <a:lnTo>
                    <a:pt x="2560" y="665"/>
                  </a:lnTo>
                  <a:lnTo>
                    <a:pt x="2822" y="310"/>
                  </a:lnTo>
                  <a:cubicBezTo>
                    <a:pt x="2833" y="299"/>
                    <a:pt x="2856" y="288"/>
                    <a:pt x="2881" y="288"/>
                  </a:cubicBezTo>
                  <a:cubicBezTo>
                    <a:pt x="2900" y="288"/>
                    <a:pt x="2919" y="294"/>
                    <a:pt x="2935" y="310"/>
                  </a:cubicBezTo>
                  <a:cubicBezTo>
                    <a:pt x="2953" y="310"/>
                    <a:pt x="2972" y="347"/>
                    <a:pt x="2972" y="366"/>
                  </a:cubicBezTo>
                  <a:cubicBezTo>
                    <a:pt x="2972" y="385"/>
                    <a:pt x="2972" y="403"/>
                    <a:pt x="2953" y="422"/>
                  </a:cubicBezTo>
                  <a:lnTo>
                    <a:pt x="2560" y="946"/>
                  </a:lnTo>
                  <a:lnTo>
                    <a:pt x="2560" y="1227"/>
                  </a:lnTo>
                  <a:lnTo>
                    <a:pt x="2654" y="1227"/>
                  </a:lnTo>
                  <a:cubicBezTo>
                    <a:pt x="2658" y="1226"/>
                    <a:pt x="2662" y="1226"/>
                    <a:pt x="2666" y="1226"/>
                  </a:cubicBezTo>
                  <a:cubicBezTo>
                    <a:pt x="2744" y="1226"/>
                    <a:pt x="2744" y="1396"/>
                    <a:pt x="2666" y="1396"/>
                  </a:cubicBezTo>
                  <a:cubicBezTo>
                    <a:pt x="2662" y="1396"/>
                    <a:pt x="2658" y="1396"/>
                    <a:pt x="2654" y="1395"/>
                  </a:cubicBezTo>
                  <a:lnTo>
                    <a:pt x="2560" y="1395"/>
                  </a:lnTo>
                  <a:lnTo>
                    <a:pt x="2560" y="1901"/>
                  </a:lnTo>
                  <a:lnTo>
                    <a:pt x="2579" y="1901"/>
                  </a:lnTo>
                  <a:cubicBezTo>
                    <a:pt x="2635" y="1919"/>
                    <a:pt x="2691" y="1938"/>
                    <a:pt x="2747" y="1975"/>
                  </a:cubicBezTo>
                  <a:lnTo>
                    <a:pt x="2766" y="1975"/>
                  </a:lnTo>
                  <a:lnTo>
                    <a:pt x="3103" y="1620"/>
                  </a:lnTo>
                  <a:lnTo>
                    <a:pt x="3010" y="1545"/>
                  </a:lnTo>
                  <a:cubicBezTo>
                    <a:pt x="2991" y="1526"/>
                    <a:pt x="2991" y="1508"/>
                    <a:pt x="2991" y="1470"/>
                  </a:cubicBezTo>
                  <a:cubicBezTo>
                    <a:pt x="2991" y="1451"/>
                    <a:pt x="2991" y="1433"/>
                    <a:pt x="3010" y="1414"/>
                  </a:cubicBezTo>
                  <a:cubicBezTo>
                    <a:pt x="3028" y="1395"/>
                    <a:pt x="3047" y="1395"/>
                    <a:pt x="3066" y="1395"/>
                  </a:cubicBezTo>
                  <a:cubicBezTo>
                    <a:pt x="3103" y="1395"/>
                    <a:pt x="3122" y="1395"/>
                    <a:pt x="3141" y="1414"/>
                  </a:cubicBezTo>
                  <a:lnTo>
                    <a:pt x="3234" y="1489"/>
                  </a:lnTo>
                  <a:lnTo>
                    <a:pt x="3421" y="1283"/>
                  </a:lnTo>
                  <a:lnTo>
                    <a:pt x="3496" y="628"/>
                  </a:lnTo>
                  <a:cubicBezTo>
                    <a:pt x="3496" y="609"/>
                    <a:pt x="3496" y="590"/>
                    <a:pt x="3515" y="572"/>
                  </a:cubicBezTo>
                  <a:cubicBezTo>
                    <a:pt x="3534" y="553"/>
                    <a:pt x="3552" y="553"/>
                    <a:pt x="3590" y="553"/>
                  </a:cubicBezTo>
                  <a:cubicBezTo>
                    <a:pt x="3608" y="553"/>
                    <a:pt x="3627" y="572"/>
                    <a:pt x="3646" y="590"/>
                  </a:cubicBezTo>
                  <a:cubicBezTo>
                    <a:pt x="3665" y="609"/>
                    <a:pt x="3665" y="628"/>
                    <a:pt x="3665" y="647"/>
                  </a:cubicBezTo>
                  <a:lnTo>
                    <a:pt x="3608" y="1077"/>
                  </a:lnTo>
                  <a:lnTo>
                    <a:pt x="3983" y="684"/>
                  </a:lnTo>
                  <a:cubicBezTo>
                    <a:pt x="4000" y="667"/>
                    <a:pt x="4020" y="660"/>
                    <a:pt x="4040" y="660"/>
                  </a:cubicBezTo>
                  <a:cubicBezTo>
                    <a:pt x="4107" y="660"/>
                    <a:pt x="4172" y="743"/>
                    <a:pt x="4114" y="815"/>
                  </a:cubicBezTo>
                  <a:lnTo>
                    <a:pt x="3739" y="1189"/>
                  </a:lnTo>
                  <a:lnTo>
                    <a:pt x="4170" y="1133"/>
                  </a:lnTo>
                  <a:cubicBezTo>
                    <a:pt x="4189" y="1133"/>
                    <a:pt x="4207" y="1133"/>
                    <a:pt x="4226" y="1152"/>
                  </a:cubicBezTo>
                  <a:cubicBezTo>
                    <a:pt x="4245" y="1152"/>
                    <a:pt x="4264" y="1189"/>
                    <a:pt x="4264" y="1208"/>
                  </a:cubicBezTo>
                  <a:cubicBezTo>
                    <a:pt x="4282" y="1246"/>
                    <a:pt x="4245" y="1302"/>
                    <a:pt x="4189" y="1302"/>
                  </a:cubicBezTo>
                  <a:lnTo>
                    <a:pt x="3552" y="1414"/>
                  </a:lnTo>
                  <a:lnTo>
                    <a:pt x="3346" y="1620"/>
                  </a:lnTo>
                  <a:lnTo>
                    <a:pt x="3421" y="1676"/>
                  </a:lnTo>
                  <a:cubicBezTo>
                    <a:pt x="3440" y="1695"/>
                    <a:pt x="3459" y="1713"/>
                    <a:pt x="3459" y="1751"/>
                  </a:cubicBezTo>
                  <a:cubicBezTo>
                    <a:pt x="3459" y="1801"/>
                    <a:pt x="3417" y="1834"/>
                    <a:pt x="3373" y="1834"/>
                  </a:cubicBezTo>
                  <a:cubicBezTo>
                    <a:pt x="3351" y="1834"/>
                    <a:pt x="3328" y="1826"/>
                    <a:pt x="3309" y="1807"/>
                  </a:cubicBezTo>
                  <a:lnTo>
                    <a:pt x="3234" y="1751"/>
                  </a:lnTo>
                  <a:lnTo>
                    <a:pt x="2879" y="2106"/>
                  </a:lnTo>
                  <a:lnTo>
                    <a:pt x="2897" y="2125"/>
                  </a:lnTo>
                  <a:cubicBezTo>
                    <a:pt x="2935" y="2181"/>
                    <a:pt x="2953" y="2237"/>
                    <a:pt x="2972" y="2312"/>
                  </a:cubicBezTo>
                  <a:lnTo>
                    <a:pt x="2972" y="2331"/>
                  </a:lnTo>
                  <a:lnTo>
                    <a:pt x="3477" y="2331"/>
                  </a:lnTo>
                  <a:lnTo>
                    <a:pt x="3477" y="2219"/>
                  </a:lnTo>
                  <a:cubicBezTo>
                    <a:pt x="3468" y="2163"/>
                    <a:pt x="3520" y="2135"/>
                    <a:pt x="3571" y="2135"/>
                  </a:cubicBezTo>
                  <a:cubicBezTo>
                    <a:pt x="3622" y="2135"/>
                    <a:pt x="3674" y="2163"/>
                    <a:pt x="3665" y="2219"/>
                  </a:cubicBezTo>
                  <a:lnTo>
                    <a:pt x="3665" y="2331"/>
                  </a:lnTo>
                  <a:lnTo>
                    <a:pt x="3945" y="2331"/>
                  </a:lnTo>
                  <a:lnTo>
                    <a:pt x="4469" y="1938"/>
                  </a:lnTo>
                  <a:cubicBezTo>
                    <a:pt x="4484" y="1924"/>
                    <a:pt x="4501" y="1918"/>
                    <a:pt x="4517" y="1918"/>
                  </a:cubicBezTo>
                  <a:cubicBezTo>
                    <a:pt x="4544" y="1918"/>
                    <a:pt x="4570" y="1934"/>
                    <a:pt x="4582" y="1957"/>
                  </a:cubicBezTo>
                  <a:cubicBezTo>
                    <a:pt x="4600" y="1975"/>
                    <a:pt x="4600" y="1994"/>
                    <a:pt x="4600" y="2013"/>
                  </a:cubicBezTo>
                  <a:cubicBezTo>
                    <a:pt x="4600" y="2032"/>
                    <a:pt x="4582" y="2050"/>
                    <a:pt x="4563" y="2069"/>
                  </a:cubicBezTo>
                  <a:lnTo>
                    <a:pt x="4226" y="2331"/>
                  </a:lnTo>
                  <a:lnTo>
                    <a:pt x="4769" y="2331"/>
                  </a:lnTo>
                  <a:cubicBezTo>
                    <a:pt x="4862" y="2350"/>
                    <a:pt x="4862" y="2500"/>
                    <a:pt x="4769" y="2518"/>
                  </a:cubicBezTo>
                  <a:lnTo>
                    <a:pt x="4226" y="2518"/>
                  </a:lnTo>
                  <a:lnTo>
                    <a:pt x="4582" y="2780"/>
                  </a:lnTo>
                  <a:cubicBezTo>
                    <a:pt x="4600" y="2780"/>
                    <a:pt x="4600" y="2799"/>
                    <a:pt x="4619" y="2836"/>
                  </a:cubicBezTo>
                  <a:cubicBezTo>
                    <a:pt x="4619" y="2855"/>
                    <a:pt x="4600" y="2874"/>
                    <a:pt x="4600" y="2893"/>
                  </a:cubicBezTo>
                  <a:cubicBezTo>
                    <a:pt x="4578" y="2915"/>
                    <a:pt x="4550" y="2924"/>
                    <a:pt x="4523" y="2924"/>
                  </a:cubicBezTo>
                  <a:cubicBezTo>
                    <a:pt x="4504" y="2924"/>
                    <a:pt x="4485" y="2919"/>
                    <a:pt x="4469" y="2911"/>
                  </a:cubicBezTo>
                  <a:lnTo>
                    <a:pt x="3945" y="2518"/>
                  </a:lnTo>
                  <a:lnTo>
                    <a:pt x="3665" y="2518"/>
                  </a:lnTo>
                  <a:lnTo>
                    <a:pt x="3665" y="2612"/>
                  </a:lnTo>
                  <a:cubicBezTo>
                    <a:pt x="3655" y="2659"/>
                    <a:pt x="3618" y="2682"/>
                    <a:pt x="3580" y="2682"/>
                  </a:cubicBezTo>
                  <a:cubicBezTo>
                    <a:pt x="3543" y="2682"/>
                    <a:pt x="3506" y="2659"/>
                    <a:pt x="3496" y="2612"/>
                  </a:cubicBezTo>
                  <a:lnTo>
                    <a:pt x="3496" y="2518"/>
                  </a:lnTo>
                  <a:lnTo>
                    <a:pt x="2953" y="2518"/>
                  </a:lnTo>
                  <a:lnTo>
                    <a:pt x="2953" y="2537"/>
                  </a:lnTo>
                  <a:cubicBezTo>
                    <a:pt x="2935" y="2593"/>
                    <a:pt x="2916" y="2649"/>
                    <a:pt x="2879" y="2705"/>
                  </a:cubicBezTo>
                  <a:lnTo>
                    <a:pt x="2860" y="2724"/>
                  </a:lnTo>
                  <a:lnTo>
                    <a:pt x="3178" y="3098"/>
                  </a:lnTo>
                  <a:lnTo>
                    <a:pt x="3272" y="3024"/>
                  </a:lnTo>
                  <a:cubicBezTo>
                    <a:pt x="3285" y="3010"/>
                    <a:pt x="3298" y="2997"/>
                    <a:pt x="3311" y="2997"/>
                  </a:cubicBezTo>
                  <a:cubicBezTo>
                    <a:pt x="3317" y="2997"/>
                    <a:pt x="3322" y="2999"/>
                    <a:pt x="3328" y="3005"/>
                  </a:cubicBezTo>
                  <a:cubicBezTo>
                    <a:pt x="3346" y="3005"/>
                    <a:pt x="3365" y="3005"/>
                    <a:pt x="3384" y="3024"/>
                  </a:cubicBezTo>
                  <a:cubicBezTo>
                    <a:pt x="3403" y="3042"/>
                    <a:pt x="3421" y="3061"/>
                    <a:pt x="3403" y="3098"/>
                  </a:cubicBezTo>
                  <a:cubicBezTo>
                    <a:pt x="3403" y="3117"/>
                    <a:pt x="3403" y="3136"/>
                    <a:pt x="3384" y="3155"/>
                  </a:cubicBezTo>
                  <a:lnTo>
                    <a:pt x="3290" y="3229"/>
                  </a:lnTo>
                  <a:lnTo>
                    <a:pt x="3477" y="3435"/>
                  </a:lnTo>
                  <a:lnTo>
                    <a:pt x="4114" y="3566"/>
                  </a:lnTo>
                  <a:cubicBezTo>
                    <a:pt x="4133" y="3585"/>
                    <a:pt x="4170" y="3585"/>
                    <a:pt x="4170" y="3604"/>
                  </a:cubicBezTo>
                  <a:cubicBezTo>
                    <a:pt x="4189" y="3623"/>
                    <a:pt x="4189" y="3660"/>
                    <a:pt x="4189" y="3679"/>
                  </a:cubicBezTo>
                  <a:cubicBezTo>
                    <a:pt x="4170" y="3716"/>
                    <a:pt x="4133" y="3754"/>
                    <a:pt x="4076" y="3754"/>
                  </a:cubicBezTo>
                  <a:lnTo>
                    <a:pt x="3665" y="3660"/>
                  </a:lnTo>
                  <a:lnTo>
                    <a:pt x="4039" y="4109"/>
                  </a:lnTo>
                  <a:cubicBezTo>
                    <a:pt x="4058" y="4128"/>
                    <a:pt x="4076" y="4147"/>
                    <a:pt x="4076" y="4165"/>
                  </a:cubicBezTo>
                  <a:cubicBezTo>
                    <a:pt x="4076" y="4184"/>
                    <a:pt x="4058" y="4203"/>
                    <a:pt x="4039" y="4221"/>
                  </a:cubicBezTo>
                  <a:cubicBezTo>
                    <a:pt x="4020" y="4240"/>
                    <a:pt x="3997" y="4250"/>
                    <a:pt x="3973" y="4250"/>
                  </a:cubicBezTo>
                  <a:cubicBezTo>
                    <a:pt x="3950" y="4250"/>
                    <a:pt x="3927" y="4240"/>
                    <a:pt x="3908" y="4221"/>
                  </a:cubicBezTo>
                  <a:lnTo>
                    <a:pt x="3534" y="3772"/>
                  </a:lnTo>
                  <a:lnTo>
                    <a:pt x="3534" y="3772"/>
                  </a:lnTo>
                  <a:lnTo>
                    <a:pt x="3552" y="4203"/>
                  </a:lnTo>
                  <a:cubicBezTo>
                    <a:pt x="3552" y="4240"/>
                    <a:pt x="3552" y="4259"/>
                    <a:pt x="3534" y="4278"/>
                  </a:cubicBezTo>
                  <a:cubicBezTo>
                    <a:pt x="3515" y="4296"/>
                    <a:pt x="3492" y="4305"/>
                    <a:pt x="3470" y="4305"/>
                  </a:cubicBezTo>
                  <a:cubicBezTo>
                    <a:pt x="3425" y="4305"/>
                    <a:pt x="3384" y="4271"/>
                    <a:pt x="3384" y="4221"/>
                  </a:cubicBezTo>
                  <a:lnTo>
                    <a:pt x="3346" y="3566"/>
                  </a:lnTo>
                  <a:lnTo>
                    <a:pt x="3159" y="3360"/>
                  </a:lnTo>
                  <a:lnTo>
                    <a:pt x="3084" y="3435"/>
                  </a:lnTo>
                  <a:cubicBezTo>
                    <a:pt x="3066" y="3445"/>
                    <a:pt x="3042" y="3449"/>
                    <a:pt x="3019" y="3449"/>
                  </a:cubicBezTo>
                  <a:cubicBezTo>
                    <a:pt x="2995" y="3449"/>
                    <a:pt x="2972" y="3445"/>
                    <a:pt x="2953" y="3435"/>
                  </a:cubicBezTo>
                  <a:cubicBezTo>
                    <a:pt x="2916" y="3398"/>
                    <a:pt x="2916" y="3342"/>
                    <a:pt x="2953" y="3304"/>
                  </a:cubicBezTo>
                  <a:lnTo>
                    <a:pt x="3028" y="3229"/>
                  </a:lnTo>
                  <a:lnTo>
                    <a:pt x="2710" y="2874"/>
                  </a:lnTo>
                  <a:lnTo>
                    <a:pt x="2691" y="2874"/>
                  </a:lnTo>
                  <a:cubicBezTo>
                    <a:pt x="2654" y="2893"/>
                    <a:pt x="2616" y="2893"/>
                    <a:pt x="2579" y="2911"/>
                  </a:cubicBezTo>
                  <a:lnTo>
                    <a:pt x="2560" y="2911"/>
                  </a:lnTo>
                  <a:lnTo>
                    <a:pt x="2560" y="3398"/>
                  </a:lnTo>
                  <a:lnTo>
                    <a:pt x="2673" y="3398"/>
                  </a:lnTo>
                  <a:cubicBezTo>
                    <a:pt x="2677" y="3397"/>
                    <a:pt x="2681" y="3397"/>
                    <a:pt x="2684" y="3397"/>
                  </a:cubicBezTo>
                  <a:cubicBezTo>
                    <a:pt x="2766" y="3397"/>
                    <a:pt x="2762" y="3585"/>
                    <a:pt x="2673" y="3585"/>
                  </a:cubicBezTo>
                  <a:lnTo>
                    <a:pt x="2560" y="3585"/>
                  </a:lnTo>
                  <a:lnTo>
                    <a:pt x="2560" y="3847"/>
                  </a:lnTo>
                  <a:lnTo>
                    <a:pt x="2953" y="4371"/>
                  </a:lnTo>
                  <a:cubicBezTo>
                    <a:pt x="2991" y="4409"/>
                    <a:pt x="2972" y="4465"/>
                    <a:pt x="2935" y="4502"/>
                  </a:cubicBezTo>
                  <a:cubicBezTo>
                    <a:pt x="2919" y="4510"/>
                    <a:pt x="2900" y="4514"/>
                    <a:pt x="2882" y="4514"/>
                  </a:cubicBezTo>
                  <a:cubicBezTo>
                    <a:pt x="2857" y="4514"/>
                    <a:pt x="2833" y="4505"/>
                    <a:pt x="2822" y="4483"/>
                  </a:cubicBezTo>
                  <a:lnTo>
                    <a:pt x="2560" y="4147"/>
                  </a:lnTo>
                  <a:lnTo>
                    <a:pt x="2560" y="4727"/>
                  </a:lnTo>
                  <a:cubicBezTo>
                    <a:pt x="2551" y="4774"/>
                    <a:pt x="2509" y="4797"/>
                    <a:pt x="2467" y="4797"/>
                  </a:cubicBezTo>
                  <a:cubicBezTo>
                    <a:pt x="2425" y="4797"/>
                    <a:pt x="2383" y="4774"/>
                    <a:pt x="2373" y="4727"/>
                  </a:cubicBezTo>
                  <a:lnTo>
                    <a:pt x="2373" y="4147"/>
                  </a:lnTo>
                  <a:lnTo>
                    <a:pt x="2111" y="4483"/>
                  </a:lnTo>
                  <a:cubicBezTo>
                    <a:pt x="2089" y="4505"/>
                    <a:pt x="2061" y="4514"/>
                    <a:pt x="2034" y="4514"/>
                  </a:cubicBezTo>
                  <a:cubicBezTo>
                    <a:pt x="2014" y="4514"/>
                    <a:pt x="1996" y="4510"/>
                    <a:pt x="1980" y="4502"/>
                  </a:cubicBezTo>
                  <a:cubicBezTo>
                    <a:pt x="1961" y="4483"/>
                    <a:pt x="1943" y="4465"/>
                    <a:pt x="1943" y="4446"/>
                  </a:cubicBezTo>
                  <a:cubicBezTo>
                    <a:pt x="1943" y="4409"/>
                    <a:pt x="1943" y="4390"/>
                    <a:pt x="1961" y="4371"/>
                  </a:cubicBezTo>
                  <a:lnTo>
                    <a:pt x="2373" y="3847"/>
                  </a:lnTo>
                  <a:lnTo>
                    <a:pt x="2373" y="3566"/>
                  </a:lnTo>
                  <a:lnTo>
                    <a:pt x="2261" y="3566"/>
                  </a:lnTo>
                  <a:cubicBezTo>
                    <a:pt x="2167" y="3548"/>
                    <a:pt x="2167" y="3417"/>
                    <a:pt x="2261" y="3398"/>
                  </a:cubicBezTo>
                  <a:lnTo>
                    <a:pt x="2373" y="3398"/>
                  </a:lnTo>
                  <a:lnTo>
                    <a:pt x="2373" y="2893"/>
                  </a:lnTo>
                  <a:lnTo>
                    <a:pt x="2336" y="2893"/>
                  </a:lnTo>
                  <a:cubicBezTo>
                    <a:pt x="2298" y="2893"/>
                    <a:pt x="2242" y="2874"/>
                    <a:pt x="2205" y="2855"/>
                  </a:cubicBezTo>
                  <a:lnTo>
                    <a:pt x="2186" y="2855"/>
                  </a:lnTo>
                  <a:lnTo>
                    <a:pt x="1849" y="3211"/>
                  </a:lnTo>
                  <a:lnTo>
                    <a:pt x="1943" y="3286"/>
                  </a:lnTo>
                  <a:cubicBezTo>
                    <a:pt x="1961" y="3304"/>
                    <a:pt x="1961" y="3323"/>
                    <a:pt x="1961" y="3342"/>
                  </a:cubicBezTo>
                  <a:cubicBezTo>
                    <a:pt x="1961" y="3360"/>
                    <a:pt x="1961" y="3398"/>
                    <a:pt x="1943" y="3417"/>
                  </a:cubicBezTo>
                  <a:cubicBezTo>
                    <a:pt x="1924" y="3426"/>
                    <a:pt x="1901" y="3431"/>
                    <a:pt x="1877" y="3431"/>
                  </a:cubicBezTo>
                  <a:cubicBezTo>
                    <a:pt x="1854" y="3431"/>
                    <a:pt x="1830" y="3426"/>
                    <a:pt x="1812" y="3417"/>
                  </a:cubicBezTo>
                  <a:lnTo>
                    <a:pt x="1737" y="3323"/>
                  </a:lnTo>
                  <a:lnTo>
                    <a:pt x="1531" y="3529"/>
                  </a:lnTo>
                  <a:lnTo>
                    <a:pt x="1475" y="4184"/>
                  </a:lnTo>
                  <a:cubicBezTo>
                    <a:pt x="1456" y="4240"/>
                    <a:pt x="1437" y="4259"/>
                    <a:pt x="1381" y="4259"/>
                  </a:cubicBezTo>
                  <a:cubicBezTo>
                    <a:pt x="1362" y="4259"/>
                    <a:pt x="1344" y="4259"/>
                    <a:pt x="1325" y="4240"/>
                  </a:cubicBezTo>
                  <a:cubicBezTo>
                    <a:pt x="1306" y="4221"/>
                    <a:pt x="1306" y="4184"/>
                    <a:pt x="1306" y="4165"/>
                  </a:cubicBezTo>
                  <a:lnTo>
                    <a:pt x="1344" y="3735"/>
                  </a:lnTo>
                  <a:lnTo>
                    <a:pt x="951" y="4165"/>
                  </a:lnTo>
                  <a:cubicBezTo>
                    <a:pt x="932" y="4184"/>
                    <a:pt x="909" y="4193"/>
                    <a:pt x="885" y="4193"/>
                  </a:cubicBezTo>
                  <a:cubicBezTo>
                    <a:pt x="862" y="4193"/>
                    <a:pt x="838" y="4184"/>
                    <a:pt x="820" y="4165"/>
                  </a:cubicBezTo>
                  <a:cubicBezTo>
                    <a:pt x="782" y="4128"/>
                    <a:pt x="782" y="4072"/>
                    <a:pt x="820" y="4053"/>
                  </a:cubicBezTo>
                  <a:lnTo>
                    <a:pt x="1213" y="3623"/>
                  </a:lnTo>
                  <a:lnTo>
                    <a:pt x="801" y="3679"/>
                  </a:lnTo>
                  <a:cubicBezTo>
                    <a:pt x="764" y="3679"/>
                    <a:pt x="745" y="3679"/>
                    <a:pt x="726" y="3660"/>
                  </a:cubicBezTo>
                  <a:cubicBezTo>
                    <a:pt x="707" y="3660"/>
                    <a:pt x="689" y="3641"/>
                    <a:pt x="689" y="3604"/>
                  </a:cubicBezTo>
                  <a:cubicBezTo>
                    <a:pt x="689" y="3585"/>
                    <a:pt x="689" y="3566"/>
                    <a:pt x="707" y="3548"/>
                  </a:cubicBezTo>
                  <a:cubicBezTo>
                    <a:pt x="726" y="3529"/>
                    <a:pt x="745" y="3510"/>
                    <a:pt x="764" y="3510"/>
                  </a:cubicBezTo>
                  <a:lnTo>
                    <a:pt x="1419" y="3417"/>
                  </a:lnTo>
                  <a:lnTo>
                    <a:pt x="1606" y="3211"/>
                  </a:lnTo>
                  <a:lnTo>
                    <a:pt x="1531" y="3136"/>
                  </a:lnTo>
                  <a:cubicBezTo>
                    <a:pt x="1512" y="3117"/>
                    <a:pt x="1512" y="3098"/>
                    <a:pt x="1512" y="3080"/>
                  </a:cubicBezTo>
                  <a:cubicBezTo>
                    <a:pt x="1512" y="3042"/>
                    <a:pt x="1512" y="3024"/>
                    <a:pt x="1531" y="3005"/>
                  </a:cubicBezTo>
                  <a:cubicBezTo>
                    <a:pt x="1550" y="2986"/>
                    <a:pt x="1568" y="2986"/>
                    <a:pt x="1587" y="2986"/>
                  </a:cubicBezTo>
                  <a:cubicBezTo>
                    <a:pt x="1606" y="2986"/>
                    <a:pt x="1643" y="2986"/>
                    <a:pt x="1662" y="3005"/>
                  </a:cubicBezTo>
                  <a:lnTo>
                    <a:pt x="1737" y="3080"/>
                  </a:lnTo>
                  <a:lnTo>
                    <a:pt x="2055" y="2724"/>
                  </a:lnTo>
                  <a:lnTo>
                    <a:pt x="2036" y="2705"/>
                  </a:lnTo>
                  <a:cubicBezTo>
                    <a:pt x="2018" y="2649"/>
                    <a:pt x="1980" y="2593"/>
                    <a:pt x="1961" y="2537"/>
                  </a:cubicBezTo>
                  <a:lnTo>
                    <a:pt x="1961" y="2518"/>
                  </a:lnTo>
                  <a:lnTo>
                    <a:pt x="1493" y="2518"/>
                  </a:lnTo>
                  <a:lnTo>
                    <a:pt x="1493" y="2649"/>
                  </a:lnTo>
                  <a:cubicBezTo>
                    <a:pt x="1493" y="2687"/>
                    <a:pt x="1456" y="2724"/>
                    <a:pt x="1419" y="2724"/>
                  </a:cubicBezTo>
                  <a:cubicBezTo>
                    <a:pt x="1362" y="2724"/>
                    <a:pt x="1325" y="2687"/>
                    <a:pt x="1325" y="2649"/>
                  </a:cubicBezTo>
                  <a:lnTo>
                    <a:pt x="1325" y="2518"/>
                  </a:lnTo>
                  <a:lnTo>
                    <a:pt x="1044" y="2518"/>
                  </a:lnTo>
                  <a:lnTo>
                    <a:pt x="520" y="2911"/>
                  </a:lnTo>
                  <a:cubicBezTo>
                    <a:pt x="506" y="2926"/>
                    <a:pt x="489" y="2932"/>
                    <a:pt x="471" y="2932"/>
                  </a:cubicBezTo>
                  <a:cubicBezTo>
                    <a:pt x="443" y="2932"/>
                    <a:pt x="412" y="2916"/>
                    <a:pt x="389" y="2893"/>
                  </a:cubicBezTo>
                  <a:cubicBezTo>
                    <a:pt x="370" y="2855"/>
                    <a:pt x="370" y="2799"/>
                    <a:pt x="408" y="2780"/>
                  </a:cubicBezTo>
                  <a:lnTo>
                    <a:pt x="764" y="2518"/>
                  </a:lnTo>
                  <a:lnTo>
                    <a:pt x="165" y="2518"/>
                  </a:lnTo>
                  <a:cubicBezTo>
                    <a:pt x="161" y="2519"/>
                    <a:pt x="157" y="2519"/>
                    <a:pt x="154" y="2519"/>
                  </a:cubicBezTo>
                  <a:cubicBezTo>
                    <a:pt x="75" y="2519"/>
                    <a:pt x="75" y="2330"/>
                    <a:pt x="154" y="2330"/>
                  </a:cubicBezTo>
                  <a:cubicBezTo>
                    <a:pt x="157" y="2330"/>
                    <a:pt x="161" y="2330"/>
                    <a:pt x="165" y="2331"/>
                  </a:cubicBezTo>
                  <a:lnTo>
                    <a:pt x="764" y="2331"/>
                  </a:lnTo>
                  <a:lnTo>
                    <a:pt x="408" y="2088"/>
                  </a:lnTo>
                  <a:cubicBezTo>
                    <a:pt x="319" y="2028"/>
                    <a:pt x="383" y="1910"/>
                    <a:pt x="460" y="1910"/>
                  </a:cubicBezTo>
                  <a:cubicBezTo>
                    <a:pt x="480" y="1910"/>
                    <a:pt x="501" y="1919"/>
                    <a:pt x="520" y="1938"/>
                  </a:cubicBezTo>
                  <a:lnTo>
                    <a:pt x="1044" y="2331"/>
                  </a:lnTo>
                  <a:lnTo>
                    <a:pt x="1325" y="2331"/>
                  </a:lnTo>
                  <a:lnTo>
                    <a:pt x="1325" y="2219"/>
                  </a:lnTo>
                  <a:cubicBezTo>
                    <a:pt x="1325" y="2181"/>
                    <a:pt x="1362" y="2144"/>
                    <a:pt x="1419" y="2144"/>
                  </a:cubicBezTo>
                  <a:cubicBezTo>
                    <a:pt x="1456" y="2144"/>
                    <a:pt x="1512" y="2181"/>
                    <a:pt x="1512" y="2219"/>
                  </a:cubicBezTo>
                  <a:lnTo>
                    <a:pt x="1512" y="2331"/>
                  </a:lnTo>
                  <a:lnTo>
                    <a:pt x="1980" y="2331"/>
                  </a:lnTo>
                  <a:lnTo>
                    <a:pt x="1980" y="2312"/>
                  </a:lnTo>
                  <a:cubicBezTo>
                    <a:pt x="1980" y="2237"/>
                    <a:pt x="2018" y="2163"/>
                    <a:pt x="2055" y="2106"/>
                  </a:cubicBezTo>
                  <a:lnTo>
                    <a:pt x="2055" y="2088"/>
                  </a:lnTo>
                  <a:lnTo>
                    <a:pt x="1718" y="1695"/>
                  </a:lnTo>
                  <a:lnTo>
                    <a:pt x="1625" y="1770"/>
                  </a:lnTo>
                  <a:cubicBezTo>
                    <a:pt x="1615" y="1788"/>
                    <a:pt x="1596" y="1798"/>
                    <a:pt x="1575" y="1798"/>
                  </a:cubicBezTo>
                  <a:cubicBezTo>
                    <a:pt x="1554" y="1798"/>
                    <a:pt x="1531" y="1788"/>
                    <a:pt x="1512" y="1770"/>
                  </a:cubicBezTo>
                  <a:cubicBezTo>
                    <a:pt x="1493" y="1751"/>
                    <a:pt x="1493" y="1732"/>
                    <a:pt x="1493" y="1713"/>
                  </a:cubicBezTo>
                  <a:cubicBezTo>
                    <a:pt x="1493" y="1695"/>
                    <a:pt x="1493" y="1676"/>
                    <a:pt x="1512" y="1657"/>
                  </a:cubicBezTo>
                  <a:lnTo>
                    <a:pt x="1606" y="1582"/>
                  </a:lnTo>
                  <a:lnTo>
                    <a:pt x="1419" y="1358"/>
                  </a:lnTo>
                  <a:lnTo>
                    <a:pt x="782" y="1227"/>
                  </a:lnTo>
                  <a:cubicBezTo>
                    <a:pt x="726" y="1227"/>
                    <a:pt x="707" y="1171"/>
                    <a:pt x="707" y="1133"/>
                  </a:cubicBezTo>
                  <a:cubicBezTo>
                    <a:pt x="723" y="1087"/>
                    <a:pt x="751" y="1053"/>
                    <a:pt x="792" y="1053"/>
                  </a:cubicBezTo>
                  <a:cubicBezTo>
                    <a:pt x="800" y="1053"/>
                    <a:pt x="810" y="1055"/>
                    <a:pt x="820" y="1058"/>
                  </a:cubicBezTo>
                  <a:lnTo>
                    <a:pt x="1231" y="1152"/>
                  </a:lnTo>
                  <a:lnTo>
                    <a:pt x="895" y="740"/>
                  </a:lnTo>
                  <a:cubicBezTo>
                    <a:pt x="876" y="721"/>
                    <a:pt x="857" y="703"/>
                    <a:pt x="857" y="684"/>
                  </a:cubicBezTo>
                  <a:cubicBezTo>
                    <a:pt x="857" y="647"/>
                    <a:pt x="876" y="628"/>
                    <a:pt x="895" y="609"/>
                  </a:cubicBezTo>
                  <a:cubicBezTo>
                    <a:pt x="913" y="609"/>
                    <a:pt x="932" y="590"/>
                    <a:pt x="951" y="590"/>
                  </a:cubicBezTo>
                  <a:cubicBezTo>
                    <a:pt x="988" y="590"/>
                    <a:pt x="1007" y="609"/>
                    <a:pt x="1026" y="628"/>
                  </a:cubicBezTo>
                  <a:lnTo>
                    <a:pt x="1362" y="1021"/>
                  </a:lnTo>
                  <a:lnTo>
                    <a:pt x="1344" y="609"/>
                  </a:lnTo>
                  <a:cubicBezTo>
                    <a:pt x="1344" y="572"/>
                    <a:pt x="1344" y="553"/>
                    <a:pt x="1362" y="534"/>
                  </a:cubicBezTo>
                  <a:cubicBezTo>
                    <a:pt x="1381" y="516"/>
                    <a:pt x="1400" y="516"/>
                    <a:pt x="1419" y="516"/>
                  </a:cubicBezTo>
                  <a:cubicBezTo>
                    <a:pt x="1429" y="512"/>
                    <a:pt x="1438" y="511"/>
                    <a:pt x="1447" y="511"/>
                  </a:cubicBezTo>
                  <a:cubicBezTo>
                    <a:pt x="1487" y="511"/>
                    <a:pt x="1512" y="544"/>
                    <a:pt x="1512" y="590"/>
                  </a:cubicBezTo>
                  <a:lnTo>
                    <a:pt x="1550" y="1246"/>
                  </a:lnTo>
                  <a:lnTo>
                    <a:pt x="1737" y="1451"/>
                  </a:lnTo>
                  <a:lnTo>
                    <a:pt x="1812" y="1395"/>
                  </a:lnTo>
                  <a:cubicBezTo>
                    <a:pt x="1825" y="1382"/>
                    <a:pt x="1838" y="1369"/>
                    <a:pt x="1858" y="1369"/>
                  </a:cubicBezTo>
                  <a:cubicBezTo>
                    <a:pt x="1866" y="1369"/>
                    <a:pt x="1876" y="1371"/>
                    <a:pt x="1887" y="1377"/>
                  </a:cubicBezTo>
                  <a:cubicBezTo>
                    <a:pt x="1905" y="1377"/>
                    <a:pt x="1924" y="1377"/>
                    <a:pt x="1943" y="1395"/>
                  </a:cubicBezTo>
                  <a:cubicBezTo>
                    <a:pt x="1980" y="1433"/>
                    <a:pt x="1980" y="1489"/>
                    <a:pt x="1943" y="1526"/>
                  </a:cubicBezTo>
                  <a:lnTo>
                    <a:pt x="1868" y="1582"/>
                  </a:lnTo>
                  <a:lnTo>
                    <a:pt x="2186" y="1975"/>
                  </a:lnTo>
                  <a:lnTo>
                    <a:pt x="2223" y="1975"/>
                  </a:lnTo>
                  <a:cubicBezTo>
                    <a:pt x="2261" y="1938"/>
                    <a:pt x="2298" y="1919"/>
                    <a:pt x="2354" y="1919"/>
                  </a:cubicBezTo>
                  <a:lnTo>
                    <a:pt x="2373" y="1919"/>
                  </a:lnTo>
                  <a:lnTo>
                    <a:pt x="2373" y="1414"/>
                  </a:lnTo>
                  <a:lnTo>
                    <a:pt x="2261" y="1414"/>
                  </a:lnTo>
                  <a:cubicBezTo>
                    <a:pt x="2167" y="1395"/>
                    <a:pt x="2167" y="1246"/>
                    <a:pt x="2261" y="1246"/>
                  </a:cubicBezTo>
                  <a:lnTo>
                    <a:pt x="2373" y="1246"/>
                  </a:lnTo>
                  <a:lnTo>
                    <a:pt x="2373" y="946"/>
                  </a:lnTo>
                  <a:lnTo>
                    <a:pt x="1980" y="422"/>
                  </a:lnTo>
                  <a:cubicBezTo>
                    <a:pt x="1961" y="403"/>
                    <a:pt x="1961" y="385"/>
                    <a:pt x="1961" y="366"/>
                  </a:cubicBezTo>
                  <a:cubicBezTo>
                    <a:pt x="1961" y="347"/>
                    <a:pt x="1980" y="310"/>
                    <a:pt x="1999" y="310"/>
                  </a:cubicBezTo>
                  <a:cubicBezTo>
                    <a:pt x="2018" y="291"/>
                    <a:pt x="2041" y="282"/>
                    <a:pt x="2062" y="282"/>
                  </a:cubicBezTo>
                  <a:cubicBezTo>
                    <a:pt x="2083" y="282"/>
                    <a:pt x="2102" y="291"/>
                    <a:pt x="2111" y="310"/>
                  </a:cubicBezTo>
                  <a:lnTo>
                    <a:pt x="2373" y="665"/>
                  </a:lnTo>
                  <a:lnTo>
                    <a:pt x="2373" y="123"/>
                  </a:lnTo>
                  <a:cubicBezTo>
                    <a:pt x="2383" y="76"/>
                    <a:pt x="2425" y="52"/>
                    <a:pt x="2467" y="52"/>
                  </a:cubicBezTo>
                  <a:close/>
                  <a:moveTo>
                    <a:pt x="2460" y="1"/>
                  </a:moveTo>
                  <a:cubicBezTo>
                    <a:pt x="2392" y="1"/>
                    <a:pt x="2326" y="48"/>
                    <a:pt x="2317" y="141"/>
                  </a:cubicBezTo>
                  <a:lnTo>
                    <a:pt x="2317" y="497"/>
                  </a:lnTo>
                  <a:lnTo>
                    <a:pt x="2167" y="291"/>
                  </a:lnTo>
                  <a:cubicBezTo>
                    <a:pt x="2132" y="250"/>
                    <a:pt x="2089" y="233"/>
                    <a:pt x="2048" y="233"/>
                  </a:cubicBezTo>
                  <a:cubicBezTo>
                    <a:pt x="1939" y="233"/>
                    <a:pt x="1842" y="356"/>
                    <a:pt x="1924" y="478"/>
                  </a:cubicBezTo>
                  <a:lnTo>
                    <a:pt x="2317" y="983"/>
                  </a:lnTo>
                  <a:lnTo>
                    <a:pt x="2317" y="1171"/>
                  </a:lnTo>
                  <a:lnTo>
                    <a:pt x="2261" y="1171"/>
                  </a:lnTo>
                  <a:cubicBezTo>
                    <a:pt x="2074" y="1208"/>
                    <a:pt x="2074" y="1451"/>
                    <a:pt x="2261" y="1470"/>
                  </a:cubicBezTo>
                  <a:lnTo>
                    <a:pt x="2317" y="1470"/>
                  </a:lnTo>
                  <a:lnTo>
                    <a:pt x="2317" y="1863"/>
                  </a:lnTo>
                  <a:cubicBezTo>
                    <a:pt x="2280" y="1863"/>
                    <a:pt x="2242" y="1882"/>
                    <a:pt x="2205" y="1901"/>
                  </a:cubicBezTo>
                  <a:lnTo>
                    <a:pt x="1943" y="1601"/>
                  </a:lnTo>
                  <a:lnTo>
                    <a:pt x="1980" y="1582"/>
                  </a:lnTo>
                  <a:cubicBezTo>
                    <a:pt x="1999" y="1545"/>
                    <a:pt x="2018" y="1508"/>
                    <a:pt x="2018" y="1470"/>
                  </a:cubicBezTo>
                  <a:cubicBezTo>
                    <a:pt x="2036" y="1433"/>
                    <a:pt x="2018" y="1395"/>
                    <a:pt x="1999" y="1377"/>
                  </a:cubicBezTo>
                  <a:cubicBezTo>
                    <a:pt x="1961" y="1339"/>
                    <a:pt x="1924" y="1320"/>
                    <a:pt x="1887" y="1320"/>
                  </a:cubicBezTo>
                  <a:cubicBezTo>
                    <a:pt x="1849" y="1320"/>
                    <a:pt x="1812" y="1339"/>
                    <a:pt x="1793" y="1358"/>
                  </a:cubicBezTo>
                  <a:lnTo>
                    <a:pt x="1756" y="1377"/>
                  </a:lnTo>
                  <a:lnTo>
                    <a:pt x="1625" y="1227"/>
                  </a:lnTo>
                  <a:lnTo>
                    <a:pt x="1587" y="590"/>
                  </a:lnTo>
                  <a:cubicBezTo>
                    <a:pt x="1568" y="516"/>
                    <a:pt x="1512" y="459"/>
                    <a:pt x="1419" y="459"/>
                  </a:cubicBezTo>
                  <a:cubicBezTo>
                    <a:pt x="1381" y="459"/>
                    <a:pt x="1344" y="478"/>
                    <a:pt x="1325" y="497"/>
                  </a:cubicBezTo>
                  <a:cubicBezTo>
                    <a:pt x="1306" y="534"/>
                    <a:pt x="1288" y="572"/>
                    <a:pt x="1288" y="609"/>
                  </a:cubicBezTo>
                  <a:lnTo>
                    <a:pt x="1306" y="871"/>
                  </a:lnTo>
                  <a:lnTo>
                    <a:pt x="1063" y="590"/>
                  </a:lnTo>
                  <a:cubicBezTo>
                    <a:pt x="1032" y="560"/>
                    <a:pt x="990" y="546"/>
                    <a:pt x="949" y="546"/>
                  </a:cubicBezTo>
                  <a:cubicBezTo>
                    <a:pt x="915" y="546"/>
                    <a:pt x="882" y="555"/>
                    <a:pt x="857" y="572"/>
                  </a:cubicBezTo>
                  <a:cubicBezTo>
                    <a:pt x="838" y="609"/>
                    <a:pt x="820" y="647"/>
                    <a:pt x="820" y="684"/>
                  </a:cubicBezTo>
                  <a:cubicBezTo>
                    <a:pt x="801" y="721"/>
                    <a:pt x="820" y="759"/>
                    <a:pt x="838" y="796"/>
                  </a:cubicBezTo>
                  <a:lnTo>
                    <a:pt x="1082" y="1058"/>
                  </a:lnTo>
                  <a:lnTo>
                    <a:pt x="820" y="1002"/>
                  </a:lnTo>
                  <a:cubicBezTo>
                    <a:pt x="808" y="1000"/>
                    <a:pt x="797" y="999"/>
                    <a:pt x="786" y="999"/>
                  </a:cubicBezTo>
                  <a:cubicBezTo>
                    <a:pt x="626" y="999"/>
                    <a:pt x="588" y="1249"/>
                    <a:pt x="764" y="1302"/>
                  </a:cubicBezTo>
                  <a:lnTo>
                    <a:pt x="1400" y="1414"/>
                  </a:lnTo>
                  <a:lnTo>
                    <a:pt x="1531" y="1582"/>
                  </a:lnTo>
                  <a:lnTo>
                    <a:pt x="1475" y="1620"/>
                  </a:lnTo>
                  <a:cubicBezTo>
                    <a:pt x="1456" y="1639"/>
                    <a:pt x="1437" y="1676"/>
                    <a:pt x="1437" y="1713"/>
                  </a:cubicBezTo>
                  <a:cubicBezTo>
                    <a:pt x="1419" y="1751"/>
                    <a:pt x="1437" y="1788"/>
                    <a:pt x="1475" y="1826"/>
                  </a:cubicBezTo>
                  <a:cubicBezTo>
                    <a:pt x="1493" y="1854"/>
                    <a:pt x="1526" y="1868"/>
                    <a:pt x="1564" y="1868"/>
                  </a:cubicBezTo>
                  <a:cubicBezTo>
                    <a:pt x="1601" y="1868"/>
                    <a:pt x="1643" y="1854"/>
                    <a:pt x="1681" y="1826"/>
                  </a:cubicBezTo>
                  <a:lnTo>
                    <a:pt x="1718" y="1807"/>
                  </a:lnTo>
                  <a:lnTo>
                    <a:pt x="1980" y="2106"/>
                  </a:lnTo>
                  <a:cubicBezTo>
                    <a:pt x="1943" y="2163"/>
                    <a:pt x="1924" y="2219"/>
                    <a:pt x="1905" y="2275"/>
                  </a:cubicBezTo>
                  <a:lnTo>
                    <a:pt x="1550" y="2275"/>
                  </a:lnTo>
                  <a:lnTo>
                    <a:pt x="1550" y="2237"/>
                  </a:lnTo>
                  <a:cubicBezTo>
                    <a:pt x="1559" y="2153"/>
                    <a:pt x="1479" y="2111"/>
                    <a:pt x="1400" y="2111"/>
                  </a:cubicBezTo>
                  <a:cubicBezTo>
                    <a:pt x="1320" y="2111"/>
                    <a:pt x="1241" y="2153"/>
                    <a:pt x="1250" y="2237"/>
                  </a:cubicBezTo>
                  <a:lnTo>
                    <a:pt x="1250" y="2275"/>
                  </a:lnTo>
                  <a:lnTo>
                    <a:pt x="1063" y="2275"/>
                  </a:lnTo>
                  <a:lnTo>
                    <a:pt x="558" y="1901"/>
                  </a:lnTo>
                  <a:cubicBezTo>
                    <a:pt x="526" y="1877"/>
                    <a:pt x="492" y="1867"/>
                    <a:pt x="459" y="1867"/>
                  </a:cubicBezTo>
                  <a:cubicBezTo>
                    <a:pt x="414" y="1867"/>
                    <a:pt x="374" y="1887"/>
                    <a:pt x="352" y="1919"/>
                  </a:cubicBezTo>
                  <a:cubicBezTo>
                    <a:pt x="296" y="1994"/>
                    <a:pt x="314" y="2069"/>
                    <a:pt x="370" y="2125"/>
                  </a:cubicBezTo>
                  <a:lnTo>
                    <a:pt x="576" y="2275"/>
                  </a:lnTo>
                  <a:lnTo>
                    <a:pt x="165" y="2275"/>
                  </a:lnTo>
                  <a:cubicBezTo>
                    <a:pt x="160" y="2274"/>
                    <a:pt x="156" y="2274"/>
                    <a:pt x="151" y="2274"/>
                  </a:cubicBezTo>
                  <a:cubicBezTo>
                    <a:pt x="1" y="2274"/>
                    <a:pt x="1" y="2575"/>
                    <a:pt x="151" y="2575"/>
                  </a:cubicBezTo>
                  <a:cubicBezTo>
                    <a:pt x="156" y="2575"/>
                    <a:pt x="160" y="2575"/>
                    <a:pt x="165" y="2574"/>
                  </a:cubicBezTo>
                  <a:lnTo>
                    <a:pt x="576" y="2574"/>
                  </a:lnTo>
                  <a:lnTo>
                    <a:pt x="370" y="2724"/>
                  </a:lnTo>
                  <a:cubicBezTo>
                    <a:pt x="314" y="2780"/>
                    <a:pt x="296" y="2874"/>
                    <a:pt x="352" y="2930"/>
                  </a:cubicBezTo>
                  <a:cubicBezTo>
                    <a:pt x="374" y="2974"/>
                    <a:pt x="415" y="2992"/>
                    <a:pt x="460" y="2992"/>
                  </a:cubicBezTo>
                  <a:cubicBezTo>
                    <a:pt x="492" y="2992"/>
                    <a:pt x="527" y="2983"/>
                    <a:pt x="558" y="2967"/>
                  </a:cubicBezTo>
                  <a:lnTo>
                    <a:pt x="1063" y="2574"/>
                  </a:lnTo>
                  <a:lnTo>
                    <a:pt x="1269" y="2574"/>
                  </a:lnTo>
                  <a:lnTo>
                    <a:pt x="1269" y="2649"/>
                  </a:lnTo>
                  <a:cubicBezTo>
                    <a:pt x="1260" y="2724"/>
                    <a:pt x="1339" y="2762"/>
                    <a:pt x="1419" y="2762"/>
                  </a:cubicBezTo>
                  <a:cubicBezTo>
                    <a:pt x="1498" y="2762"/>
                    <a:pt x="1578" y="2724"/>
                    <a:pt x="1568" y="2649"/>
                  </a:cubicBezTo>
                  <a:lnTo>
                    <a:pt x="1568" y="2556"/>
                  </a:lnTo>
                  <a:lnTo>
                    <a:pt x="1924" y="2556"/>
                  </a:lnTo>
                  <a:cubicBezTo>
                    <a:pt x="1943" y="2612"/>
                    <a:pt x="1961" y="2649"/>
                    <a:pt x="1999" y="2705"/>
                  </a:cubicBezTo>
                  <a:lnTo>
                    <a:pt x="1737" y="2967"/>
                  </a:lnTo>
                  <a:lnTo>
                    <a:pt x="1699" y="2949"/>
                  </a:lnTo>
                  <a:cubicBezTo>
                    <a:pt x="1681" y="2911"/>
                    <a:pt x="1643" y="2911"/>
                    <a:pt x="1606" y="2911"/>
                  </a:cubicBezTo>
                  <a:cubicBezTo>
                    <a:pt x="1568" y="2911"/>
                    <a:pt x="1531" y="2911"/>
                    <a:pt x="1493" y="2949"/>
                  </a:cubicBezTo>
                  <a:cubicBezTo>
                    <a:pt x="1475" y="2986"/>
                    <a:pt x="1456" y="3024"/>
                    <a:pt x="1456" y="3061"/>
                  </a:cubicBezTo>
                  <a:cubicBezTo>
                    <a:pt x="1456" y="3098"/>
                    <a:pt x="1475" y="3136"/>
                    <a:pt x="1512" y="3155"/>
                  </a:cubicBezTo>
                  <a:lnTo>
                    <a:pt x="1531" y="3192"/>
                  </a:lnTo>
                  <a:lnTo>
                    <a:pt x="1400" y="3342"/>
                  </a:lnTo>
                  <a:lnTo>
                    <a:pt x="764" y="3435"/>
                  </a:lnTo>
                  <a:cubicBezTo>
                    <a:pt x="726" y="3435"/>
                    <a:pt x="689" y="3454"/>
                    <a:pt x="670" y="3492"/>
                  </a:cubicBezTo>
                  <a:cubicBezTo>
                    <a:pt x="651" y="3529"/>
                    <a:pt x="633" y="3566"/>
                    <a:pt x="651" y="3604"/>
                  </a:cubicBezTo>
                  <a:cubicBezTo>
                    <a:pt x="651" y="3641"/>
                    <a:pt x="670" y="3679"/>
                    <a:pt x="707" y="3697"/>
                  </a:cubicBezTo>
                  <a:cubicBezTo>
                    <a:pt x="721" y="3711"/>
                    <a:pt x="753" y="3724"/>
                    <a:pt x="783" y="3724"/>
                  </a:cubicBezTo>
                  <a:cubicBezTo>
                    <a:pt x="796" y="3724"/>
                    <a:pt x="809" y="3722"/>
                    <a:pt x="820" y="3716"/>
                  </a:cubicBezTo>
                  <a:lnTo>
                    <a:pt x="1063" y="3679"/>
                  </a:lnTo>
                  <a:lnTo>
                    <a:pt x="782" y="3978"/>
                  </a:lnTo>
                  <a:cubicBezTo>
                    <a:pt x="745" y="4016"/>
                    <a:pt x="745" y="4053"/>
                    <a:pt x="745" y="4090"/>
                  </a:cubicBezTo>
                  <a:cubicBezTo>
                    <a:pt x="745" y="4128"/>
                    <a:pt x="764" y="4165"/>
                    <a:pt x="782" y="4184"/>
                  </a:cubicBezTo>
                  <a:cubicBezTo>
                    <a:pt x="810" y="4212"/>
                    <a:pt x="848" y="4226"/>
                    <a:pt x="885" y="4226"/>
                  </a:cubicBezTo>
                  <a:cubicBezTo>
                    <a:pt x="923" y="4226"/>
                    <a:pt x="960" y="4212"/>
                    <a:pt x="988" y="4184"/>
                  </a:cubicBezTo>
                  <a:lnTo>
                    <a:pt x="1288" y="3885"/>
                  </a:lnTo>
                  <a:lnTo>
                    <a:pt x="1250" y="4147"/>
                  </a:lnTo>
                  <a:cubicBezTo>
                    <a:pt x="1250" y="4184"/>
                    <a:pt x="1250" y="4221"/>
                    <a:pt x="1288" y="4259"/>
                  </a:cubicBezTo>
                  <a:cubicBezTo>
                    <a:pt x="1306" y="4278"/>
                    <a:pt x="1344" y="4296"/>
                    <a:pt x="1381" y="4315"/>
                  </a:cubicBezTo>
                  <a:cubicBezTo>
                    <a:pt x="1456" y="4315"/>
                    <a:pt x="1531" y="4259"/>
                    <a:pt x="1550" y="4184"/>
                  </a:cubicBezTo>
                  <a:lnTo>
                    <a:pt x="1606" y="3548"/>
                  </a:lnTo>
                  <a:lnTo>
                    <a:pt x="1756" y="3398"/>
                  </a:lnTo>
                  <a:lnTo>
                    <a:pt x="1793" y="3435"/>
                  </a:lnTo>
                  <a:cubicBezTo>
                    <a:pt x="1821" y="3463"/>
                    <a:pt x="1858" y="3477"/>
                    <a:pt x="1896" y="3477"/>
                  </a:cubicBezTo>
                  <a:cubicBezTo>
                    <a:pt x="1933" y="3477"/>
                    <a:pt x="1971" y="3463"/>
                    <a:pt x="1999" y="3435"/>
                  </a:cubicBezTo>
                  <a:cubicBezTo>
                    <a:pt x="2018" y="3417"/>
                    <a:pt x="2036" y="3379"/>
                    <a:pt x="2036" y="3342"/>
                  </a:cubicBezTo>
                  <a:cubicBezTo>
                    <a:pt x="2036" y="3286"/>
                    <a:pt x="2018" y="3248"/>
                    <a:pt x="1999" y="3229"/>
                  </a:cubicBezTo>
                  <a:lnTo>
                    <a:pt x="1943" y="3192"/>
                  </a:lnTo>
                  <a:lnTo>
                    <a:pt x="2223" y="2911"/>
                  </a:lnTo>
                  <a:cubicBezTo>
                    <a:pt x="2242" y="2930"/>
                    <a:pt x="2280" y="2930"/>
                    <a:pt x="2317" y="2949"/>
                  </a:cubicBezTo>
                  <a:lnTo>
                    <a:pt x="2317" y="3342"/>
                  </a:lnTo>
                  <a:lnTo>
                    <a:pt x="2280" y="3342"/>
                  </a:lnTo>
                  <a:cubicBezTo>
                    <a:pt x="2111" y="3360"/>
                    <a:pt x="2111" y="3604"/>
                    <a:pt x="2280" y="3623"/>
                  </a:cubicBezTo>
                  <a:lnTo>
                    <a:pt x="2317" y="3623"/>
                  </a:lnTo>
                  <a:lnTo>
                    <a:pt x="2317" y="3828"/>
                  </a:lnTo>
                  <a:lnTo>
                    <a:pt x="1924" y="4334"/>
                  </a:lnTo>
                  <a:cubicBezTo>
                    <a:pt x="1905" y="4371"/>
                    <a:pt x="1905" y="4409"/>
                    <a:pt x="1905" y="4446"/>
                  </a:cubicBezTo>
                  <a:cubicBezTo>
                    <a:pt x="1917" y="4528"/>
                    <a:pt x="1987" y="4573"/>
                    <a:pt x="2056" y="4573"/>
                  </a:cubicBezTo>
                  <a:cubicBezTo>
                    <a:pt x="2097" y="4573"/>
                    <a:pt x="2139" y="4556"/>
                    <a:pt x="2167" y="4521"/>
                  </a:cubicBezTo>
                  <a:lnTo>
                    <a:pt x="2317" y="4315"/>
                  </a:lnTo>
                  <a:lnTo>
                    <a:pt x="2317" y="4727"/>
                  </a:lnTo>
                  <a:cubicBezTo>
                    <a:pt x="2317" y="4802"/>
                    <a:pt x="2392" y="4877"/>
                    <a:pt x="2467" y="4877"/>
                  </a:cubicBezTo>
                  <a:cubicBezTo>
                    <a:pt x="2542" y="4877"/>
                    <a:pt x="2616" y="4820"/>
                    <a:pt x="2616" y="4727"/>
                  </a:cubicBezTo>
                  <a:lnTo>
                    <a:pt x="2616" y="4315"/>
                  </a:lnTo>
                  <a:lnTo>
                    <a:pt x="2785" y="4521"/>
                  </a:lnTo>
                  <a:cubicBezTo>
                    <a:pt x="2809" y="4557"/>
                    <a:pt x="2857" y="4578"/>
                    <a:pt x="2908" y="4578"/>
                  </a:cubicBezTo>
                  <a:cubicBezTo>
                    <a:pt x="2935" y="4578"/>
                    <a:pt x="2964" y="4572"/>
                    <a:pt x="2991" y="4558"/>
                  </a:cubicBezTo>
                  <a:cubicBezTo>
                    <a:pt x="3010" y="4521"/>
                    <a:pt x="3028" y="4483"/>
                    <a:pt x="3047" y="4446"/>
                  </a:cubicBezTo>
                  <a:cubicBezTo>
                    <a:pt x="3047" y="4409"/>
                    <a:pt x="3028" y="4371"/>
                    <a:pt x="3010" y="4352"/>
                  </a:cubicBezTo>
                  <a:lnTo>
                    <a:pt x="2616" y="3828"/>
                  </a:lnTo>
                  <a:lnTo>
                    <a:pt x="2616" y="3641"/>
                  </a:lnTo>
                  <a:lnTo>
                    <a:pt x="2673" y="3641"/>
                  </a:lnTo>
                  <a:cubicBezTo>
                    <a:pt x="2677" y="3642"/>
                    <a:pt x="2682" y="3642"/>
                    <a:pt x="2686" y="3642"/>
                  </a:cubicBezTo>
                  <a:cubicBezTo>
                    <a:pt x="2837" y="3642"/>
                    <a:pt x="2837" y="3341"/>
                    <a:pt x="2686" y="3341"/>
                  </a:cubicBezTo>
                  <a:cubicBezTo>
                    <a:pt x="2682" y="3341"/>
                    <a:pt x="2677" y="3341"/>
                    <a:pt x="2673" y="3342"/>
                  </a:cubicBezTo>
                  <a:lnTo>
                    <a:pt x="2616" y="3342"/>
                  </a:lnTo>
                  <a:lnTo>
                    <a:pt x="2616" y="2949"/>
                  </a:lnTo>
                  <a:cubicBezTo>
                    <a:pt x="2654" y="2949"/>
                    <a:pt x="2673" y="2930"/>
                    <a:pt x="2710" y="2911"/>
                  </a:cubicBezTo>
                  <a:lnTo>
                    <a:pt x="2953" y="3211"/>
                  </a:lnTo>
                  <a:lnTo>
                    <a:pt x="2935" y="3248"/>
                  </a:lnTo>
                  <a:cubicBezTo>
                    <a:pt x="2860" y="3286"/>
                    <a:pt x="2860" y="3379"/>
                    <a:pt x="2916" y="3454"/>
                  </a:cubicBezTo>
                  <a:cubicBezTo>
                    <a:pt x="2944" y="3482"/>
                    <a:pt x="2977" y="3496"/>
                    <a:pt x="3012" y="3496"/>
                  </a:cubicBezTo>
                  <a:cubicBezTo>
                    <a:pt x="3047" y="3496"/>
                    <a:pt x="3084" y="3482"/>
                    <a:pt x="3122" y="3454"/>
                  </a:cubicBezTo>
                  <a:lnTo>
                    <a:pt x="3159" y="3435"/>
                  </a:lnTo>
                  <a:lnTo>
                    <a:pt x="3290" y="3585"/>
                  </a:lnTo>
                  <a:lnTo>
                    <a:pt x="3328" y="4221"/>
                  </a:lnTo>
                  <a:cubicBezTo>
                    <a:pt x="3328" y="4296"/>
                    <a:pt x="3384" y="4371"/>
                    <a:pt x="3477" y="4371"/>
                  </a:cubicBezTo>
                  <a:cubicBezTo>
                    <a:pt x="3515" y="4352"/>
                    <a:pt x="3534" y="4334"/>
                    <a:pt x="3571" y="4315"/>
                  </a:cubicBezTo>
                  <a:cubicBezTo>
                    <a:pt x="3590" y="4278"/>
                    <a:pt x="3608" y="4240"/>
                    <a:pt x="3608" y="4203"/>
                  </a:cubicBezTo>
                  <a:lnTo>
                    <a:pt x="3590" y="3941"/>
                  </a:lnTo>
                  <a:lnTo>
                    <a:pt x="3852" y="4259"/>
                  </a:lnTo>
                  <a:cubicBezTo>
                    <a:pt x="3884" y="4292"/>
                    <a:pt x="3930" y="4312"/>
                    <a:pt x="3973" y="4312"/>
                  </a:cubicBezTo>
                  <a:cubicBezTo>
                    <a:pt x="4004" y="4312"/>
                    <a:pt x="4034" y="4301"/>
                    <a:pt x="4058" y="4278"/>
                  </a:cubicBezTo>
                  <a:cubicBezTo>
                    <a:pt x="4133" y="4221"/>
                    <a:pt x="4133" y="4128"/>
                    <a:pt x="4076" y="4072"/>
                  </a:cubicBezTo>
                  <a:lnTo>
                    <a:pt x="3814" y="3754"/>
                  </a:lnTo>
                  <a:lnTo>
                    <a:pt x="3814" y="3754"/>
                  </a:lnTo>
                  <a:lnTo>
                    <a:pt x="4058" y="3810"/>
                  </a:lnTo>
                  <a:cubicBezTo>
                    <a:pt x="4067" y="3812"/>
                    <a:pt x="4078" y="3813"/>
                    <a:pt x="4088" y="3813"/>
                  </a:cubicBezTo>
                  <a:cubicBezTo>
                    <a:pt x="4156" y="3813"/>
                    <a:pt x="4229" y="3762"/>
                    <a:pt x="4245" y="3697"/>
                  </a:cubicBezTo>
                  <a:cubicBezTo>
                    <a:pt x="4245" y="3660"/>
                    <a:pt x="4226" y="3623"/>
                    <a:pt x="4207" y="3585"/>
                  </a:cubicBezTo>
                  <a:cubicBezTo>
                    <a:pt x="4189" y="3548"/>
                    <a:pt x="4151" y="3529"/>
                    <a:pt x="4114" y="3529"/>
                  </a:cubicBezTo>
                  <a:lnTo>
                    <a:pt x="3496" y="3398"/>
                  </a:lnTo>
                  <a:lnTo>
                    <a:pt x="3365" y="3248"/>
                  </a:lnTo>
                  <a:lnTo>
                    <a:pt x="3403" y="3192"/>
                  </a:lnTo>
                  <a:cubicBezTo>
                    <a:pt x="3440" y="3173"/>
                    <a:pt x="3459" y="3136"/>
                    <a:pt x="3459" y="3098"/>
                  </a:cubicBezTo>
                  <a:cubicBezTo>
                    <a:pt x="3459" y="3061"/>
                    <a:pt x="3440" y="3024"/>
                    <a:pt x="3421" y="2986"/>
                  </a:cubicBezTo>
                  <a:cubicBezTo>
                    <a:pt x="3403" y="2967"/>
                    <a:pt x="3365" y="2949"/>
                    <a:pt x="3328" y="2949"/>
                  </a:cubicBezTo>
                  <a:cubicBezTo>
                    <a:pt x="3318" y="2944"/>
                    <a:pt x="3308" y="2941"/>
                    <a:pt x="3298" y="2941"/>
                  </a:cubicBezTo>
                  <a:cubicBezTo>
                    <a:pt x="3270" y="2941"/>
                    <a:pt x="3243" y="2959"/>
                    <a:pt x="3215" y="2986"/>
                  </a:cubicBezTo>
                  <a:lnTo>
                    <a:pt x="3178" y="3024"/>
                  </a:lnTo>
                  <a:lnTo>
                    <a:pt x="2916" y="2724"/>
                  </a:lnTo>
                  <a:cubicBezTo>
                    <a:pt x="2953" y="2687"/>
                    <a:pt x="2991" y="2631"/>
                    <a:pt x="3010" y="2574"/>
                  </a:cubicBezTo>
                  <a:lnTo>
                    <a:pt x="3421" y="2574"/>
                  </a:lnTo>
                  <a:lnTo>
                    <a:pt x="3421" y="2612"/>
                  </a:lnTo>
                  <a:cubicBezTo>
                    <a:pt x="3431" y="2696"/>
                    <a:pt x="3501" y="2738"/>
                    <a:pt x="3571" y="2738"/>
                  </a:cubicBezTo>
                  <a:cubicBezTo>
                    <a:pt x="3641" y="2738"/>
                    <a:pt x="3711" y="2696"/>
                    <a:pt x="3721" y="2612"/>
                  </a:cubicBezTo>
                  <a:lnTo>
                    <a:pt x="3721" y="2574"/>
                  </a:lnTo>
                  <a:lnTo>
                    <a:pt x="3927" y="2574"/>
                  </a:lnTo>
                  <a:lnTo>
                    <a:pt x="4432" y="2967"/>
                  </a:lnTo>
                  <a:cubicBezTo>
                    <a:pt x="4455" y="2983"/>
                    <a:pt x="4485" y="2992"/>
                    <a:pt x="4516" y="2992"/>
                  </a:cubicBezTo>
                  <a:cubicBezTo>
                    <a:pt x="4559" y="2992"/>
                    <a:pt x="4605" y="2974"/>
                    <a:pt x="4638" y="2930"/>
                  </a:cubicBezTo>
                  <a:cubicBezTo>
                    <a:pt x="4675" y="2874"/>
                    <a:pt x="4675" y="2780"/>
                    <a:pt x="4600" y="2724"/>
                  </a:cubicBezTo>
                  <a:lnTo>
                    <a:pt x="4395" y="2574"/>
                  </a:lnTo>
                  <a:lnTo>
                    <a:pt x="4769" y="2574"/>
                  </a:lnTo>
                  <a:cubicBezTo>
                    <a:pt x="4937" y="2556"/>
                    <a:pt x="4937" y="2294"/>
                    <a:pt x="4769" y="2275"/>
                  </a:cubicBezTo>
                  <a:lnTo>
                    <a:pt x="4395" y="2275"/>
                  </a:lnTo>
                  <a:lnTo>
                    <a:pt x="4600" y="2125"/>
                  </a:lnTo>
                  <a:cubicBezTo>
                    <a:pt x="4675" y="2069"/>
                    <a:pt x="4694" y="1975"/>
                    <a:pt x="4638" y="1919"/>
                  </a:cubicBezTo>
                  <a:cubicBezTo>
                    <a:pt x="4605" y="1887"/>
                    <a:pt x="4560" y="1867"/>
                    <a:pt x="4517" y="1867"/>
                  </a:cubicBezTo>
                  <a:cubicBezTo>
                    <a:pt x="4486" y="1867"/>
                    <a:pt x="4455" y="1877"/>
                    <a:pt x="4432" y="1901"/>
                  </a:cubicBezTo>
                  <a:lnTo>
                    <a:pt x="3927" y="2275"/>
                  </a:lnTo>
                  <a:lnTo>
                    <a:pt x="3721" y="2275"/>
                  </a:lnTo>
                  <a:lnTo>
                    <a:pt x="3721" y="2219"/>
                  </a:lnTo>
                  <a:cubicBezTo>
                    <a:pt x="3730" y="2135"/>
                    <a:pt x="3651" y="2092"/>
                    <a:pt x="3571" y="2092"/>
                  </a:cubicBezTo>
                  <a:cubicBezTo>
                    <a:pt x="3491" y="2092"/>
                    <a:pt x="3412" y="2135"/>
                    <a:pt x="3421" y="2219"/>
                  </a:cubicBezTo>
                  <a:lnTo>
                    <a:pt x="3421" y="2275"/>
                  </a:lnTo>
                  <a:lnTo>
                    <a:pt x="3010" y="2275"/>
                  </a:lnTo>
                  <a:cubicBezTo>
                    <a:pt x="3010" y="2219"/>
                    <a:pt x="2991" y="2163"/>
                    <a:pt x="2953" y="2125"/>
                  </a:cubicBezTo>
                  <a:lnTo>
                    <a:pt x="3234" y="1826"/>
                  </a:lnTo>
                  <a:lnTo>
                    <a:pt x="3272" y="1863"/>
                  </a:lnTo>
                  <a:cubicBezTo>
                    <a:pt x="3300" y="1891"/>
                    <a:pt x="3337" y="1905"/>
                    <a:pt x="3374" y="1905"/>
                  </a:cubicBezTo>
                  <a:cubicBezTo>
                    <a:pt x="3412" y="1905"/>
                    <a:pt x="3449" y="1891"/>
                    <a:pt x="3477" y="1863"/>
                  </a:cubicBezTo>
                  <a:cubicBezTo>
                    <a:pt x="3496" y="1826"/>
                    <a:pt x="3515" y="1788"/>
                    <a:pt x="3515" y="1751"/>
                  </a:cubicBezTo>
                  <a:cubicBezTo>
                    <a:pt x="3515" y="1713"/>
                    <a:pt x="3496" y="1676"/>
                    <a:pt x="3459" y="1657"/>
                  </a:cubicBezTo>
                  <a:lnTo>
                    <a:pt x="3440" y="1620"/>
                  </a:lnTo>
                  <a:lnTo>
                    <a:pt x="3571" y="1470"/>
                  </a:lnTo>
                  <a:lnTo>
                    <a:pt x="4207" y="1377"/>
                  </a:lnTo>
                  <a:cubicBezTo>
                    <a:pt x="4282" y="1358"/>
                    <a:pt x="4338" y="1283"/>
                    <a:pt x="4320" y="1208"/>
                  </a:cubicBezTo>
                  <a:cubicBezTo>
                    <a:pt x="4320" y="1171"/>
                    <a:pt x="4301" y="1133"/>
                    <a:pt x="4264" y="1115"/>
                  </a:cubicBezTo>
                  <a:cubicBezTo>
                    <a:pt x="4237" y="1101"/>
                    <a:pt x="4211" y="1088"/>
                    <a:pt x="4184" y="1088"/>
                  </a:cubicBezTo>
                  <a:cubicBezTo>
                    <a:pt x="4173" y="1088"/>
                    <a:pt x="4162" y="1090"/>
                    <a:pt x="4151" y="1096"/>
                  </a:cubicBezTo>
                  <a:lnTo>
                    <a:pt x="3908" y="1133"/>
                  </a:lnTo>
                  <a:lnTo>
                    <a:pt x="4151" y="871"/>
                  </a:lnTo>
                  <a:cubicBezTo>
                    <a:pt x="4250" y="758"/>
                    <a:pt x="4157" y="613"/>
                    <a:pt x="4049" y="613"/>
                  </a:cubicBezTo>
                  <a:cubicBezTo>
                    <a:pt x="4014" y="613"/>
                    <a:pt x="3977" y="629"/>
                    <a:pt x="3945" y="665"/>
                  </a:cubicBezTo>
                  <a:lnTo>
                    <a:pt x="3683" y="927"/>
                  </a:lnTo>
                  <a:lnTo>
                    <a:pt x="3721" y="665"/>
                  </a:lnTo>
                  <a:cubicBezTo>
                    <a:pt x="3721" y="628"/>
                    <a:pt x="3721" y="590"/>
                    <a:pt x="3683" y="553"/>
                  </a:cubicBezTo>
                  <a:cubicBezTo>
                    <a:pt x="3665" y="534"/>
                    <a:pt x="3627" y="516"/>
                    <a:pt x="3590" y="516"/>
                  </a:cubicBezTo>
                  <a:cubicBezTo>
                    <a:pt x="3579" y="510"/>
                    <a:pt x="3568" y="508"/>
                    <a:pt x="3557" y="508"/>
                  </a:cubicBezTo>
                  <a:cubicBezTo>
                    <a:pt x="3530" y="508"/>
                    <a:pt x="3504" y="521"/>
                    <a:pt x="3477" y="534"/>
                  </a:cubicBezTo>
                  <a:cubicBezTo>
                    <a:pt x="3459" y="572"/>
                    <a:pt x="3440" y="609"/>
                    <a:pt x="3421" y="647"/>
                  </a:cubicBezTo>
                  <a:lnTo>
                    <a:pt x="3365" y="1264"/>
                  </a:lnTo>
                  <a:lnTo>
                    <a:pt x="3215" y="1414"/>
                  </a:lnTo>
                  <a:lnTo>
                    <a:pt x="3178" y="1377"/>
                  </a:lnTo>
                  <a:cubicBezTo>
                    <a:pt x="3141" y="1358"/>
                    <a:pt x="3103" y="1339"/>
                    <a:pt x="3066" y="1339"/>
                  </a:cubicBezTo>
                  <a:cubicBezTo>
                    <a:pt x="3028" y="1339"/>
                    <a:pt x="2991" y="1358"/>
                    <a:pt x="2972" y="1395"/>
                  </a:cubicBezTo>
                  <a:cubicBezTo>
                    <a:pt x="2953" y="1414"/>
                    <a:pt x="2935" y="1451"/>
                    <a:pt x="2935" y="1489"/>
                  </a:cubicBezTo>
                  <a:cubicBezTo>
                    <a:pt x="2935" y="1526"/>
                    <a:pt x="2953" y="1564"/>
                    <a:pt x="2972" y="1601"/>
                  </a:cubicBezTo>
                  <a:lnTo>
                    <a:pt x="3028" y="1639"/>
                  </a:lnTo>
                  <a:lnTo>
                    <a:pt x="2747" y="1919"/>
                  </a:lnTo>
                  <a:cubicBezTo>
                    <a:pt x="2710" y="1901"/>
                    <a:pt x="2654" y="1882"/>
                    <a:pt x="2616" y="1863"/>
                  </a:cubicBezTo>
                  <a:lnTo>
                    <a:pt x="2616" y="1470"/>
                  </a:lnTo>
                  <a:lnTo>
                    <a:pt x="2654" y="1470"/>
                  </a:lnTo>
                  <a:cubicBezTo>
                    <a:pt x="2658" y="1471"/>
                    <a:pt x="2663" y="1471"/>
                    <a:pt x="2667" y="1471"/>
                  </a:cubicBezTo>
                  <a:cubicBezTo>
                    <a:pt x="2818" y="1471"/>
                    <a:pt x="2818" y="1170"/>
                    <a:pt x="2667" y="1170"/>
                  </a:cubicBezTo>
                  <a:cubicBezTo>
                    <a:pt x="2663" y="1170"/>
                    <a:pt x="2658" y="1170"/>
                    <a:pt x="2654" y="1171"/>
                  </a:cubicBezTo>
                  <a:lnTo>
                    <a:pt x="2616" y="1171"/>
                  </a:lnTo>
                  <a:lnTo>
                    <a:pt x="2616" y="983"/>
                  </a:lnTo>
                  <a:lnTo>
                    <a:pt x="3010" y="478"/>
                  </a:lnTo>
                  <a:cubicBezTo>
                    <a:pt x="3091" y="356"/>
                    <a:pt x="2985" y="233"/>
                    <a:pt x="2877" y="233"/>
                  </a:cubicBezTo>
                  <a:cubicBezTo>
                    <a:pt x="2837" y="233"/>
                    <a:pt x="2797" y="250"/>
                    <a:pt x="2766" y="291"/>
                  </a:cubicBezTo>
                  <a:lnTo>
                    <a:pt x="2616" y="497"/>
                  </a:lnTo>
                  <a:lnTo>
                    <a:pt x="2616" y="141"/>
                  </a:lnTo>
                  <a:cubicBezTo>
                    <a:pt x="2598" y="48"/>
                    <a:pt x="2528" y="1"/>
                    <a:pt x="24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02;p79">
              <a:extLst>
                <a:ext uri="{FF2B5EF4-FFF2-40B4-BE49-F238E27FC236}">
                  <a16:creationId xmlns:a16="http://schemas.microsoft.com/office/drawing/2014/main" id="{56623BB2-90F9-4C83-8B56-16555643729F}"/>
                </a:ext>
              </a:extLst>
            </p:cNvPr>
            <p:cNvSpPr/>
            <p:nvPr/>
          </p:nvSpPr>
          <p:spPr>
            <a:xfrm>
              <a:off x="6744468" y="4057380"/>
              <a:ext cx="291721" cy="289527"/>
            </a:xfrm>
            <a:custGeom>
              <a:avLst/>
              <a:gdLst/>
              <a:ahLst/>
              <a:cxnLst/>
              <a:rect l="l" t="t" r="r" b="b"/>
              <a:pathLst>
                <a:path w="4919" h="4882" extrusionOk="0">
                  <a:moveTo>
                    <a:pt x="2448" y="2130"/>
                  </a:moveTo>
                  <a:cubicBezTo>
                    <a:pt x="2598" y="2130"/>
                    <a:pt x="2729" y="2261"/>
                    <a:pt x="2729" y="2411"/>
                  </a:cubicBezTo>
                  <a:cubicBezTo>
                    <a:pt x="2729" y="2574"/>
                    <a:pt x="2594" y="2687"/>
                    <a:pt x="2455" y="2687"/>
                  </a:cubicBezTo>
                  <a:cubicBezTo>
                    <a:pt x="2386" y="2687"/>
                    <a:pt x="2316" y="2659"/>
                    <a:pt x="2261" y="2598"/>
                  </a:cubicBezTo>
                  <a:cubicBezTo>
                    <a:pt x="2093" y="2429"/>
                    <a:pt x="2205" y="2130"/>
                    <a:pt x="2448" y="2130"/>
                  </a:cubicBezTo>
                  <a:close/>
                  <a:moveTo>
                    <a:pt x="2483" y="2072"/>
                  </a:moveTo>
                  <a:cubicBezTo>
                    <a:pt x="2472" y="2072"/>
                    <a:pt x="2460" y="2073"/>
                    <a:pt x="2448" y="2074"/>
                  </a:cubicBezTo>
                  <a:cubicBezTo>
                    <a:pt x="2055" y="2111"/>
                    <a:pt x="2055" y="2710"/>
                    <a:pt x="2448" y="2748"/>
                  </a:cubicBezTo>
                  <a:cubicBezTo>
                    <a:pt x="2460" y="2749"/>
                    <a:pt x="2472" y="2749"/>
                    <a:pt x="2483" y="2749"/>
                  </a:cubicBezTo>
                  <a:cubicBezTo>
                    <a:pt x="2923" y="2749"/>
                    <a:pt x="2923" y="2072"/>
                    <a:pt x="2483" y="2072"/>
                  </a:cubicBezTo>
                  <a:close/>
                  <a:moveTo>
                    <a:pt x="2446" y="57"/>
                  </a:moveTo>
                  <a:cubicBezTo>
                    <a:pt x="2486" y="57"/>
                    <a:pt x="2523" y="81"/>
                    <a:pt x="2523" y="127"/>
                  </a:cubicBezTo>
                  <a:lnTo>
                    <a:pt x="2523" y="689"/>
                  </a:lnTo>
                  <a:lnTo>
                    <a:pt x="2785" y="352"/>
                  </a:lnTo>
                  <a:cubicBezTo>
                    <a:pt x="2804" y="333"/>
                    <a:pt x="2822" y="314"/>
                    <a:pt x="2841" y="314"/>
                  </a:cubicBezTo>
                  <a:cubicBezTo>
                    <a:pt x="2879" y="314"/>
                    <a:pt x="2897" y="314"/>
                    <a:pt x="2916" y="333"/>
                  </a:cubicBezTo>
                  <a:cubicBezTo>
                    <a:pt x="2953" y="352"/>
                    <a:pt x="2953" y="408"/>
                    <a:pt x="2935" y="445"/>
                  </a:cubicBezTo>
                  <a:lnTo>
                    <a:pt x="2542" y="970"/>
                  </a:lnTo>
                  <a:lnTo>
                    <a:pt x="2542" y="1250"/>
                  </a:lnTo>
                  <a:lnTo>
                    <a:pt x="2635" y="1250"/>
                  </a:lnTo>
                  <a:cubicBezTo>
                    <a:pt x="2691" y="1250"/>
                    <a:pt x="2729" y="1288"/>
                    <a:pt x="2729" y="1344"/>
                  </a:cubicBezTo>
                  <a:cubicBezTo>
                    <a:pt x="2729" y="1381"/>
                    <a:pt x="2691" y="1419"/>
                    <a:pt x="2635" y="1419"/>
                  </a:cubicBezTo>
                  <a:lnTo>
                    <a:pt x="2542" y="1419"/>
                  </a:lnTo>
                  <a:lnTo>
                    <a:pt x="2542" y="1924"/>
                  </a:lnTo>
                  <a:lnTo>
                    <a:pt x="2560" y="1924"/>
                  </a:lnTo>
                  <a:cubicBezTo>
                    <a:pt x="2617" y="1924"/>
                    <a:pt x="2673" y="1962"/>
                    <a:pt x="2729" y="1980"/>
                  </a:cubicBezTo>
                  <a:lnTo>
                    <a:pt x="2748" y="1999"/>
                  </a:lnTo>
                  <a:lnTo>
                    <a:pt x="3085" y="1643"/>
                  </a:lnTo>
                  <a:lnTo>
                    <a:pt x="2991" y="1568"/>
                  </a:lnTo>
                  <a:cubicBezTo>
                    <a:pt x="2948" y="1496"/>
                    <a:pt x="2993" y="1413"/>
                    <a:pt x="3059" y="1413"/>
                  </a:cubicBezTo>
                  <a:cubicBezTo>
                    <a:pt x="3079" y="1413"/>
                    <a:pt x="3101" y="1420"/>
                    <a:pt x="3122" y="1437"/>
                  </a:cubicBezTo>
                  <a:lnTo>
                    <a:pt x="3197" y="1512"/>
                  </a:lnTo>
                  <a:lnTo>
                    <a:pt x="3403" y="1306"/>
                  </a:lnTo>
                  <a:lnTo>
                    <a:pt x="3459" y="651"/>
                  </a:lnTo>
                  <a:cubicBezTo>
                    <a:pt x="3478" y="633"/>
                    <a:pt x="3478" y="614"/>
                    <a:pt x="3496" y="595"/>
                  </a:cubicBezTo>
                  <a:cubicBezTo>
                    <a:pt x="3515" y="576"/>
                    <a:pt x="3534" y="576"/>
                    <a:pt x="3571" y="576"/>
                  </a:cubicBezTo>
                  <a:cubicBezTo>
                    <a:pt x="3590" y="576"/>
                    <a:pt x="3609" y="595"/>
                    <a:pt x="3627" y="614"/>
                  </a:cubicBezTo>
                  <a:cubicBezTo>
                    <a:pt x="3646" y="633"/>
                    <a:pt x="3646" y="651"/>
                    <a:pt x="3646" y="670"/>
                  </a:cubicBezTo>
                  <a:lnTo>
                    <a:pt x="3590" y="1101"/>
                  </a:lnTo>
                  <a:lnTo>
                    <a:pt x="3964" y="708"/>
                  </a:lnTo>
                  <a:cubicBezTo>
                    <a:pt x="3981" y="690"/>
                    <a:pt x="4001" y="683"/>
                    <a:pt x="4021" y="683"/>
                  </a:cubicBezTo>
                  <a:cubicBezTo>
                    <a:pt x="4088" y="683"/>
                    <a:pt x="4153" y="766"/>
                    <a:pt x="4095" y="839"/>
                  </a:cubicBezTo>
                  <a:lnTo>
                    <a:pt x="3721" y="1213"/>
                  </a:lnTo>
                  <a:lnTo>
                    <a:pt x="4151" y="1157"/>
                  </a:lnTo>
                  <a:cubicBezTo>
                    <a:pt x="4158" y="1153"/>
                    <a:pt x="4165" y="1152"/>
                    <a:pt x="4173" y="1152"/>
                  </a:cubicBezTo>
                  <a:cubicBezTo>
                    <a:pt x="4207" y="1152"/>
                    <a:pt x="4245" y="1185"/>
                    <a:pt x="4245" y="1232"/>
                  </a:cubicBezTo>
                  <a:cubicBezTo>
                    <a:pt x="4264" y="1269"/>
                    <a:pt x="4226" y="1325"/>
                    <a:pt x="4170" y="1325"/>
                  </a:cubicBezTo>
                  <a:lnTo>
                    <a:pt x="3534" y="1437"/>
                  </a:lnTo>
                  <a:lnTo>
                    <a:pt x="3328" y="1643"/>
                  </a:lnTo>
                  <a:lnTo>
                    <a:pt x="3403" y="1699"/>
                  </a:lnTo>
                  <a:cubicBezTo>
                    <a:pt x="3440" y="1737"/>
                    <a:pt x="3440" y="1793"/>
                    <a:pt x="3403" y="1831"/>
                  </a:cubicBezTo>
                  <a:cubicBezTo>
                    <a:pt x="3384" y="1849"/>
                    <a:pt x="3361" y="1859"/>
                    <a:pt x="3340" y="1859"/>
                  </a:cubicBezTo>
                  <a:cubicBezTo>
                    <a:pt x="3318" y="1859"/>
                    <a:pt x="3300" y="1849"/>
                    <a:pt x="3290" y="1831"/>
                  </a:cubicBezTo>
                  <a:lnTo>
                    <a:pt x="3216" y="1756"/>
                  </a:lnTo>
                  <a:lnTo>
                    <a:pt x="2860" y="2130"/>
                  </a:lnTo>
                  <a:lnTo>
                    <a:pt x="2879" y="2149"/>
                  </a:lnTo>
                  <a:cubicBezTo>
                    <a:pt x="2897" y="2205"/>
                    <a:pt x="2935" y="2261"/>
                    <a:pt x="2935" y="2336"/>
                  </a:cubicBezTo>
                  <a:lnTo>
                    <a:pt x="2935" y="2355"/>
                  </a:lnTo>
                  <a:lnTo>
                    <a:pt x="3459" y="2355"/>
                  </a:lnTo>
                  <a:lnTo>
                    <a:pt x="3459" y="2242"/>
                  </a:lnTo>
                  <a:cubicBezTo>
                    <a:pt x="3468" y="2186"/>
                    <a:pt x="3510" y="2158"/>
                    <a:pt x="3550" y="2158"/>
                  </a:cubicBezTo>
                  <a:cubicBezTo>
                    <a:pt x="3590" y="2158"/>
                    <a:pt x="3627" y="2186"/>
                    <a:pt x="3627" y="2242"/>
                  </a:cubicBezTo>
                  <a:lnTo>
                    <a:pt x="3627" y="2336"/>
                  </a:lnTo>
                  <a:lnTo>
                    <a:pt x="3908" y="2336"/>
                  </a:lnTo>
                  <a:lnTo>
                    <a:pt x="4432" y="1924"/>
                  </a:lnTo>
                  <a:cubicBezTo>
                    <a:pt x="4451" y="1905"/>
                    <a:pt x="4488" y="1905"/>
                    <a:pt x="4507" y="1905"/>
                  </a:cubicBezTo>
                  <a:cubicBezTo>
                    <a:pt x="4526" y="1905"/>
                    <a:pt x="4544" y="1924"/>
                    <a:pt x="4563" y="1943"/>
                  </a:cubicBezTo>
                  <a:cubicBezTo>
                    <a:pt x="4582" y="1962"/>
                    <a:pt x="4582" y="1980"/>
                    <a:pt x="4582" y="1999"/>
                  </a:cubicBezTo>
                  <a:cubicBezTo>
                    <a:pt x="4582" y="2036"/>
                    <a:pt x="4563" y="2055"/>
                    <a:pt x="4544" y="2074"/>
                  </a:cubicBezTo>
                  <a:lnTo>
                    <a:pt x="4207" y="2336"/>
                  </a:lnTo>
                  <a:lnTo>
                    <a:pt x="4732" y="2336"/>
                  </a:lnTo>
                  <a:cubicBezTo>
                    <a:pt x="4844" y="2336"/>
                    <a:pt x="4844" y="2486"/>
                    <a:pt x="4732" y="2504"/>
                  </a:cubicBezTo>
                  <a:lnTo>
                    <a:pt x="4207" y="2504"/>
                  </a:lnTo>
                  <a:lnTo>
                    <a:pt x="4544" y="2766"/>
                  </a:lnTo>
                  <a:cubicBezTo>
                    <a:pt x="4563" y="2785"/>
                    <a:pt x="4582" y="2804"/>
                    <a:pt x="4582" y="2822"/>
                  </a:cubicBezTo>
                  <a:cubicBezTo>
                    <a:pt x="4582" y="2841"/>
                    <a:pt x="4582" y="2860"/>
                    <a:pt x="4563" y="2879"/>
                  </a:cubicBezTo>
                  <a:cubicBezTo>
                    <a:pt x="4540" y="2902"/>
                    <a:pt x="4517" y="2918"/>
                    <a:pt x="4489" y="2918"/>
                  </a:cubicBezTo>
                  <a:cubicBezTo>
                    <a:pt x="4472" y="2918"/>
                    <a:pt x="4454" y="2912"/>
                    <a:pt x="4432" y="2897"/>
                  </a:cubicBezTo>
                  <a:lnTo>
                    <a:pt x="3927" y="2504"/>
                  </a:lnTo>
                  <a:lnTo>
                    <a:pt x="3646" y="2504"/>
                  </a:lnTo>
                  <a:lnTo>
                    <a:pt x="3646" y="2617"/>
                  </a:lnTo>
                  <a:cubicBezTo>
                    <a:pt x="3655" y="2663"/>
                    <a:pt x="3609" y="2687"/>
                    <a:pt x="3559" y="2687"/>
                  </a:cubicBezTo>
                  <a:cubicBezTo>
                    <a:pt x="3510" y="2687"/>
                    <a:pt x="3459" y="2663"/>
                    <a:pt x="3459" y="2617"/>
                  </a:cubicBezTo>
                  <a:lnTo>
                    <a:pt x="3459" y="2504"/>
                  </a:lnTo>
                  <a:lnTo>
                    <a:pt x="2935" y="2504"/>
                  </a:lnTo>
                  <a:lnTo>
                    <a:pt x="2935" y="2523"/>
                  </a:lnTo>
                  <a:cubicBezTo>
                    <a:pt x="2916" y="2598"/>
                    <a:pt x="2897" y="2654"/>
                    <a:pt x="2841" y="2710"/>
                  </a:cubicBezTo>
                  <a:lnTo>
                    <a:pt x="2841" y="2729"/>
                  </a:lnTo>
                  <a:lnTo>
                    <a:pt x="3159" y="3085"/>
                  </a:lnTo>
                  <a:lnTo>
                    <a:pt x="3234" y="3010"/>
                  </a:lnTo>
                  <a:cubicBezTo>
                    <a:pt x="3254" y="2994"/>
                    <a:pt x="3274" y="2987"/>
                    <a:pt x="3294" y="2987"/>
                  </a:cubicBezTo>
                  <a:cubicBezTo>
                    <a:pt x="3366" y="2987"/>
                    <a:pt x="3420" y="3082"/>
                    <a:pt x="3347" y="3141"/>
                  </a:cubicBezTo>
                  <a:lnTo>
                    <a:pt x="3272" y="3234"/>
                  </a:lnTo>
                  <a:lnTo>
                    <a:pt x="3459" y="3440"/>
                  </a:lnTo>
                  <a:lnTo>
                    <a:pt x="4095" y="3571"/>
                  </a:lnTo>
                  <a:cubicBezTo>
                    <a:pt x="4114" y="3571"/>
                    <a:pt x="4133" y="3590"/>
                    <a:pt x="4151" y="3609"/>
                  </a:cubicBezTo>
                  <a:cubicBezTo>
                    <a:pt x="4170" y="3627"/>
                    <a:pt x="4170" y="3646"/>
                    <a:pt x="4170" y="3683"/>
                  </a:cubicBezTo>
                  <a:cubicBezTo>
                    <a:pt x="4155" y="3714"/>
                    <a:pt x="4127" y="3745"/>
                    <a:pt x="4087" y="3745"/>
                  </a:cubicBezTo>
                  <a:cubicBezTo>
                    <a:pt x="4078" y="3745"/>
                    <a:pt x="4068" y="3743"/>
                    <a:pt x="4058" y="3740"/>
                  </a:cubicBezTo>
                  <a:lnTo>
                    <a:pt x="3646" y="3665"/>
                  </a:lnTo>
                  <a:lnTo>
                    <a:pt x="4020" y="4095"/>
                  </a:lnTo>
                  <a:cubicBezTo>
                    <a:pt x="4039" y="4114"/>
                    <a:pt x="4039" y="4133"/>
                    <a:pt x="4039" y="4170"/>
                  </a:cubicBezTo>
                  <a:cubicBezTo>
                    <a:pt x="4039" y="4189"/>
                    <a:pt x="4039" y="4207"/>
                    <a:pt x="4020" y="4226"/>
                  </a:cubicBezTo>
                  <a:cubicBezTo>
                    <a:pt x="4002" y="4245"/>
                    <a:pt x="3978" y="4254"/>
                    <a:pt x="3955" y="4254"/>
                  </a:cubicBezTo>
                  <a:cubicBezTo>
                    <a:pt x="3931" y="4254"/>
                    <a:pt x="3908" y="4245"/>
                    <a:pt x="3889" y="4226"/>
                  </a:cubicBezTo>
                  <a:lnTo>
                    <a:pt x="3496" y="3777"/>
                  </a:lnTo>
                  <a:lnTo>
                    <a:pt x="3496" y="3777"/>
                  </a:lnTo>
                  <a:lnTo>
                    <a:pt x="3534" y="4207"/>
                  </a:lnTo>
                  <a:cubicBezTo>
                    <a:pt x="3534" y="4226"/>
                    <a:pt x="3534" y="4245"/>
                    <a:pt x="3515" y="4264"/>
                  </a:cubicBezTo>
                  <a:cubicBezTo>
                    <a:pt x="3496" y="4282"/>
                    <a:pt x="3478" y="4301"/>
                    <a:pt x="3440" y="4301"/>
                  </a:cubicBezTo>
                  <a:cubicBezTo>
                    <a:pt x="3403" y="4301"/>
                    <a:pt x="3365" y="4264"/>
                    <a:pt x="3365" y="4226"/>
                  </a:cubicBezTo>
                  <a:lnTo>
                    <a:pt x="3328" y="3571"/>
                  </a:lnTo>
                  <a:lnTo>
                    <a:pt x="3328" y="3552"/>
                  </a:lnTo>
                  <a:lnTo>
                    <a:pt x="3141" y="3347"/>
                  </a:lnTo>
                  <a:lnTo>
                    <a:pt x="3066" y="3421"/>
                  </a:lnTo>
                  <a:cubicBezTo>
                    <a:pt x="3047" y="3431"/>
                    <a:pt x="3024" y="3435"/>
                    <a:pt x="3000" y="3435"/>
                  </a:cubicBezTo>
                  <a:cubicBezTo>
                    <a:pt x="2977" y="3435"/>
                    <a:pt x="2953" y="3431"/>
                    <a:pt x="2935" y="3421"/>
                  </a:cubicBezTo>
                  <a:cubicBezTo>
                    <a:pt x="2916" y="3403"/>
                    <a:pt x="2916" y="3365"/>
                    <a:pt x="2916" y="3347"/>
                  </a:cubicBezTo>
                  <a:cubicBezTo>
                    <a:pt x="2916" y="3328"/>
                    <a:pt x="2916" y="3309"/>
                    <a:pt x="2935" y="3290"/>
                  </a:cubicBezTo>
                  <a:lnTo>
                    <a:pt x="3028" y="3216"/>
                  </a:lnTo>
                  <a:lnTo>
                    <a:pt x="2691" y="2860"/>
                  </a:lnTo>
                  <a:lnTo>
                    <a:pt x="2673" y="2860"/>
                  </a:lnTo>
                  <a:cubicBezTo>
                    <a:pt x="2635" y="2879"/>
                    <a:pt x="2598" y="2897"/>
                    <a:pt x="2560" y="2916"/>
                  </a:cubicBezTo>
                  <a:lnTo>
                    <a:pt x="2542" y="2916"/>
                  </a:lnTo>
                  <a:lnTo>
                    <a:pt x="2542" y="3403"/>
                  </a:lnTo>
                  <a:lnTo>
                    <a:pt x="2654" y="3403"/>
                  </a:lnTo>
                  <a:cubicBezTo>
                    <a:pt x="2659" y="3402"/>
                    <a:pt x="2664" y="3401"/>
                    <a:pt x="2668" y="3401"/>
                  </a:cubicBezTo>
                  <a:cubicBezTo>
                    <a:pt x="2762" y="3401"/>
                    <a:pt x="2762" y="3572"/>
                    <a:pt x="2668" y="3572"/>
                  </a:cubicBezTo>
                  <a:cubicBezTo>
                    <a:pt x="2664" y="3572"/>
                    <a:pt x="2659" y="3572"/>
                    <a:pt x="2654" y="3571"/>
                  </a:cubicBezTo>
                  <a:lnTo>
                    <a:pt x="2542" y="3571"/>
                  </a:lnTo>
                  <a:lnTo>
                    <a:pt x="2542" y="3852"/>
                  </a:lnTo>
                  <a:lnTo>
                    <a:pt x="2935" y="4376"/>
                  </a:lnTo>
                  <a:cubicBezTo>
                    <a:pt x="2953" y="4395"/>
                    <a:pt x="2953" y="4413"/>
                    <a:pt x="2953" y="4451"/>
                  </a:cubicBezTo>
                  <a:cubicBezTo>
                    <a:pt x="2953" y="4470"/>
                    <a:pt x="2935" y="4488"/>
                    <a:pt x="2935" y="4507"/>
                  </a:cubicBezTo>
                  <a:cubicBezTo>
                    <a:pt x="2912" y="4515"/>
                    <a:pt x="2891" y="4519"/>
                    <a:pt x="2873" y="4519"/>
                  </a:cubicBezTo>
                  <a:cubicBezTo>
                    <a:pt x="2848" y="4519"/>
                    <a:pt x="2826" y="4510"/>
                    <a:pt x="2804" y="4488"/>
                  </a:cubicBezTo>
                  <a:lnTo>
                    <a:pt x="2542" y="4151"/>
                  </a:lnTo>
                  <a:lnTo>
                    <a:pt x="2542" y="4732"/>
                  </a:lnTo>
                  <a:cubicBezTo>
                    <a:pt x="2532" y="4778"/>
                    <a:pt x="2490" y="4802"/>
                    <a:pt x="2450" y="4802"/>
                  </a:cubicBezTo>
                  <a:cubicBezTo>
                    <a:pt x="2411" y="4802"/>
                    <a:pt x="2373" y="4778"/>
                    <a:pt x="2373" y="4732"/>
                  </a:cubicBezTo>
                  <a:lnTo>
                    <a:pt x="2373" y="4151"/>
                  </a:lnTo>
                  <a:lnTo>
                    <a:pt x="2093" y="4488"/>
                  </a:lnTo>
                  <a:cubicBezTo>
                    <a:pt x="2074" y="4488"/>
                    <a:pt x="2055" y="4507"/>
                    <a:pt x="2036" y="4507"/>
                  </a:cubicBezTo>
                  <a:cubicBezTo>
                    <a:pt x="2025" y="4512"/>
                    <a:pt x="2016" y="4515"/>
                    <a:pt x="2008" y="4515"/>
                  </a:cubicBezTo>
                  <a:cubicBezTo>
                    <a:pt x="1988" y="4515"/>
                    <a:pt x="1975" y="4501"/>
                    <a:pt x="1962" y="4488"/>
                  </a:cubicBezTo>
                  <a:cubicBezTo>
                    <a:pt x="1943" y="4488"/>
                    <a:pt x="1943" y="4470"/>
                    <a:pt x="1924" y="4432"/>
                  </a:cubicBezTo>
                  <a:cubicBezTo>
                    <a:pt x="1924" y="4413"/>
                    <a:pt x="1943" y="4395"/>
                    <a:pt x="1943" y="4376"/>
                  </a:cubicBezTo>
                  <a:lnTo>
                    <a:pt x="2336" y="3852"/>
                  </a:lnTo>
                  <a:lnTo>
                    <a:pt x="2336" y="3571"/>
                  </a:lnTo>
                  <a:lnTo>
                    <a:pt x="2242" y="3571"/>
                  </a:lnTo>
                  <a:cubicBezTo>
                    <a:pt x="2149" y="3571"/>
                    <a:pt x="2149" y="3421"/>
                    <a:pt x="2242" y="3403"/>
                  </a:cubicBezTo>
                  <a:lnTo>
                    <a:pt x="2336" y="3403"/>
                  </a:lnTo>
                  <a:lnTo>
                    <a:pt x="2336" y="2897"/>
                  </a:lnTo>
                  <a:lnTo>
                    <a:pt x="2317" y="2897"/>
                  </a:lnTo>
                  <a:cubicBezTo>
                    <a:pt x="2280" y="2879"/>
                    <a:pt x="2224" y="2860"/>
                    <a:pt x="2186" y="2841"/>
                  </a:cubicBezTo>
                  <a:lnTo>
                    <a:pt x="2167" y="2841"/>
                  </a:lnTo>
                  <a:lnTo>
                    <a:pt x="1830" y="3197"/>
                  </a:lnTo>
                  <a:lnTo>
                    <a:pt x="1924" y="3272"/>
                  </a:lnTo>
                  <a:cubicBezTo>
                    <a:pt x="1943" y="3309"/>
                    <a:pt x="1943" y="3365"/>
                    <a:pt x="1924" y="3403"/>
                  </a:cubicBezTo>
                  <a:cubicBezTo>
                    <a:pt x="1905" y="3421"/>
                    <a:pt x="1882" y="3431"/>
                    <a:pt x="1859" y="3431"/>
                  </a:cubicBezTo>
                  <a:cubicBezTo>
                    <a:pt x="1835" y="3431"/>
                    <a:pt x="1812" y="3421"/>
                    <a:pt x="1793" y="3403"/>
                  </a:cubicBezTo>
                  <a:lnTo>
                    <a:pt x="1699" y="3309"/>
                  </a:lnTo>
                  <a:lnTo>
                    <a:pt x="1512" y="3515"/>
                  </a:lnTo>
                  <a:lnTo>
                    <a:pt x="1437" y="4170"/>
                  </a:lnTo>
                  <a:cubicBezTo>
                    <a:pt x="1437" y="4226"/>
                    <a:pt x="1400" y="4264"/>
                    <a:pt x="1363" y="4264"/>
                  </a:cubicBezTo>
                  <a:cubicBezTo>
                    <a:pt x="1344" y="4264"/>
                    <a:pt x="1306" y="4245"/>
                    <a:pt x="1306" y="4226"/>
                  </a:cubicBezTo>
                  <a:cubicBezTo>
                    <a:pt x="1288" y="4207"/>
                    <a:pt x="1269" y="4189"/>
                    <a:pt x="1288" y="4151"/>
                  </a:cubicBezTo>
                  <a:lnTo>
                    <a:pt x="1325" y="3740"/>
                  </a:lnTo>
                  <a:lnTo>
                    <a:pt x="913" y="4151"/>
                  </a:lnTo>
                  <a:cubicBezTo>
                    <a:pt x="901" y="4173"/>
                    <a:pt x="883" y="4181"/>
                    <a:pt x="864" y="4181"/>
                  </a:cubicBezTo>
                  <a:cubicBezTo>
                    <a:pt x="801" y="4181"/>
                    <a:pt x="725" y="4082"/>
                    <a:pt x="782" y="4039"/>
                  </a:cubicBezTo>
                  <a:lnTo>
                    <a:pt x="1194" y="3609"/>
                  </a:lnTo>
                  <a:lnTo>
                    <a:pt x="764" y="3683"/>
                  </a:lnTo>
                  <a:cubicBezTo>
                    <a:pt x="745" y="3683"/>
                    <a:pt x="726" y="3683"/>
                    <a:pt x="708" y="3665"/>
                  </a:cubicBezTo>
                  <a:cubicBezTo>
                    <a:pt x="689" y="3646"/>
                    <a:pt x="670" y="3627"/>
                    <a:pt x="670" y="3609"/>
                  </a:cubicBezTo>
                  <a:cubicBezTo>
                    <a:pt x="670" y="3552"/>
                    <a:pt x="689" y="3515"/>
                    <a:pt x="745" y="3496"/>
                  </a:cubicBezTo>
                  <a:lnTo>
                    <a:pt x="1400" y="3403"/>
                  </a:lnTo>
                  <a:lnTo>
                    <a:pt x="1587" y="3197"/>
                  </a:lnTo>
                  <a:lnTo>
                    <a:pt x="1512" y="3122"/>
                  </a:lnTo>
                  <a:cubicBezTo>
                    <a:pt x="1475" y="3103"/>
                    <a:pt x="1475" y="3047"/>
                    <a:pt x="1512" y="3010"/>
                  </a:cubicBezTo>
                  <a:cubicBezTo>
                    <a:pt x="1531" y="2991"/>
                    <a:pt x="1550" y="2972"/>
                    <a:pt x="1568" y="2972"/>
                  </a:cubicBezTo>
                  <a:cubicBezTo>
                    <a:pt x="1606" y="2972"/>
                    <a:pt x="1625" y="2991"/>
                    <a:pt x="1643" y="3010"/>
                  </a:cubicBezTo>
                  <a:lnTo>
                    <a:pt x="1718" y="3066"/>
                  </a:lnTo>
                  <a:lnTo>
                    <a:pt x="2036" y="2729"/>
                  </a:lnTo>
                  <a:lnTo>
                    <a:pt x="2036" y="2710"/>
                  </a:lnTo>
                  <a:cubicBezTo>
                    <a:pt x="1999" y="2654"/>
                    <a:pt x="1962" y="2598"/>
                    <a:pt x="1962" y="2542"/>
                  </a:cubicBezTo>
                  <a:lnTo>
                    <a:pt x="1962" y="2523"/>
                  </a:lnTo>
                  <a:lnTo>
                    <a:pt x="1494" y="2523"/>
                  </a:lnTo>
                  <a:lnTo>
                    <a:pt x="1494" y="2635"/>
                  </a:lnTo>
                  <a:cubicBezTo>
                    <a:pt x="1494" y="2691"/>
                    <a:pt x="1456" y="2729"/>
                    <a:pt x="1400" y="2729"/>
                  </a:cubicBezTo>
                  <a:cubicBezTo>
                    <a:pt x="1344" y="2729"/>
                    <a:pt x="1306" y="2691"/>
                    <a:pt x="1306" y="2635"/>
                  </a:cubicBezTo>
                  <a:lnTo>
                    <a:pt x="1306" y="2523"/>
                  </a:lnTo>
                  <a:lnTo>
                    <a:pt x="1026" y="2523"/>
                  </a:lnTo>
                  <a:lnTo>
                    <a:pt x="502" y="2916"/>
                  </a:lnTo>
                  <a:cubicBezTo>
                    <a:pt x="482" y="2936"/>
                    <a:pt x="461" y="2944"/>
                    <a:pt x="442" y="2944"/>
                  </a:cubicBezTo>
                  <a:cubicBezTo>
                    <a:pt x="371" y="2944"/>
                    <a:pt x="319" y="2829"/>
                    <a:pt x="408" y="2785"/>
                  </a:cubicBezTo>
                  <a:lnTo>
                    <a:pt x="745" y="2523"/>
                  </a:lnTo>
                  <a:lnTo>
                    <a:pt x="146" y="2523"/>
                  </a:lnTo>
                  <a:cubicBezTo>
                    <a:pt x="142" y="2524"/>
                    <a:pt x="139" y="2524"/>
                    <a:pt x="135" y="2524"/>
                  </a:cubicBezTo>
                  <a:cubicBezTo>
                    <a:pt x="56" y="2524"/>
                    <a:pt x="56" y="2335"/>
                    <a:pt x="135" y="2335"/>
                  </a:cubicBezTo>
                  <a:cubicBezTo>
                    <a:pt x="139" y="2335"/>
                    <a:pt x="142" y="2335"/>
                    <a:pt x="146" y="2336"/>
                  </a:cubicBezTo>
                  <a:lnTo>
                    <a:pt x="764" y="2336"/>
                  </a:lnTo>
                  <a:lnTo>
                    <a:pt x="427" y="2074"/>
                  </a:lnTo>
                  <a:cubicBezTo>
                    <a:pt x="389" y="2055"/>
                    <a:pt x="371" y="1999"/>
                    <a:pt x="408" y="1962"/>
                  </a:cubicBezTo>
                  <a:cubicBezTo>
                    <a:pt x="427" y="1943"/>
                    <a:pt x="445" y="1924"/>
                    <a:pt x="464" y="1924"/>
                  </a:cubicBezTo>
                  <a:cubicBezTo>
                    <a:pt x="483" y="1924"/>
                    <a:pt x="502" y="1924"/>
                    <a:pt x="539" y="1943"/>
                  </a:cubicBezTo>
                  <a:lnTo>
                    <a:pt x="1044" y="2336"/>
                  </a:lnTo>
                  <a:lnTo>
                    <a:pt x="1325" y="2336"/>
                  </a:lnTo>
                  <a:lnTo>
                    <a:pt x="1325" y="2242"/>
                  </a:lnTo>
                  <a:cubicBezTo>
                    <a:pt x="1325" y="2186"/>
                    <a:pt x="1363" y="2149"/>
                    <a:pt x="1419" y="2149"/>
                  </a:cubicBezTo>
                  <a:cubicBezTo>
                    <a:pt x="1456" y="2149"/>
                    <a:pt x="1494" y="2186"/>
                    <a:pt x="1494" y="2242"/>
                  </a:cubicBezTo>
                  <a:lnTo>
                    <a:pt x="1494" y="2355"/>
                  </a:lnTo>
                  <a:lnTo>
                    <a:pt x="1962" y="2355"/>
                  </a:lnTo>
                  <a:lnTo>
                    <a:pt x="1962" y="2317"/>
                  </a:lnTo>
                  <a:cubicBezTo>
                    <a:pt x="1980" y="2242"/>
                    <a:pt x="2018" y="2186"/>
                    <a:pt x="2055" y="2130"/>
                  </a:cubicBezTo>
                  <a:lnTo>
                    <a:pt x="2074" y="2111"/>
                  </a:lnTo>
                  <a:lnTo>
                    <a:pt x="1737" y="1718"/>
                  </a:lnTo>
                  <a:lnTo>
                    <a:pt x="1643" y="1793"/>
                  </a:lnTo>
                  <a:cubicBezTo>
                    <a:pt x="1625" y="1812"/>
                    <a:pt x="1601" y="1821"/>
                    <a:pt x="1578" y="1821"/>
                  </a:cubicBezTo>
                  <a:cubicBezTo>
                    <a:pt x="1554" y="1821"/>
                    <a:pt x="1531" y="1812"/>
                    <a:pt x="1512" y="1793"/>
                  </a:cubicBezTo>
                  <a:cubicBezTo>
                    <a:pt x="1494" y="1756"/>
                    <a:pt x="1494" y="1699"/>
                    <a:pt x="1512" y="1681"/>
                  </a:cubicBezTo>
                  <a:lnTo>
                    <a:pt x="1606" y="1606"/>
                  </a:lnTo>
                  <a:lnTo>
                    <a:pt x="1419" y="1381"/>
                  </a:lnTo>
                  <a:lnTo>
                    <a:pt x="782" y="1250"/>
                  </a:lnTo>
                  <a:cubicBezTo>
                    <a:pt x="764" y="1250"/>
                    <a:pt x="745" y="1232"/>
                    <a:pt x="726" y="1213"/>
                  </a:cubicBezTo>
                  <a:cubicBezTo>
                    <a:pt x="708" y="1194"/>
                    <a:pt x="708" y="1175"/>
                    <a:pt x="708" y="1157"/>
                  </a:cubicBezTo>
                  <a:cubicBezTo>
                    <a:pt x="723" y="1111"/>
                    <a:pt x="751" y="1077"/>
                    <a:pt x="792" y="1077"/>
                  </a:cubicBezTo>
                  <a:cubicBezTo>
                    <a:pt x="801" y="1077"/>
                    <a:pt x="810" y="1079"/>
                    <a:pt x="820" y="1082"/>
                  </a:cubicBezTo>
                  <a:lnTo>
                    <a:pt x="1232" y="1175"/>
                  </a:lnTo>
                  <a:lnTo>
                    <a:pt x="895" y="764"/>
                  </a:lnTo>
                  <a:cubicBezTo>
                    <a:pt x="876" y="745"/>
                    <a:pt x="857" y="726"/>
                    <a:pt x="876" y="708"/>
                  </a:cubicBezTo>
                  <a:cubicBezTo>
                    <a:pt x="876" y="670"/>
                    <a:pt x="876" y="651"/>
                    <a:pt x="895" y="633"/>
                  </a:cubicBezTo>
                  <a:cubicBezTo>
                    <a:pt x="913" y="623"/>
                    <a:pt x="937" y="619"/>
                    <a:pt x="960" y="619"/>
                  </a:cubicBezTo>
                  <a:cubicBezTo>
                    <a:pt x="984" y="619"/>
                    <a:pt x="1007" y="623"/>
                    <a:pt x="1026" y="633"/>
                  </a:cubicBezTo>
                  <a:lnTo>
                    <a:pt x="1363" y="1044"/>
                  </a:lnTo>
                  <a:lnTo>
                    <a:pt x="1344" y="614"/>
                  </a:lnTo>
                  <a:cubicBezTo>
                    <a:pt x="1344" y="595"/>
                    <a:pt x="1344" y="576"/>
                    <a:pt x="1363" y="558"/>
                  </a:cubicBezTo>
                  <a:cubicBezTo>
                    <a:pt x="1381" y="539"/>
                    <a:pt x="1400" y="520"/>
                    <a:pt x="1419" y="520"/>
                  </a:cubicBezTo>
                  <a:cubicBezTo>
                    <a:pt x="1456" y="520"/>
                    <a:pt x="1475" y="520"/>
                    <a:pt x="1494" y="539"/>
                  </a:cubicBezTo>
                  <a:cubicBezTo>
                    <a:pt x="1512" y="558"/>
                    <a:pt x="1512" y="576"/>
                    <a:pt x="1512" y="614"/>
                  </a:cubicBezTo>
                  <a:lnTo>
                    <a:pt x="1550" y="1250"/>
                  </a:lnTo>
                  <a:lnTo>
                    <a:pt x="1737" y="1475"/>
                  </a:lnTo>
                  <a:lnTo>
                    <a:pt x="1812" y="1400"/>
                  </a:lnTo>
                  <a:cubicBezTo>
                    <a:pt x="1829" y="1389"/>
                    <a:pt x="1847" y="1385"/>
                    <a:pt x="1864" y="1385"/>
                  </a:cubicBezTo>
                  <a:cubicBezTo>
                    <a:pt x="1935" y="1385"/>
                    <a:pt x="1988" y="1470"/>
                    <a:pt x="1943" y="1531"/>
                  </a:cubicBezTo>
                  <a:lnTo>
                    <a:pt x="1849" y="1587"/>
                  </a:lnTo>
                  <a:lnTo>
                    <a:pt x="2167" y="1980"/>
                  </a:lnTo>
                  <a:lnTo>
                    <a:pt x="2186" y="1962"/>
                  </a:lnTo>
                  <a:cubicBezTo>
                    <a:pt x="2242" y="1924"/>
                    <a:pt x="2280" y="1905"/>
                    <a:pt x="2336" y="1905"/>
                  </a:cubicBezTo>
                  <a:lnTo>
                    <a:pt x="2355" y="1905"/>
                  </a:lnTo>
                  <a:lnTo>
                    <a:pt x="2355" y="1400"/>
                  </a:lnTo>
                  <a:lnTo>
                    <a:pt x="2242" y="1400"/>
                  </a:lnTo>
                  <a:cubicBezTo>
                    <a:pt x="2186" y="1400"/>
                    <a:pt x="2149" y="1363"/>
                    <a:pt x="2149" y="1325"/>
                  </a:cubicBezTo>
                  <a:cubicBezTo>
                    <a:pt x="2149" y="1269"/>
                    <a:pt x="2186" y="1232"/>
                    <a:pt x="2242" y="1232"/>
                  </a:cubicBezTo>
                  <a:lnTo>
                    <a:pt x="2355" y="1232"/>
                  </a:lnTo>
                  <a:lnTo>
                    <a:pt x="2355" y="951"/>
                  </a:lnTo>
                  <a:lnTo>
                    <a:pt x="1962" y="427"/>
                  </a:lnTo>
                  <a:cubicBezTo>
                    <a:pt x="1943" y="408"/>
                    <a:pt x="1924" y="389"/>
                    <a:pt x="1943" y="371"/>
                  </a:cubicBezTo>
                  <a:cubicBezTo>
                    <a:pt x="1943" y="333"/>
                    <a:pt x="1943" y="314"/>
                    <a:pt x="1980" y="296"/>
                  </a:cubicBezTo>
                  <a:cubicBezTo>
                    <a:pt x="1980" y="296"/>
                    <a:pt x="1997" y="287"/>
                    <a:pt x="2014" y="287"/>
                  </a:cubicBezTo>
                  <a:cubicBezTo>
                    <a:pt x="2022" y="287"/>
                    <a:pt x="2030" y="290"/>
                    <a:pt x="2036" y="296"/>
                  </a:cubicBezTo>
                  <a:cubicBezTo>
                    <a:pt x="2055" y="296"/>
                    <a:pt x="2074" y="296"/>
                    <a:pt x="2093" y="314"/>
                  </a:cubicBezTo>
                  <a:lnTo>
                    <a:pt x="2355" y="670"/>
                  </a:lnTo>
                  <a:lnTo>
                    <a:pt x="2355" y="127"/>
                  </a:lnTo>
                  <a:cubicBezTo>
                    <a:pt x="2364" y="81"/>
                    <a:pt x="2406" y="57"/>
                    <a:pt x="2446" y="57"/>
                  </a:cubicBezTo>
                  <a:close/>
                  <a:moveTo>
                    <a:pt x="2457" y="1"/>
                  </a:moveTo>
                  <a:cubicBezTo>
                    <a:pt x="2392" y="1"/>
                    <a:pt x="2326" y="43"/>
                    <a:pt x="2317" y="127"/>
                  </a:cubicBezTo>
                  <a:lnTo>
                    <a:pt x="2317" y="502"/>
                  </a:lnTo>
                  <a:lnTo>
                    <a:pt x="2149" y="296"/>
                  </a:lnTo>
                  <a:cubicBezTo>
                    <a:pt x="2127" y="252"/>
                    <a:pt x="2086" y="234"/>
                    <a:pt x="2040" y="234"/>
                  </a:cubicBezTo>
                  <a:cubicBezTo>
                    <a:pt x="2008" y="234"/>
                    <a:pt x="1974" y="243"/>
                    <a:pt x="1943" y="258"/>
                  </a:cubicBezTo>
                  <a:cubicBezTo>
                    <a:pt x="1924" y="277"/>
                    <a:pt x="1905" y="314"/>
                    <a:pt x="1887" y="352"/>
                  </a:cubicBezTo>
                  <a:cubicBezTo>
                    <a:pt x="1887" y="389"/>
                    <a:pt x="1905" y="445"/>
                    <a:pt x="1924" y="464"/>
                  </a:cubicBezTo>
                  <a:lnTo>
                    <a:pt x="2317" y="970"/>
                  </a:lnTo>
                  <a:lnTo>
                    <a:pt x="2317" y="1175"/>
                  </a:lnTo>
                  <a:lnTo>
                    <a:pt x="2242" y="1175"/>
                  </a:lnTo>
                  <a:cubicBezTo>
                    <a:pt x="2074" y="1194"/>
                    <a:pt x="2074" y="1456"/>
                    <a:pt x="2242" y="1475"/>
                  </a:cubicBezTo>
                  <a:lnTo>
                    <a:pt x="2317" y="1475"/>
                  </a:lnTo>
                  <a:lnTo>
                    <a:pt x="2317" y="1868"/>
                  </a:lnTo>
                  <a:cubicBezTo>
                    <a:pt x="2280" y="1868"/>
                    <a:pt x="2224" y="1887"/>
                    <a:pt x="2205" y="1905"/>
                  </a:cubicBezTo>
                  <a:lnTo>
                    <a:pt x="1943" y="1606"/>
                  </a:lnTo>
                  <a:lnTo>
                    <a:pt x="1962" y="1587"/>
                  </a:lnTo>
                  <a:cubicBezTo>
                    <a:pt x="2036" y="1531"/>
                    <a:pt x="2036" y="1437"/>
                    <a:pt x="1980" y="1381"/>
                  </a:cubicBezTo>
                  <a:cubicBezTo>
                    <a:pt x="1962" y="1344"/>
                    <a:pt x="1924" y="1325"/>
                    <a:pt x="1887" y="1325"/>
                  </a:cubicBezTo>
                  <a:cubicBezTo>
                    <a:pt x="1849" y="1325"/>
                    <a:pt x="1812" y="1325"/>
                    <a:pt x="1774" y="1363"/>
                  </a:cubicBezTo>
                  <a:lnTo>
                    <a:pt x="1737" y="1381"/>
                  </a:lnTo>
                  <a:lnTo>
                    <a:pt x="1606" y="1232"/>
                  </a:lnTo>
                  <a:lnTo>
                    <a:pt x="1568" y="595"/>
                  </a:lnTo>
                  <a:cubicBezTo>
                    <a:pt x="1568" y="558"/>
                    <a:pt x="1550" y="520"/>
                    <a:pt x="1531" y="502"/>
                  </a:cubicBezTo>
                  <a:cubicBezTo>
                    <a:pt x="1494" y="464"/>
                    <a:pt x="1456" y="464"/>
                    <a:pt x="1419" y="464"/>
                  </a:cubicBezTo>
                  <a:cubicBezTo>
                    <a:pt x="1344" y="464"/>
                    <a:pt x="1269" y="539"/>
                    <a:pt x="1288" y="614"/>
                  </a:cubicBezTo>
                  <a:lnTo>
                    <a:pt x="1306" y="876"/>
                  </a:lnTo>
                  <a:lnTo>
                    <a:pt x="1063" y="595"/>
                  </a:lnTo>
                  <a:cubicBezTo>
                    <a:pt x="1032" y="564"/>
                    <a:pt x="997" y="551"/>
                    <a:pt x="964" y="551"/>
                  </a:cubicBezTo>
                  <a:cubicBezTo>
                    <a:pt x="859" y="551"/>
                    <a:pt x="767" y="683"/>
                    <a:pt x="839" y="782"/>
                  </a:cubicBezTo>
                  <a:lnTo>
                    <a:pt x="1082" y="1063"/>
                  </a:lnTo>
                  <a:lnTo>
                    <a:pt x="820" y="1007"/>
                  </a:lnTo>
                  <a:cubicBezTo>
                    <a:pt x="810" y="1005"/>
                    <a:pt x="800" y="1003"/>
                    <a:pt x="790" y="1003"/>
                  </a:cubicBezTo>
                  <a:cubicBezTo>
                    <a:pt x="726" y="1003"/>
                    <a:pt x="668" y="1054"/>
                    <a:pt x="651" y="1119"/>
                  </a:cubicBezTo>
                  <a:cubicBezTo>
                    <a:pt x="633" y="1157"/>
                    <a:pt x="651" y="1194"/>
                    <a:pt x="670" y="1232"/>
                  </a:cubicBezTo>
                  <a:cubicBezTo>
                    <a:pt x="689" y="1269"/>
                    <a:pt x="726" y="1288"/>
                    <a:pt x="764" y="1306"/>
                  </a:cubicBezTo>
                  <a:lnTo>
                    <a:pt x="1381" y="1419"/>
                  </a:lnTo>
                  <a:lnTo>
                    <a:pt x="1531" y="1568"/>
                  </a:lnTo>
                  <a:lnTo>
                    <a:pt x="1475" y="1606"/>
                  </a:lnTo>
                  <a:cubicBezTo>
                    <a:pt x="1419" y="1662"/>
                    <a:pt x="1419" y="1756"/>
                    <a:pt x="1456" y="1812"/>
                  </a:cubicBezTo>
                  <a:cubicBezTo>
                    <a:pt x="1489" y="1844"/>
                    <a:pt x="1534" y="1864"/>
                    <a:pt x="1577" y="1864"/>
                  </a:cubicBezTo>
                  <a:cubicBezTo>
                    <a:pt x="1608" y="1864"/>
                    <a:pt x="1639" y="1854"/>
                    <a:pt x="1662" y="1831"/>
                  </a:cubicBezTo>
                  <a:lnTo>
                    <a:pt x="1718" y="1793"/>
                  </a:lnTo>
                  <a:lnTo>
                    <a:pt x="1980" y="2093"/>
                  </a:lnTo>
                  <a:cubicBezTo>
                    <a:pt x="1943" y="2149"/>
                    <a:pt x="1924" y="2205"/>
                    <a:pt x="1905" y="2280"/>
                  </a:cubicBezTo>
                  <a:lnTo>
                    <a:pt x="1550" y="2280"/>
                  </a:lnTo>
                  <a:lnTo>
                    <a:pt x="1550" y="2242"/>
                  </a:lnTo>
                  <a:cubicBezTo>
                    <a:pt x="1540" y="2149"/>
                    <a:pt x="1470" y="2102"/>
                    <a:pt x="1400" y="2102"/>
                  </a:cubicBezTo>
                  <a:cubicBezTo>
                    <a:pt x="1330" y="2102"/>
                    <a:pt x="1260" y="2149"/>
                    <a:pt x="1250" y="2242"/>
                  </a:cubicBezTo>
                  <a:lnTo>
                    <a:pt x="1250" y="2280"/>
                  </a:lnTo>
                  <a:lnTo>
                    <a:pt x="1044" y="2280"/>
                  </a:lnTo>
                  <a:lnTo>
                    <a:pt x="539" y="1887"/>
                  </a:lnTo>
                  <a:cubicBezTo>
                    <a:pt x="526" y="1873"/>
                    <a:pt x="494" y="1860"/>
                    <a:pt x="463" y="1860"/>
                  </a:cubicBezTo>
                  <a:cubicBezTo>
                    <a:pt x="450" y="1860"/>
                    <a:pt x="438" y="1862"/>
                    <a:pt x="427" y="1868"/>
                  </a:cubicBezTo>
                  <a:cubicBezTo>
                    <a:pt x="389" y="1868"/>
                    <a:pt x="352" y="1887"/>
                    <a:pt x="333" y="1924"/>
                  </a:cubicBezTo>
                  <a:cubicBezTo>
                    <a:pt x="296" y="1980"/>
                    <a:pt x="296" y="2074"/>
                    <a:pt x="371" y="2130"/>
                  </a:cubicBezTo>
                  <a:lnTo>
                    <a:pt x="576" y="2280"/>
                  </a:lnTo>
                  <a:lnTo>
                    <a:pt x="146" y="2280"/>
                  </a:lnTo>
                  <a:cubicBezTo>
                    <a:pt x="142" y="2279"/>
                    <a:pt x="138" y="2279"/>
                    <a:pt x="134" y="2279"/>
                  </a:cubicBezTo>
                  <a:cubicBezTo>
                    <a:pt x="0" y="2279"/>
                    <a:pt x="0" y="2580"/>
                    <a:pt x="134" y="2580"/>
                  </a:cubicBezTo>
                  <a:cubicBezTo>
                    <a:pt x="138" y="2580"/>
                    <a:pt x="142" y="2580"/>
                    <a:pt x="146" y="2579"/>
                  </a:cubicBezTo>
                  <a:lnTo>
                    <a:pt x="576" y="2579"/>
                  </a:lnTo>
                  <a:lnTo>
                    <a:pt x="371" y="2729"/>
                  </a:lnTo>
                  <a:cubicBezTo>
                    <a:pt x="314" y="2766"/>
                    <a:pt x="296" y="2860"/>
                    <a:pt x="352" y="2935"/>
                  </a:cubicBezTo>
                  <a:cubicBezTo>
                    <a:pt x="374" y="2967"/>
                    <a:pt x="414" y="2987"/>
                    <a:pt x="459" y="2987"/>
                  </a:cubicBezTo>
                  <a:cubicBezTo>
                    <a:pt x="492" y="2987"/>
                    <a:pt x="526" y="2977"/>
                    <a:pt x="558" y="2953"/>
                  </a:cubicBezTo>
                  <a:lnTo>
                    <a:pt x="1063" y="2579"/>
                  </a:lnTo>
                  <a:lnTo>
                    <a:pt x="1269" y="2579"/>
                  </a:lnTo>
                  <a:lnTo>
                    <a:pt x="1269" y="2635"/>
                  </a:lnTo>
                  <a:cubicBezTo>
                    <a:pt x="1250" y="2710"/>
                    <a:pt x="1325" y="2748"/>
                    <a:pt x="1402" y="2748"/>
                  </a:cubicBezTo>
                  <a:cubicBezTo>
                    <a:pt x="1480" y="2748"/>
                    <a:pt x="1559" y="2710"/>
                    <a:pt x="1550" y="2635"/>
                  </a:cubicBezTo>
                  <a:lnTo>
                    <a:pt x="1550" y="2579"/>
                  </a:lnTo>
                  <a:lnTo>
                    <a:pt x="1924" y="2579"/>
                  </a:lnTo>
                  <a:cubicBezTo>
                    <a:pt x="1943" y="2617"/>
                    <a:pt x="1962" y="2673"/>
                    <a:pt x="1980" y="2710"/>
                  </a:cubicBezTo>
                  <a:lnTo>
                    <a:pt x="1737" y="2991"/>
                  </a:lnTo>
                  <a:lnTo>
                    <a:pt x="1699" y="2953"/>
                  </a:lnTo>
                  <a:cubicBezTo>
                    <a:pt x="1662" y="2916"/>
                    <a:pt x="1625" y="2916"/>
                    <a:pt x="1587" y="2916"/>
                  </a:cubicBezTo>
                  <a:cubicBezTo>
                    <a:pt x="1550" y="2916"/>
                    <a:pt x="1512" y="2935"/>
                    <a:pt x="1494" y="2953"/>
                  </a:cubicBezTo>
                  <a:cubicBezTo>
                    <a:pt x="1437" y="3010"/>
                    <a:pt x="1437" y="3103"/>
                    <a:pt x="1494" y="3159"/>
                  </a:cubicBezTo>
                  <a:lnTo>
                    <a:pt x="1512" y="3197"/>
                  </a:lnTo>
                  <a:lnTo>
                    <a:pt x="1381" y="3347"/>
                  </a:lnTo>
                  <a:lnTo>
                    <a:pt x="745" y="3440"/>
                  </a:lnTo>
                  <a:cubicBezTo>
                    <a:pt x="670" y="3459"/>
                    <a:pt x="614" y="3534"/>
                    <a:pt x="633" y="3609"/>
                  </a:cubicBezTo>
                  <a:cubicBezTo>
                    <a:pt x="633" y="3646"/>
                    <a:pt x="651" y="3683"/>
                    <a:pt x="689" y="3702"/>
                  </a:cubicBezTo>
                  <a:cubicBezTo>
                    <a:pt x="726" y="3721"/>
                    <a:pt x="764" y="3740"/>
                    <a:pt x="801" y="3740"/>
                  </a:cubicBezTo>
                  <a:lnTo>
                    <a:pt x="1044" y="3683"/>
                  </a:lnTo>
                  <a:lnTo>
                    <a:pt x="764" y="4002"/>
                  </a:lnTo>
                  <a:cubicBezTo>
                    <a:pt x="708" y="4058"/>
                    <a:pt x="708" y="4133"/>
                    <a:pt x="764" y="4207"/>
                  </a:cubicBezTo>
                  <a:cubicBezTo>
                    <a:pt x="792" y="4226"/>
                    <a:pt x="829" y="4236"/>
                    <a:pt x="867" y="4236"/>
                  </a:cubicBezTo>
                  <a:cubicBezTo>
                    <a:pt x="904" y="4236"/>
                    <a:pt x="941" y="4226"/>
                    <a:pt x="970" y="4207"/>
                  </a:cubicBezTo>
                  <a:lnTo>
                    <a:pt x="1250" y="3889"/>
                  </a:lnTo>
                  <a:lnTo>
                    <a:pt x="1232" y="4151"/>
                  </a:lnTo>
                  <a:cubicBezTo>
                    <a:pt x="1232" y="4189"/>
                    <a:pt x="1232" y="4226"/>
                    <a:pt x="1269" y="4264"/>
                  </a:cubicBezTo>
                  <a:cubicBezTo>
                    <a:pt x="1288" y="4282"/>
                    <a:pt x="1325" y="4301"/>
                    <a:pt x="1363" y="4320"/>
                  </a:cubicBezTo>
                  <a:cubicBezTo>
                    <a:pt x="1437" y="4320"/>
                    <a:pt x="1512" y="4264"/>
                    <a:pt x="1531" y="4189"/>
                  </a:cubicBezTo>
                  <a:lnTo>
                    <a:pt x="1587" y="3552"/>
                  </a:lnTo>
                  <a:lnTo>
                    <a:pt x="1737" y="3403"/>
                  </a:lnTo>
                  <a:lnTo>
                    <a:pt x="1774" y="3440"/>
                  </a:lnTo>
                  <a:cubicBezTo>
                    <a:pt x="1802" y="3468"/>
                    <a:pt x="1840" y="3482"/>
                    <a:pt x="1877" y="3482"/>
                  </a:cubicBezTo>
                  <a:cubicBezTo>
                    <a:pt x="1915" y="3482"/>
                    <a:pt x="1952" y="3468"/>
                    <a:pt x="1980" y="3440"/>
                  </a:cubicBezTo>
                  <a:cubicBezTo>
                    <a:pt x="2036" y="3384"/>
                    <a:pt x="2036" y="3290"/>
                    <a:pt x="1980" y="3234"/>
                  </a:cubicBezTo>
                  <a:lnTo>
                    <a:pt x="1943" y="3197"/>
                  </a:lnTo>
                  <a:lnTo>
                    <a:pt x="2205" y="2916"/>
                  </a:lnTo>
                  <a:cubicBezTo>
                    <a:pt x="2242" y="2935"/>
                    <a:pt x="2280" y="2953"/>
                    <a:pt x="2317" y="2953"/>
                  </a:cubicBezTo>
                  <a:lnTo>
                    <a:pt x="2317" y="3347"/>
                  </a:lnTo>
                  <a:lnTo>
                    <a:pt x="2261" y="3347"/>
                  </a:lnTo>
                  <a:cubicBezTo>
                    <a:pt x="2093" y="3365"/>
                    <a:pt x="2093" y="3609"/>
                    <a:pt x="2261" y="3646"/>
                  </a:cubicBezTo>
                  <a:lnTo>
                    <a:pt x="2317" y="3646"/>
                  </a:lnTo>
                  <a:lnTo>
                    <a:pt x="2317" y="3833"/>
                  </a:lnTo>
                  <a:lnTo>
                    <a:pt x="1924" y="4339"/>
                  </a:lnTo>
                  <a:cubicBezTo>
                    <a:pt x="1887" y="4376"/>
                    <a:pt x="1887" y="4413"/>
                    <a:pt x="1887" y="4451"/>
                  </a:cubicBezTo>
                  <a:cubicBezTo>
                    <a:pt x="1905" y="4526"/>
                    <a:pt x="1980" y="4582"/>
                    <a:pt x="2055" y="4582"/>
                  </a:cubicBezTo>
                  <a:cubicBezTo>
                    <a:pt x="2093" y="4563"/>
                    <a:pt x="2130" y="4544"/>
                    <a:pt x="2149" y="4526"/>
                  </a:cubicBezTo>
                  <a:lnTo>
                    <a:pt x="2317" y="4320"/>
                  </a:lnTo>
                  <a:lnTo>
                    <a:pt x="2317" y="4732"/>
                  </a:lnTo>
                  <a:cubicBezTo>
                    <a:pt x="2317" y="4806"/>
                    <a:pt x="2373" y="4881"/>
                    <a:pt x="2448" y="4881"/>
                  </a:cubicBezTo>
                  <a:cubicBezTo>
                    <a:pt x="2542" y="4881"/>
                    <a:pt x="2598" y="4806"/>
                    <a:pt x="2598" y="4732"/>
                  </a:cubicBezTo>
                  <a:lnTo>
                    <a:pt x="2598" y="4320"/>
                  </a:lnTo>
                  <a:lnTo>
                    <a:pt x="2766" y="4526"/>
                  </a:lnTo>
                  <a:cubicBezTo>
                    <a:pt x="2788" y="4558"/>
                    <a:pt x="2829" y="4578"/>
                    <a:pt x="2874" y="4578"/>
                  </a:cubicBezTo>
                  <a:cubicBezTo>
                    <a:pt x="2906" y="4578"/>
                    <a:pt x="2941" y="4568"/>
                    <a:pt x="2972" y="4544"/>
                  </a:cubicBezTo>
                  <a:cubicBezTo>
                    <a:pt x="2991" y="4526"/>
                    <a:pt x="3010" y="4488"/>
                    <a:pt x="3028" y="4451"/>
                  </a:cubicBezTo>
                  <a:cubicBezTo>
                    <a:pt x="3028" y="4413"/>
                    <a:pt x="3010" y="4376"/>
                    <a:pt x="2991" y="4339"/>
                  </a:cubicBezTo>
                  <a:lnTo>
                    <a:pt x="2598" y="3833"/>
                  </a:lnTo>
                  <a:lnTo>
                    <a:pt x="2598" y="3627"/>
                  </a:lnTo>
                  <a:lnTo>
                    <a:pt x="2673" y="3627"/>
                  </a:lnTo>
                  <a:cubicBezTo>
                    <a:pt x="2677" y="3628"/>
                    <a:pt x="2681" y="3628"/>
                    <a:pt x="2685" y="3628"/>
                  </a:cubicBezTo>
                  <a:cubicBezTo>
                    <a:pt x="2818" y="3628"/>
                    <a:pt x="2818" y="3346"/>
                    <a:pt x="2685" y="3346"/>
                  </a:cubicBezTo>
                  <a:cubicBezTo>
                    <a:pt x="2681" y="3346"/>
                    <a:pt x="2677" y="3346"/>
                    <a:pt x="2673" y="3347"/>
                  </a:cubicBezTo>
                  <a:lnTo>
                    <a:pt x="2598" y="3347"/>
                  </a:lnTo>
                  <a:lnTo>
                    <a:pt x="2598" y="2953"/>
                  </a:lnTo>
                  <a:lnTo>
                    <a:pt x="2691" y="2916"/>
                  </a:lnTo>
                  <a:lnTo>
                    <a:pt x="2935" y="3216"/>
                  </a:lnTo>
                  <a:lnTo>
                    <a:pt x="2916" y="3253"/>
                  </a:lnTo>
                  <a:cubicBezTo>
                    <a:pt x="2841" y="3290"/>
                    <a:pt x="2841" y="3384"/>
                    <a:pt x="2897" y="3459"/>
                  </a:cubicBezTo>
                  <a:cubicBezTo>
                    <a:pt x="2925" y="3487"/>
                    <a:pt x="2958" y="3501"/>
                    <a:pt x="2993" y="3501"/>
                  </a:cubicBezTo>
                  <a:cubicBezTo>
                    <a:pt x="3028" y="3501"/>
                    <a:pt x="3066" y="3487"/>
                    <a:pt x="3103" y="3459"/>
                  </a:cubicBezTo>
                  <a:lnTo>
                    <a:pt x="3141" y="3440"/>
                  </a:lnTo>
                  <a:lnTo>
                    <a:pt x="3272" y="3590"/>
                  </a:lnTo>
                  <a:lnTo>
                    <a:pt x="3309" y="4226"/>
                  </a:lnTo>
                  <a:cubicBezTo>
                    <a:pt x="3309" y="4301"/>
                    <a:pt x="3365" y="4357"/>
                    <a:pt x="3459" y="4357"/>
                  </a:cubicBezTo>
                  <a:cubicBezTo>
                    <a:pt x="3534" y="4357"/>
                    <a:pt x="3590" y="4282"/>
                    <a:pt x="3590" y="4207"/>
                  </a:cubicBezTo>
                  <a:lnTo>
                    <a:pt x="3571" y="3945"/>
                  </a:lnTo>
                  <a:lnTo>
                    <a:pt x="3833" y="4282"/>
                  </a:lnTo>
                  <a:cubicBezTo>
                    <a:pt x="3861" y="4310"/>
                    <a:pt x="3899" y="4324"/>
                    <a:pt x="3936" y="4324"/>
                  </a:cubicBezTo>
                  <a:cubicBezTo>
                    <a:pt x="3974" y="4324"/>
                    <a:pt x="4011" y="4310"/>
                    <a:pt x="4039" y="4282"/>
                  </a:cubicBezTo>
                  <a:cubicBezTo>
                    <a:pt x="4076" y="4264"/>
                    <a:pt x="4095" y="4226"/>
                    <a:pt x="4095" y="4189"/>
                  </a:cubicBezTo>
                  <a:cubicBezTo>
                    <a:pt x="4095" y="4151"/>
                    <a:pt x="4076" y="4114"/>
                    <a:pt x="4058" y="4076"/>
                  </a:cubicBezTo>
                  <a:lnTo>
                    <a:pt x="3777" y="3777"/>
                  </a:lnTo>
                  <a:lnTo>
                    <a:pt x="4039" y="3814"/>
                  </a:lnTo>
                  <a:cubicBezTo>
                    <a:pt x="4049" y="3817"/>
                    <a:pt x="4059" y="3818"/>
                    <a:pt x="4068" y="3818"/>
                  </a:cubicBezTo>
                  <a:cubicBezTo>
                    <a:pt x="4133" y="3818"/>
                    <a:pt x="4191" y="3767"/>
                    <a:pt x="4207" y="3702"/>
                  </a:cubicBezTo>
                  <a:cubicBezTo>
                    <a:pt x="4207" y="3665"/>
                    <a:pt x="4207" y="3627"/>
                    <a:pt x="4189" y="3590"/>
                  </a:cubicBezTo>
                  <a:cubicBezTo>
                    <a:pt x="4170" y="3571"/>
                    <a:pt x="4133" y="3534"/>
                    <a:pt x="4095" y="3534"/>
                  </a:cubicBezTo>
                  <a:lnTo>
                    <a:pt x="3478" y="3403"/>
                  </a:lnTo>
                  <a:lnTo>
                    <a:pt x="3328" y="3253"/>
                  </a:lnTo>
                  <a:lnTo>
                    <a:pt x="3384" y="3216"/>
                  </a:lnTo>
                  <a:cubicBezTo>
                    <a:pt x="3403" y="3178"/>
                    <a:pt x="3421" y="3159"/>
                    <a:pt x="3421" y="3122"/>
                  </a:cubicBezTo>
                  <a:cubicBezTo>
                    <a:pt x="3440" y="3066"/>
                    <a:pt x="3421" y="3028"/>
                    <a:pt x="3403" y="3010"/>
                  </a:cubicBezTo>
                  <a:cubicBezTo>
                    <a:pt x="3373" y="2970"/>
                    <a:pt x="3332" y="2951"/>
                    <a:pt x="3292" y="2951"/>
                  </a:cubicBezTo>
                  <a:cubicBezTo>
                    <a:pt x="3257" y="2951"/>
                    <a:pt x="3223" y="2965"/>
                    <a:pt x="3197" y="2991"/>
                  </a:cubicBezTo>
                  <a:lnTo>
                    <a:pt x="3141" y="3028"/>
                  </a:lnTo>
                  <a:lnTo>
                    <a:pt x="2897" y="2748"/>
                  </a:lnTo>
                  <a:cubicBezTo>
                    <a:pt x="2935" y="2691"/>
                    <a:pt x="2953" y="2635"/>
                    <a:pt x="2972" y="2579"/>
                  </a:cubicBezTo>
                  <a:lnTo>
                    <a:pt x="3403" y="2579"/>
                  </a:lnTo>
                  <a:lnTo>
                    <a:pt x="3403" y="2635"/>
                  </a:lnTo>
                  <a:cubicBezTo>
                    <a:pt x="3393" y="2710"/>
                    <a:pt x="3473" y="2748"/>
                    <a:pt x="3552" y="2748"/>
                  </a:cubicBezTo>
                  <a:cubicBezTo>
                    <a:pt x="3632" y="2748"/>
                    <a:pt x="3712" y="2710"/>
                    <a:pt x="3702" y="2635"/>
                  </a:cubicBezTo>
                  <a:lnTo>
                    <a:pt x="3702" y="2579"/>
                  </a:lnTo>
                  <a:lnTo>
                    <a:pt x="3908" y="2579"/>
                  </a:lnTo>
                  <a:lnTo>
                    <a:pt x="4413" y="2972"/>
                  </a:lnTo>
                  <a:cubicBezTo>
                    <a:pt x="4437" y="2996"/>
                    <a:pt x="4467" y="3006"/>
                    <a:pt x="4498" y="3006"/>
                  </a:cubicBezTo>
                  <a:cubicBezTo>
                    <a:pt x="4541" y="3006"/>
                    <a:pt x="4587" y="2986"/>
                    <a:pt x="4619" y="2953"/>
                  </a:cubicBezTo>
                  <a:cubicBezTo>
                    <a:pt x="4638" y="2916"/>
                    <a:pt x="4638" y="2879"/>
                    <a:pt x="4638" y="2841"/>
                  </a:cubicBezTo>
                  <a:cubicBezTo>
                    <a:pt x="4638" y="2804"/>
                    <a:pt x="4619" y="2766"/>
                    <a:pt x="4582" y="2748"/>
                  </a:cubicBezTo>
                  <a:lnTo>
                    <a:pt x="4376" y="2579"/>
                  </a:lnTo>
                  <a:lnTo>
                    <a:pt x="4732" y="2579"/>
                  </a:lnTo>
                  <a:cubicBezTo>
                    <a:pt x="4919" y="2560"/>
                    <a:pt x="4919" y="2317"/>
                    <a:pt x="4732" y="2298"/>
                  </a:cubicBezTo>
                  <a:lnTo>
                    <a:pt x="4376" y="2298"/>
                  </a:lnTo>
                  <a:lnTo>
                    <a:pt x="4582" y="2130"/>
                  </a:lnTo>
                  <a:cubicBezTo>
                    <a:pt x="4638" y="2093"/>
                    <a:pt x="4657" y="1999"/>
                    <a:pt x="4619" y="1924"/>
                  </a:cubicBezTo>
                  <a:cubicBezTo>
                    <a:pt x="4582" y="1905"/>
                    <a:pt x="4544" y="1887"/>
                    <a:pt x="4507" y="1868"/>
                  </a:cubicBezTo>
                  <a:cubicBezTo>
                    <a:pt x="4470" y="1868"/>
                    <a:pt x="4432" y="1887"/>
                    <a:pt x="4413" y="1905"/>
                  </a:cubicBezTo>
                  <a:lnTo>
                    <a:pt x="3908" y="2298"/>
                  </a:lnTo>
                  <a:lnTo>
                    <a:pt x="3702" y="2298"/>
                  </a:lnTo>
                  <a:lnTo>
                    <a:pt x="3702" y="2242"/>
                  </a:lnTo>
                  <a:cubicBezTo>
                    <a:pt x="3683" y="2149"/>
                    <a:pt x="3613" y="2102"/>
                    <a:pt x="3545" y="2102"/>
                  </a:cubicBezTo>
                  <a:cubicBezTo>
                    <a:pt x="3478" y="2102"/>
                    <a:pt x="3412" y="2149"/>
                    <a:pt x="3403" y="2242"/>
                  </a:cubicBezTo>
                  <a:lnTo>
                    <a:pt x="3403" y="2280"/>
                  </a:lnTo>
                  <a:lnTo>
                    <a:pt x="2991" y="2280"/>
                  </a:lnTo>
                  <a:cubicBezTo>
                    <a:pt x="2972" y="2224"/>
                    <a:pt x="2953" y="2167"/>
                    <a:pt x="2935" y="2111"/>
                  </a:cubicBezTo>
                  <a:lnTo>
                    <a:pt x="3216" y="1831"/>
                  </a:lnTo>
                  <a:lnTo>
                    <a:pt x="3234" y="1849"/>
                  </a:lnTo>
                  <a:cubicBezTo>
                    <a:pt x="3262" y="1877"/>
                    <a:pt x="3300" y="1891"/>
                    <a:pt x="3337" y="1891"/>
                  </a:cubicBezTo>
                  <a:cubicBezTo>
                    <a:pt x="3375" y="1891"/>
                    <a:pt x="3412" y="1877"/>
                    <a:pt x="3440" y="1849"/>
                  </a:cubicBezTo>
                  <a:cubicBezTo>
                    <a:pt x="3496" y="1793"/>
                    <a:pt x="3496" y="1699"/>
                    <a:pt x="3440" y="1643"/>
                  </a:cubicBezTo>
                  <a:lnTo>
                    <a:pt x="3421" y="1625"/>
                  </a:lnTo>
                  <a:lnTo>
                    <a:pt x="3552" y="1475"/>
                  </a:lnTo>
                  <a:lnTo>
                    <a:pt x="4189" y="1363"/>
                  </a:lnTo>
                  <a:cubicBezTo>
                    <a:pt x="4264" y="1363"/>
                    <a:pt x="4320" y="1288"/>
                    <a:pt x="4301" y="1194"/>
                  </a:cubicBezTo>
                  <a:cubicBezTo>
                    <a:pt x="4301" y="1129"/>
                    <a:pt x="4245" y="1078"/>
                    <a:pt x="4168" y="1078"/>
                  </a:cubicBezTo>
                  <a:cubicBezTo>
                    <a:pt x="4157" y="1078"/>
                    <a:pt x="4145" y="1079"/>
                    <a:pt x="4133" y="1082"/>
                  </a:cubicBezTo>
                  <a:lnTo>
                    <a:pt x="3889" y="1119"/>
                  </a:lnTo>
                  <a:lnTo>
                    <a:pt x="4133" y="857"/>
                  </a:lnTo>
                  <a:cubicBezTo>
                    <a:pt x="4234" y="756"/>
                    <a:pt x="4133" y="609"/>
                    <a:pt x="4022" y="609"/>
                  </a:cubicBezTo>
                  <a:cubicBezTo>
                    <a:pt x="3990" y="609"/>
                    <a:pt x="3956" y="622"/>
                    <a:pt x="3927" y="651"/>
                  </a:cubicBezTo>
                  <a:lnTo>
                    <a:pt x="3683" y="913"/>
                  </a:lnTo>
                  <a:lnTo>
                    <a:pt x="3702" y="670"/>
                  </a:lnTo>
                  <a:cubicBezTo>
                    <a:pt x="3702" y="633"/>
                    <a:pt x="3702" y="595"/>
                    <a:pt x="3665" y="558"/>
                  </a:cubicBezTo>
                  <a:cubicBezTo>
                    <a:pt x="3646" y="520"/>
                    <a:pt x="3609" y="502"/>
                    <a:pt x="3571" y="502"/>
                  </a:cubicBezTo>
                  <a:cubicBezTo>
                    <a:pt x="3534" y="502"/>
                    <a:pt x="3496" y="502"/>
                    <a:pt x="3459" y="539"/>
                  </a:cubicBezTo>
                  <a:cubicBezTo>
                    <a:pt x="3440" y="558"/>
                    <a:pt x="3421" y="595"/>
                    <a:pt x="3403" y="633"/>
                  </a:cubicBezTo>
                  <a:lnTo>
                    <a:pt x="3347" y="1269"/>
                  </a:lnTo>
                  <a:lnTo>
                    <a:pt x="3197" y="1419"/>
                  </a:lnTo>
                  <a:lnTo>
                    <a:pt x="3159" y="1381"/>
                  </a:lnTo>
                  <a:cubicBezTo>
                    <a:pt x="3131" y="1357"/>
                    <a:pt x="3100" y="1347"/>
                    <a:pt x="3071" y="1347"/>
                  </a:cubicBezTo>
                  <a:cubicBezTo>
                    <a:pt x="2962" y="1347"/>
                    <a:pt x="2865" y="1484"/>
                    <a:pt x="2953" y="1587"/>
                  </a:cubicBezTo>
                  <a:lnTo>
                    <a:pt x="3010" y="1625"/>
                  </a:lnTo>
                  <a:lnTo>
                    <a:pt x="2729" y="1924"/>
                  </a:lnTo>
                  <a:cubicBezTo>
                    <a:pt x="2691" y="1887"/>
                    <a:pt x="2635" y="1868"/>
                    <a:pt x="2598" y="1868"/>
                  </a:cubicBezTo>
                  <a:lnTo>
                    <a:pt x="2598" y="1475"/>
                  </a:lnTo>
                  <a:lnTo>
                    <a:pt x="2635" y="1475"/>
                  </a:lnTo>
                  <a:cubicBezTo>
                    <a:pt x="2640" y="1475"/>
                    <a:pt x="2644" y="1476"/>
                    <a:pt x="2649" y="1476"/>
                  </a:cubicBezTo>
                  <a:cubicBezTo>
                    <a:pt x="2799" y="1476"/>
                    <a:pt x="2799" y="1175"/>
                    <a:pt x="2649" y="1175"/>
                  </a:cubicBezTo>
                  <a:cubicBezTo>
                    <a:pt x="2644" y="1175"/>
                    <a:pt x="2640" y="1175"/>
                    <a:pt x="2635" y="1175"/>
                  </a:cubicBezTo>
                  <a:lnTo>
                    <a:pt x="2598" y="1175"/>
                  </a:lnTo>
                  <a:lnTo>
                    <a:pt x="2598" y="970"/>
                  </a:lnTo>
                  <a:lnTo>
                    <a:pt x="2991" y="464"/>
                  </a:lnTo>
                  <a:cubicBezTo>
                    <a:pt x="3010" y="427"/>
                    <a:pt x="3028" y="389"/>
                    <a:pt x="3028" y="352"/>
                  </a:cubicBezTo>
                  <a:cubicBezTo>
                    <a:pt x="3010" y="314"/>
                    <a:pt x="2991" y="277"/>
                    <a:pt x="2972" y="258"/>
                  </a:cubicBezTo>
                  <a:cubicBezTo>
                    <a:pt x="2935" y="240"/>
                    <a:pt x="2897" y="221"/>
                    <a:pt x="2860" y="221"/>
                  </a:cubicBezTo>
                  <a:cubicBezTo>
                    <a:pt x="2822" y="240"/>
                    <a:pt x="2785" y="258"/>
                    <a:pt x="2766" y="277"/>
                  </a:cubicBezTo>
                  <a:lnTo>
                    <a:pt x="2598" y="483"/>
                  </a:lnTo>
                  <a:lnTo>
                    <a:pt x="2598" y="127"/>
                  </a:lnTo>
                  <a:cubicBezTo>
                    <a:pt x="2589" y="43"/>
                    <a:pt x="2523" y="1"/>
                    <a:pt x="2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03;p79">
              <a:extLst>
                <a:ext uri="{FF2B5EF4-FFF2-40B4-BE49-F238E27FC236}">
                  <a16:creationId xmlns:a16="http://schemas.microsoft.com/office/drawing/2014/main" id="{91AB5810-0CD1-4C82-AF55-23BBEC45FB7A}"/>
                </a:ext>
              </a:extLst>
            </p:cNvPr>
            <p:cNvSpPr/>
            <p:nvPr/>
          </p:nvSpPr>
          <p:spPr>
            <a:xfrm>
              <a:off x="7092675" y="4232900"/>
              <a:ext cx="291715" cy="286163"/>
            </a:xfrm>
            <a:custGeom>
              <a:avLst/>
              <a:gdLst/>
              <a:ahLst/>
              <a:cxnLst/>
              <a:rect l="l" t="t" r="r" b="b"/>
              <a:pathLst>
                <a:path w="7881" h="7731" extrusionOk="0">
                  <a:moveTo>
                    <a:pt x="3933" y="3351"/>
                  </a:moveTo>
                  <a:cubicBezTo>
                    <a:pt x="4180" y="3351"/>
                    <a:pt x="4418" y="3547"/>
                    <a:pt x="4418" y="3837"/>
                  </a:cubicBezTo>
                  <a:cubicBezTo>
                    <a:pt x="4418" y="4099"/>
                    <a:pt x="4212" y="4324"/>
                    <a:pt x="3950" y="4324"/>
                  </a:cubicBezTo>
                  <a:cubicBezTo>
                    <a:pt x="3500" y="4324"/>
                    <a:pt x="3295" y="3800"/>
                    <a:pt x="3594" y="3501"/>
                  </a:cubicBezTo>
                  <a:cubicBezTo>
                    <a:pt x="3692" y="3397"/>
                    <a:pt x="3813" y="3351"/>
                    <a:pt x="3933" y="3351"/>
                  </a:cubicBezTo>
                  <a:close/>
                  <a:moveTo>
                    <a:pt x="3943" y="1"/>
                  </a:moveTo>
                  <a:cubicBezTo>
                    <a:pt x="3856" y="1"/>
                    <a:pt x="3772" y="57"/>
                    <a:pt x="3762" y="169"/>
                  </a:cubicBezTo>
                  <a:lnTo>
                    <a:pt x="3762" y="880"/>
                  </a:lnTo>
                  <a:lnTo>
                    <a:pt x="3426" y="450"/>
                  </a:lnTo>
                  <a:cubicBezTo>
                    <a:pt x="3380" y="394"/>
                    <a:pt x="3325" y="371"/>
                    <a:pt x="3272" y="371"/>
                  </a:cubicBezTo>
                  <a:cubicBezTo>
                    <a:pt x="3129" y="371"/>
                    <a:pt x="3003" y="538"/>
                    <a:pt x="3126" y="674"/>
                  </a:cubicBezTo>
                  <a:lnTo>
                    <a:pt x="3762" y="1517"/>
                  </a:lnTo>
                  <a:lnTo>
                    <a:pt x="3762" y="1910"/>
                  </a:lnTo>
                  <a:lnTo>
                    <a:pt x="3613" y="1910"/>
                  </a:lnTo>
                  <a:cubicBezTo>
                    <a:pt x="3601" y="1908"/>
                    <a:pt x="3590" y="1907"/>
                    <a:pt x="3579" y="1907"/>
                  </a:cubicBezTo>
                  <a:cubicBezTo>
                    <a:pt x="3338" y="1907"/>
                    <a:pt x="3343" y="2285"/>
                    <a:pt x="3595" y="2285"/>
                  </a:cubicBezTo>
                  <a:cubicBezTo>
                    <a:pt x="3601" y="2285"/>
                    <a:pt x="3607" y="2284"/>
                    <a:pt x="3613" y="2284"/>
                  </a:cubicBezTo>
                  <a:lnTo>
                    <a:pt x="3762" y="2284"/>
                  </a:lnTo>
                  <a:lnTo>
                    <a:pt x="3762" y="2995"/>
                  </a:lnTo>
                  <a:cubicBezTo>
                    <a:pt x="3669" y="3014"/>
                    <a:pt x="3594" y="3051"/>
                    <a:pt x="3519" y="3089"/>
                  </a:cubicBezTo>
                  <a:lnTo>
                    <a:pt x="3051" y="2546"/>
                  </a:lnTo>
                  <a:lnTo>
                    <a:pt x="3145" y="2471"/>
                  </a:lnTo>
                  <a:cubicBezTo>
                    <a:pt x="3295" y="2336"/>
                    <a:pt x="3168" y="2129"/>
                    <a:pt x="3016" y="2129"/>
                  </a:cubicBezTo>
                  <a:cubicBezTo>
                    <a:pt x="2978" y="2129"/>
                    <a:pt x="2939" y="2142"/>
                    <a:pt x="2901" y="2172"/>
                  </a:cubicBezTo>
                  <a:lnTo>
                    <a:pt x="2808" y="2265"/>
                  </a:lnTo>
                  <a:lnTo>
                    <a:pt x="2546" y="1966"/>
                  </a:lnTo>
                  <a:lnTo>
                    <a:pt x="2490" y="918"/>
                  </a:lnTo>
                  <a:cubicBezTo>
                    <a:pt x="2490" y="832"/>
                    <a:pt x="2412" y="747"/>
                    <a:pt x="2313" y="747"/>
                  </a:cubicBezTo>
                  <a:cubicBezTo>
                    <a:pt x="2303" y="747"/>
                    <a:pt x="2294" y="748"/>
                    <a:pt x="2284" y="749"/>
                  </a:cubicBezTo>
                  <a:cubicBezTo>
                    <a:pt x="2190" y="749"/>
                    <a:pt x="2115" y="843"/>
                    <a:pt x="2115" y="936"/>
                  </a:cubicBezTo>
                  <a:lnTo>
                    <a:pt x="2153" y="1498"/>
                  </a:lnTo>
                  <a:lnTo>
                    <a:pt x="2153" y="1498"/>
                  </a:lnTo>
                  <a:lnTo>
                    <a:pt x="1685" y="955"/>
                  </a:lnTo>
                  <a:cubicBezTo>
                    <a:pt x="1644" y="919"/>
                    <a:pt x="1600" y="903"/>
                    <a:pt x="1557" y="903"/>
                  </a:cubicBezTo>
                  <a:cubicBezTo>
                    <a:pt x="1426" y="903"/>
                    <a:pt x="1315" y="1052"/>
                    <a:pt x="1385" y="1180"/>
                  </a:cubicBezTo>
                  <a:lnTo>
                    <a:pt x="1853" y="1722"/>
                  </a:lnTo>
                  <a:lnTo>
                    <a:pt x="1853" y="1722"/>
                  </a:lnTo>
                  <a:lnTo>
                    <a:pt x="1329" y="1610"/>
                  </a:lnTo>
                  <a:cubicBezTo>
                    <a:pt x="1323" y="1610"/>
                    <a:pt x="1316" y="1609"/>
                    <a:pt x="1310" y="1609"/>
                  </a:cubicBezTo>
                  <a:cubicBezTo>
                    <a:pt x="1083" y="1609"/>
                    <a:pt x="1035" y="1930"/>
                    <a:pt x="1236" y="1985"/>
                  </a:cubicBezTo>
                  <a:lnTo>
                    <a:pt x="2265" y="2190"/>
                  </a:lnTo>
                  <a:lnTo>
                    <a:pt x="2527" y="2490"/>
                  </a:lnTo>
                  <a:lnTo>
                    <a:pt x="2415" y="2583"/>
                  </a:lnTo>
                  <a:cubicBezTo>
                    <a:pt x="2284" y="2696"/>
                    <a:pt x="2359" y="2920"/>
                    <a:pt x="2527" y="2920"/>
                  </a:cubicBezTo>
                  <a:cubicBezTo>
                    <a:pt x="2583" y="2920"/>
                    <a:pt x="2621" y="2902"/>
                    <a:pt x="2658" y="2864"/>
                  </a:cubicBezTo>
                  <a:lnTo>
                    <a:pt x="2770" y="2771"/>
                  </a:lnTo>
                  <a:lnTo>
                    <a:pt x="3238" y="3332"/>
                  </a:lnTo>
                  <a:cubicBezTo>
                    <a:pt x="3182" y="3426"/>
                    <a:pt x="3126" y="3557"/>
                    <a:pt x="3107" y="3669"/>
                  </a:cubicBezTo>
                  <a:lnTo>
                    <a:pt x="2452" y="3669"/>
                  </a:lnTo>
                  <a:lnTo>
                    <a:pt x="2452" y="3557"/>
                  </a:lnTo>
                  <a:cubicBezTo>
                    <a:pt x="2452" y="3435"/>
                    <a:pt x="2359" y="3374"/>
                    <a:pt x="2265" y="3374"/>
                  </a:cubicBezTo>
                  <a:cubicBezTo>
                    <a:pt x="2172" y="3374"/>
                    <a:pt x="2078" y="3435"/>
                    <a:pt x="2078" y="3557"/>
                  </a:cubicBezTo>
                  <a:lnTo>
                    <a:pt x="2078" y="3669"/>
                  </a:lnTo>
                  <a:lnTo>
                    <a:pt x="1685" y="3669"/>
                  </a:lnTo>
                  <a:lnTo>
                    <a:pt x="843" y="3033"/>
                  </a:lnTo>
                  <a:cubicBezTo>
                    <a:pt x="807" y="3004"/>
                    <a:pt x="769" y="2992"/>
                    <a:pt x="733" y="2992"/>
                  </a:cubicBezTo>
                  <a:cubicBezTo>
                    <a:pt x="579" y="2992"/>
                    <a:pt x="452" y="3211"/>
                    <a:pt x="618" y="3332"/>
                  </a:cubicBezTo>
                  <a:lnTo>
                    <a:pt x="1049" y="3669"/>
                  </a:lnTo>
                  <a:lnTo>
                    <a:pt x="244" y="3669"/>
                  </a:lnTo>
                  <a:cubicBezTo>
                    <a:pt x="0" y="3669"/>
                    <a:pt x="0" y="4043"/>
                    <a:pt x="244" y="4043"/>
                  </a:cubicBezTo>
                  <a:lnTo>
                    <a:pt x="1049" y="4043"/>
                  </a:lnTo>
                  <a:lnTo>
                    <a:pt x="618" y="4380"/>
                  </a:lnTo>
                  <a:cubicBezTo>
                    <a:pt x="468" y="4493"/>
                    <a:pt x="562" y="4717"/>
                    <a:pt x="730" y="4717"/>
                  </a:cubicBezTo>
                  <a:cubicBezTo>
                    <a:pt x="768" y="4717"/>
                    <a:pt x="805" y="4717"/>
                    <a:pt x="843" y="4680"/>
                  </a:cubicBezTo>
                  <a:lnTo>
                    <a:pt x="1666" y="4043"/>
                  </a:lnTo>
                  <a:lnTo>
                    <a:pt x="2059" y="4043"/>
                  </a:lnTo>
                  <a:lnTo>
                    <a:pt x="2059" y="4193"/>
                  </a:lnTo>
                  <a:cubicBezTo>
                    <a:pt x="2059" y="4315"/>
                    <a:pt x="2153" y="4376"/>
                    <a:pt x="2246" y="4376"/>
                  </a:cubicBezTo>
                  <a:cubicBezTo>
                    <a:pt x="2340" y="4376"/>
                    <a:pt x="2434" y="4315"/>
                    <a:pt x="2434" y="4193"/>
                  </a:cubicBezTo>
                  <a:lnTo>
                    <a:pt x="2434" y="4043"/>
                  </a:lnTo>
                  <a:lnTo>
                    <a:pt x="3126" y="4043"/>
                  </a:lnTo>
                  <a:cubicBezTo>
                    <a:pt x="3145" y="4156"/>
                    <a:pt x="3182" y="4249"/>
                    <a:pt x="3257" y="4324"/>
                  </a:cubicBezTo>
                  <a:lnTo>
                    <a:pt x="2789" y="4829"/>
                  </a:lnTo>
                  <a:lnTo>
                    <a:pt x="2696" y="4736"/>
                  </a:lnTo>
                  <a:cubicBezTo>
                    <a:pt x="2658" y="4708"/>
                    <a:pt x="2611" y="4694"/>
                    <a:pt x="2565" y="4694"/>
                  </a:cubicBezTo>
                  <a:cubicBezTo>
                    <a:pt x="2518" y="4694"/>
                    <a:pt x="2471" y="4708"/>
                    <a:pt x="2434" y="4736"/>
                  </a:cubicBezTo>
                  <a:cubicBezTo>
                    <a:pt x="2359" y="4811"/>
                    <a:pt x="2359" y="4942"/>
                    <a:pt x="2434" y="5017"/>
                  </a:cubicBezTo>
                  <a:lnTo>
                    <a:pt x="2527" y="5091"/>
                  </a:lnTo>
                  <a:lnTo>
                    <a:pt x="2246" y="5372"/>
                  </a:lnTo>
                  <a:lnTo>
                    <a:pt x="1217" y="5541"/>
                  </a:lnTo>
                  <a:cubicBezTo>
                    <a:pt x="985" y="5576"/>
                    <a:pt x="1025" y="5918"/>
                    <a:pt x="1240" y="5918"/>
                  </a:cubicBezTo>
                  <a:cubicBezTo>
                    <a:pt x="1250" y="5918"/>
                    <a:pt x="1262" y="5917"/>
                    <a:pt x="1273" y="5915"/>
                  </a:cubicBezTo>
                  <a:lnTo>
                    <a:pt x="1816" y="5821"/>
                  </a:lnTo>
                  <a:lnTo>
                    <a:pt x="1273" y="6402"/>
                  </a:lnTo>
                  <a:cubicBezTo>
                    <a:pt x="1161" y="6533"/>
                    <a:pt x="1236" y="6720"/>
                    <a:pt x="1404" y="6720"/>
                  </a:cubicBezTo>
                  <a:cubicBezTo>
                    <a:pt x="1460" y="6720"/>
                    <a:pt x="1498" y="6701"/>
                    <a:pt x="1535" y="6664"/>
                  </a:cubicBezTo>
                  <a:lnTo>
                    <a:pt x="2097" y="6083"/>
                  </a:lnTo>
                  <a:lnTo>
                    <a:pt x="2041" y="6626"/>
                  </a:lnTo>
                  <a:cubicBezTo>
                    <a:pt x="2022" y="6739"/>
                    <a:pt x="2097" y="6832"/>
                    <a:pt x="2209" y="6832"/>
                  </a:cubicBezTo>
                  <a:lnTo>
                    <a:pt x="2228" y="6832"/>
                  </a:lnTo>
                  <a:cubicBezTo>
                    <a:pt x="2321" y="6832"/>
                    <a:pt x="2396" y="6757"/>
                    <a:pt x="2415" y="6664"/>
                  </a:cubicBezTo>
                  <a:lnTo>
                    <a:pt x="2527" y="5634"/>
                  </a:lnTo>
                  <a:lnTo>
                    <a:pt x="2789" y="5353"/>
                  </a:lnTo>
                  <a:lnTo>
                    <a:pt x="2901" y="5447"/>
                  </a:lnTo>
                  <a:cubicBezTo>
                    <a:pt x="2939" y="5485"/>
                    <a:pt x="2986" y="5503"/>
                    <a:pt x="3032" y="5503"/>
                  </a:cubicBezTo>
                  <a:cubicBezTo>
                    <a:pt x="3079" y="5503"/>
                    <a:pt x="3126" y="5485"/>
                    <a:pt x="3164" y="5447"/>
                  </a:cubicBezTo>
                  <a:cubicBezTo>
                    <a:pt x="3238" y="5372"/>
                    <a:pt x="3238" y="5260"/>
                    <a:pt x="3164" y="5185"/>
                  </a:cubicBezTo>
                  <a:lnTo>
                    <a:pt x="3051" y="5073"/>
                  </a:lnTo>
                  <a:lnTo>
                    <a:pt x="3538" y="4567"/>
                  </a:lnTo>
                  <a:cubicBezTo>
                    <a:pt x="3613" y="4605"/>
                    <a:pt x="3688" y="4642"/>
                    <a:pt x="3781" y="4661"/>
                  </a:cubicBezTo>
                  <a:lnTo>
                    <a:pt x="3781" y="5353"/>
                  </a:lnTo>
                  <a:lnTo>
                    <a:pt x="3650" y="5353"/>
                  </a:lnTo>
                  <a:cubicBezTo>
                    <a:pt x="3426" y="5391"/>
                    <a:pt x="3426" y="5709"/>
                    <a:pt x="3650" y="5728"/>
                  </a:cubicBezTo>
                  <a:lnTo>
                    <a:pt x="3781" y="5728"/>
                  </a:lnTo>
                  <a:lnTo>
                    <a:pt x="3781" y="6121"/>
                  </a:lnTo>
                  <a:lnTo>
                    <a:pt x="3145" y="6963"/>
                  </a:lnTo>
                  <a:cubicBezTo>
                    <a:pt x="3022" y="7100"/>
                    <a:pt x="3148" y="7266"/>
                    <a:pt x="3291" y="7266"/>
                  </a:cubicBezTo>
                  <a:cubicBezTo>
                    <a:pt x="3344" y="7266"/>
                    <a:pt x="3399" y="7243"/>
                    <a:pt x="3444" y="7188"/>
                  </a:cubicBezTo>
                  <a:lnTo>
                    <a:pt x="3781" y="6757"/>
                  </a:lnTo>
                  <a:lnTo>
                    <a:pt x="3781" y="7562"/>
                  </a:lnTo>
                  <a:cubicBezTo>
                    <a:pt x="3791" y="7674"/>
                    <a:pt x="3875" y="7730"/>
                    <a:pt x="3961" y="7730"/>
                  </a:cubicBezTo>
                  <a:cubicBezTo>
                    <a:pt x="4048" y="7730"/>
                    <a:pt x="4137" y="7674"/>
                    <a:pt x="4155" y="7562"/>
                  </a:cubicBezTo>
                  <a:lnTo>
                    <a:pt x="4155" y="6757"/>
                  </a:lnTo>
                  <a:lnTo>
                    <a:pt x="4492" y="7188"/>
                  </a:lnTo>
                  <a:cubicBezTo>
                    <a:pt x="4530" y="7244"/>
                    <a:pt x="4586" y="7263"/>
                    <a:pt x="4642" y="7263"/>
                  </a:cubicBezTo>
                  <a:cubicBezTo>
                    <a:pt x="4680" y="7263"/>
                    <a:pt x="4717" y="7244"/>
                    <a:pt x="4754" y="7225"/>
                  </a:cubicBezTo>
                  <a:cubicBezTo>
                    <a:pt x="4829" y="7169"/>
                    <a:pt x="4848" y="7038"/>
                    <a:pt x="4792" y="6963"/>
                  </a:cubicBezTo>
                  <a:lnTo>
                    <a:pt x="4155" y="6121"/>
                  </a:lnTo>
                  <a:lnTo>
                    <a:pt x="4155" y="5765"/>
                  </a:lnTo>
                  <a:lnTo>
                    <a:pt x="4286" y="5765"/>
                  </a:lnTo>
                  <a:cubicBezTo>
                    <a:pt x="4292" y="5766"/>
                    <a:pt x="4298" y="5766"/>
                    <a:pt x="4304" y="5766"/>
                  </a:cubicBezTo>
                  <a:cubicBezTo>
                    <a:pt x="4556" y="5766"/>
                    <a:pt x="4561" y="5389"/>
                    <a:pt x="4320" y="5389"/>
                  </a:cubicBezTo>
                  <a:cubicBezTo>
                    <a:pt x="4309" y="5389"/>
                    <a:pt x="4298" y="5389"/>
                    <a:pt x="4286" y="5391"/>
                  </a:cubicBezTo>
                  <a:lnTo>
                    <a:pt x="4155" y="5391"/>
                  </a:lnTo>
                  <a:lnTo>
                    <a:pt x="4155" y="4680"/>
                  </a:lnTo>
                  <a:cubicBezTo>
                    <a:pt x="4212" y="4661"/>
                    <a:pt x="4286" y="4642"/>
                    <a:pt x="4343" y="4605"/>
                  </a:cubicBezTo>
                  <a:lnTo>
                    <a:pt x="4811" y="5148"/>
                  </a:lnTo>
                  <a:lnTo>
                    <a:pt x="4717" y="5222"/>
                  </a:lnTo>
                  <a:cubicBezTo>
                    <a:pt x="4586" y="5335"/>
                    <a:pt x="4680" y="5559"/>
                    <a:pt x="4848" y="5559"/>
                  </a:cubicBezTo>
                  <a:cubicBezTo>
                    <a:pt x="4885" y="5559"/>
                    <a:pt x="4942" y="5541"/>
                    <a:pt x="4979" y="5503"/>
                  </a:cubicBezTo>
                  <a:lnTo>
                    <a:pt x="5054" y="5428"/>
                  </a:lnTo>
                  <a:lnTo>
                    <a:pt x="5316" y="5728"/>
                  </a:lnTo>
                  <a:lnTo>
                    <a:pt x="5372" y="6757"/>
                  </a:lnTo>
                  <a:cubicBezTo>
                    <a:pt x="5391" y="6870"/>
                    <a:pt x="5466" y="6944"/>
                    <a:pt x="5559" y="6944"/>
                  </a:cubicBezTo>
                  <a:lnTo>
                    <a:pt x="5578" y="6944"/>
                  </a:lnTo>
                  <a:cubicBezTo>
                    <a:pt x="5672" y="6944"/>
                    <a:pt x="5765" y="6851"/>
                    <a:pt x="5746" y="6739"/>
                  </a:cubicBezTo>
                  <a:lnTo>
                    <a:pt x="5709" y="6196"/>
                  </a:lnTo>
                  <a:lnTo>
                    <a:pt x="6252" y="6795"/>
                  </a:lnTo>
                  <a:cubicBezTo>
                    <a:pt x="6281" y="6844"/>
                    <a:pt x="6332" y="6867"/>
                    <a:pt x="6384" y="6867"/>
                  </a:cubicBezTo>
                  <a:cubicBezTo>
                    <a:pt x="6431" y="6867"/>
                    <a:pt x="6478" y="6849"/>
                    <a:pt x="6514" y="6813"/>
                  </a:cubicBezTo>
                  <a:cubicBezTo>
                    <a:pt x="6589" y="6757"/>
                    <a:pt x="6607" y="6626"/>
                    <a:pt x="6532" y="6551"/>
                  </a:cubicBezTo>
                  <a:lnTo>
                    <a:pt x="6008" y="5952"/>
                  </a:lnTo>
                  <a:lnTo>
                    <a:pt x="6551" y="6065"/>
                  </a:lnTo>
                  <a:cubicBezTo>
                    <a:pt x="6572" y="6071"/>
                    <a:pt x="6592" y="6073"/>
                    <a:pt x="6611" y="6073"/>
                  </a:cubicBezTo>
                  <a:cubicBezTo>
                    <a:pt x="6826" y="6073"/>
                    <a:pt x="6884" y="5708"/>
                    <a:pt x="6626" y="5690"/>
                  </a:cubicBezTo>
                  <a:lnTo>
                    <a:pt x="5597" y="5485"/>
                  </a:lnTo>
                  <a:lnTo>
                    <a:pt x="5335" y="5185"/>
                  </a:lnTo>
                  <a:lnTo>
                    <a:pt x="5447" y="5091"/>
                  </a:lnTo>
                  <a:cubicBezTo>
                    <a:pt x="5580" y="4958"/>
                    <a:pt x="5467" y="4766"/>
                    <a:pt x="5322" y="4766"/>
                  </a:cubicBezTo>
                  <a:cubicBezTo>
                    <a:pt x="5283" y="4766"/>
                    <a:pt x="5243" y="4780"/>
                    <a:pt x="5204" y="4811"/>
                  </a:cubicBezTo>
                  <a:lnTo>
                    <a:pt x="5091" y="4904"/>
                  </a:lnTo>
                  <a:lnTo>
                    <a:pt x="4623" y="4380"/>
                  </a:lnTo>
                  <a:cubicBezTo>
                    <a:pt x="4680" y="4287"/>
                    <a:pt x="4736" y="4193"/>
                    <a:pt x="4773" y="4081"/>
                  </a:cubicBezTo>
                  <a:lnTo>
                    <a:pt x="5541" y="4081"/>
                  </a:lnTo>
                  <a:lnTo>
                    <a:pt x="5541" y="4193"/>
                  </a:lnTo>
                  <a:cubicBezTo>
                    <a:pt x="5550" y="4305"/>
                    <a:pt x="5639" y="4362"/>
                    <a:pt x="5728" y="4362"/>
                  </a:cubicBezTo>
                  <a:cubicBezTo>
                    <a:pt x="5817" y="4362"/>
                    <a:pt x="5905" y="4305"/>
                    <a:pt x="5915" y="4193"/>
                  </a:cubicBezTo>
                  <a:lnTo>
                    <a:pt x="5915" y="4081"/>
                  </a:lnTo>
                  <a:lnTo>
                    <a:pt x="6308" y="4081"/>
                  </a:lnTo>
                  <a:lnTo>
                    <a:pt x="7131" y="4717"/>
                  </a:lnTo>
                  <a:cubicBezTo>
                    <a:pt x="7169" y="4736"/>
                    <a:pt x="7206" y="4755"/>
                    <a:pt x="7244" y="4755"/>
                  </a:cubicBezTo>
                  <a:cubicBezTo>
                    <a:pt x="7431" y="4755"/>
                    <a:pt x="7506" y="4530"/>
                    <a:pt x="7356" y="4418"/>
                  </a:cubicBezTo>
                  <a:lnTo>
                    <a:pt x="6926" y="4081"/>
                  </a:lnTo>
                  <a:lnTo>
                    <a:pt x="7637" y="4081"/>
                  </a:lnTo>
                  <a:cubicBezTo>
                    <a:pt x="7880" y="4081"/>
                    <a:pt x="7880" y="3706"/>
                    <a:pt x="7637" y="3706"/>
                  </a:cubicBezTo>
                  <a:lnTo>
                    <a:pt x="7637" y="3688"/>
                  </a:lnTo>
                  <a:lnTo>
                    <a:pt x="6926" y="3688"/>
                  </a:lnTo>
                  <a:lnTo>
                    <a:pt x="7356" y="3351"/>
                  </a:lnTo>
                  <a:cubicBezTo>
                    <a:pt x="7523" y="3230"/>
                    <a:pt x="7395" y="3011"/>
                    <a:pt x="7241" y="3011"/>
                  </a:cubicBezTo>
                  <a:cubicBezTo>
                    <a:pt x="7205" y="3011"/>
                    <a:pt x="7167" y="3023"/>
                    <a:pt x="7131" y="3051"/>
                  </a:cubicBezTo>
                  <a:lnTo>
                    <a:pt x="6289" y="3688"/>
                  </a:lnTo>
                  <a:lnTo>
                    <a:pt x="5915" y="3688"/>
                  </a:lnTo>
                  <a:lnTo>
                    <a:pt x="5915" y="3538"/>
                  </a:lnTo>
                  <a:cubicBezTo>
                    <a:pt x="5896" y="3426"/>
                    <a:pt x="5807" y="3370"/>
                    <a:pt x="5718" y="3370"/>
                  </a:cubicBezTo>
                  <a:cubicBezTo>
                    <a:pt x="5629" y="3370"/>
                    <a:pt x="5541" y="3426"/>
                    <a:pt x="5522" y="3538"/>
                  </a:cubicBezTo>
                  <a:lnTo>
                    <a:pt x="5522" y="3688"/>
                  </a:lnTo>
                  <a:lnTo>
                    <a:pt x="4773" y="3688"/>
                  </a:lnTo>
                  <a:cubicBezTo>
                    <a:pt x="4754" y="3575"/>
                    <a:pt x="4717" y="3482"/>
                    <a:pt x="4661" y="3388"/>
                  </a:cubicBezTo>
                  <a:lnTo>
                    <a:pt x="5166" y="2845"/>
                  </a:lnTo>
                  <a:lnTo>
                    <a:pt x="5260" y="2920"/>
                  </a:lnTo>
                  <a:cubicBezTo>
                    <a:pt x="5297" y="2958"/>
                    <a:pt x="5335" y="2977"/>
                    <a:pt x="5391" y="2977"/>
                  </a:cubicBezTo>
                  <a:cubicBezTo>
                    <a:pt x="5559" y="2977"/>
                    <a:pt x="5634" y="2771"/>
                    <a:pt x="5522" y="2658"/>
                  </a:cubicBezTo>
                  <a:lnTo>
                    <a:pt x="5428" y="2583"/>
                  </a:lnTo>
                  <a:lnTo>
                    <a:pt x="5690" y="2284"/>
                  </a:lnTo>
                  <a:lnTo>
                    <a:pt x="6720" y="2134"/>
                  </a:lnTo>
                  <a:cubicBezTo>
                    <a:pt x="6978" y="2117"/>
                    <a:pt x="6951" y="1751"/>
                    <a:pt x="6726" y="1751"/>
                  </a:cubicBezTo>
                  <a:cubicBezTo>
                    <a:pt x="6707" y="1751"/>
                    <a:pt x="6686" y="1754"/>
                    <a:pt x="6663" y="1760"/>
                  </a:cubicBezTo>
                  <a:lnTo>
                    <a:pt x="6121" y="1835"/>
                  </a:lnTo>
                  <a:lnTo>
                    <a:pt x="6607" y="1311"/>
                  </a:lnTo>
                  <a:cubicBezTo>
                    <a:pt x="6749" y="1183"/>
                    <a:pt x="6623" y="1003"/>
                    <a:pt x="6480" y="1003"/>
                  </a:cubicBezTo>
                  <a:cubicBezTo>
                    <a:pt x="6434" y="1003"/>
                    <a:pt x="6386" y="1022"/>
                    <a:pt x="6345" y="1067"/>
                  </a:cubicBezTo>
                  <a:lnTo>
                    <a:pt x="5840" y="1591"/>
                  </a:lnTo>
                  <a:lnTo>
                    <a:pt x="5915" y="1030"/>
                  </a:lnTo>
                  <a:cubicBezTo>
                    <a:pt x="5915" y="936"/>
                    <a:pt x="5840" y="843"/>
                    <a:pt x="5746" y="824"/>
                  </a:cubicBezTo>
                  <a:cubicBezTo>
                    <a:pt x="5737" y="822"/>
                    <a:pt x="5727" y="822"/>
                    <a:pt x="5718" y="822"/>
                  </a:cubicBezTo>
                  <a:cubicBezTo>
                    <a:pt x="5618" y="822"/>
                    <a:pt x="5541" y="907"/>
                    <a:pt x="5541" y="993"/>
                  </a:cubicBezTo>
                  <a:lnTo>
                    <a:pt x="5428" y="2041"/>
                  </a:lnTo>
                  <a:lnTo>
                    <a:pt x="5166" y="2321"/>
                  </a:lnTo>
                  <a:lnTo>
                    <a:pt x="5054" y="2228"/>
                  </a:lnTo>
                  <a:cubicBezTo>
                    <a:pt x="5011" y="2190"/>
                    <a:pt x="4966" y="2174"/>
                    <a:pt x="4923" y="2174"/>
                  </a:cubicBezTo>
                  <a:cubicBezTo>
                    <a:pt x="4777" y="2174"/>
                    <a:pt x="4662" y="2360"/>
                    <a:pt x="4792" y="2490"/>
                  </a:cubicBezTo>
                  <a:lnTo>
                    <a:pt x="4904" y="2602"/>
                  </a:lnTo>
                  <a:lnTo>
                    <a:pt x="4399" y="3126"/>
                  </a:lnTo>
                  <a:cubicBezTo>
                    <a:pt x="4324" y="3070"/>
                    <a:pt x="4230" y="3033"/>
                    <a:pt x="4137" y="3014"/>
                  </a:cubicBezTo>
                  <a:lnTo>
                    <a:pt x="4137" y="2284"/>
                  </a:lnTo>
                  <a:lnTo>
                    <a:pt x="4249" y="2284"/>
                  </a:lnTo>
                  <a:cubicBezTo>
                    <a:pt x="4255" y="2284"/>
                    <a:pt x="4261" y="2285"/>
                    <a:pt x="4267" y="2285"/>
                  </a:cubicBezTo>
                  <a:cubicBezTo>
                    <a:pt x="4524" y="2285"/>
                    <a:pt x="4524" y="1890"/>
                    <a:pt x="4267" y="1890"/>
                  </a:cubicBezTo>
                  <a:cubicBezTo>
                    <a:pt x="4261" y="1890"/>
                    <a:pt x="4255" y="1891"/>
                    <a:pt x="4249" y="1891"/>
                  </a:cubicBezTo>
                  <a:lnTo>
                    <a:pt x="4137" y="1891"/>
                  </a:lnTo>
                  <a:lnTo>
                    <a:pt x="4137" y="1517"/>
                  </a:lnTo>
                  <a:lnTo>
                    <a:pt x="4773" y="674"/>
                  </a:lnTo>
                  <a:cubicBezTo>
                    <a:pt x="4882" y="538"/>
                    <a:pt x="4752" y="371"/>
                    <a:pt x="4616" y="371"/>
                  </a:cubicBezTo>
                  <a:cubicBezTo>
                    <a:pt x="4566" y="371"/>
                    <a:pt x="4514" y="394"/>
                    <a:pt x="4474" y="450"/>
                  </a:cubicBezTo>
                  <a:lnTo>
                    <a:pt x="4137" y="880"/>
                  </a:lnTo>
                  <a:lnTo>
                    <a:pt x="4137" y="169"/>
                  </a:lnTo>
                  <a:cubicBezTo>
                    <a:pt x="4118" y="57"/>
                    <a:pt x="4029" y="1"/>
                    <a:pt x="39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04;p79">
              <a:extLst>
                <a:ext uri="{FF2B5EF4-FFF2-40B4-BE49-F238E27FC236}">
                  <a16:creationId xmlns:a16="http://schemas.microsoft.com/office/drawing/2014/main" id="{6E223348-5E85-4863-8B3D-FD39C08D81FD}"/>
                </a:ext>
              </a:extLst>
            </p:cNvPr>
            <p:cNvSpPr/>
            <p:nvPr/>
          </p:nvSpPr>
          <p:spPr>
            <a:xfrm>
              <a:off x="6363874" y="4216422"/>
              <a:ext cx="324128" cy="319140"/>
            </a:xfrm>
            <a:custGeom>
              <a:avLst/>
              <a:gdLst/>
              <a:ahLst/>
              <a:cxnLst/>
              <a:rect l="l" t="t" r="r" b="b"/>
              <a:pathLst>
                <a:path w="7894" h="7773" extrusionOk="0">
                  <a:moveTo>
                    <a:pt x="3962" y="3365"/>
                  </a:moveTo>
                  <a:cubicBezTo>
                    <a:pt x="4210" y="3365"/>
                    <a:pt x="4450" y="3557"/>
                    <a:pt x="4450" y="3861"/>
                  </a:cubicBezTo>
                  <a:cubicBezTo>
                    <a:pt x="4450" y="4123"/>
                    <a:pt x="4225" y="4329"/>
                    <a:pt x="3963" y="4329"/>
                  </a:cubicBezTo>
                  <a:cubicBezTo>
                    <a:pt x="3533" y="4329"/>
                    <a:pt x="3308" y="3805"/>
                    <a:pt x="3626" y="3506"/>
                  </a:cubicBezTo>
                  <a:cubicBezTo>
                    <a:pt x="3723" y="3409"/>
                    <a:pt x="3843" y="3365"/>
                    <a:pt x="3962" y="3365"/>
                  </a:cubicBezTo>
                  <a:close/>
                  <a:moveTo>
                    <a:pt x="5582" y="6968"/>
                  </a:moveTo>
                  <a:cubicBezTo>
                    <a:pt x="5579" y="6968"/>
                    <a:pt x="5576" y="6968"/>
                    <a:pt x="5573" y="6968"/>
                  </a:cubicBezTo>
                  <a:lnTo>
                    <a:pt x="5591" y="6968"/>
                  </a:lnTo>
                  <a:cubicBezTo>
                    <a:pt x="5588" y="6968"/>
                    <a:pt x="5585" y="6968"/>
                    <a:pt x="5582" y="6968"/>
                  </a:cubicBezTo>
                  <a:close/>
                  <a:moveTo>
                    <a:pt x="3963" y="1"/>
                  </a:moveTo>
                  <a:cubicBezTo>
                    <a:pt x="3860" y="1"/>
                    <a:pt x="3757" y="71"/>
                    <a:pt x="3776" y="212"/>
                  </a:cubicBezTo>
                  <a:lnTo>
                    <a:pt x="3776" y="923"/>
                  </a:lnTo>
                  <a:lnTo>
                    <a:pt x="3439" y="492"/>
                  </a:lnTo>
                  <a:cubicBezTo>
                    <a:pt x="3397" y="435"/>
                    <a:pt x="3343" y="411"/>
                    <a:pt x="3291" y="411"/>
                  </a:cubicBezTo>
                  <a:cubicBezTo>
                    <a:pt x="3157" y="411"/>
                    <a:pt x="3032" y="569"/>
                    <a:pt x="3140" y="717"/>
                  </a:cubicBezTo>
                  <a:lnTo>
                    <a:pt x="3776" y="1540"/>
                  </a:lnTo>
                  <a:lnTo>
                    <a:pt x="3776" y="1933"/>
                  </a:lnTo>
                  <a:lnTo>
                    <a:pt x="3626" y="1933"/>
                  </a:lnTo>
                  <a:cubicBezTo>
                    <a:pt x="3615" y="1932"/>
                    <a:pt x="3604" y="1931"/>
                    <a:pt x="3594" y="1931"/>
                  </a:cubicBezTo>
                  <a:cubicBezTo>
                    <a:pt x="3356" y="1931"/>
                    <a:pt x="3356" y="2310"/>
                    <a:pt x="3594" y="2310"/>
                  </a:cubicBezTo>
                  <a:cubicBezTo>
                    <a:pt x="3604" y="2310"/>
                    <a:pt x="3615" y="2309"/>
                    <a:pt x="3626" y="2308"/>
                  </a:cubicBezTo>
                  <a:lnTo>
                    <a:pt x="3776" y="2308"/>
                  </a:lnTo>
                  <a:lnTo>
                    <a:pt x="3776" y="3038"/>
                  </a:lnTo>
                  <a:cubicBezTo>
                    <a:pt x="3701" y="3056"/>
                    <a:pt x="3607" y="3075"/>
                    <a:pt x="3551" y="3131"/>
                  </a:cubicBezTo>
                  <a:lnTo>
                    <a:pt x="3083" y="2570"/>
                  </a:lnTo>
                  <a:lnTo>
                    <a:pt x="3158" y="2495"/>
                  </a:lnTo>
                  <a:cubicBezTo>
                    <a:pt x="3306" y="2376"/>
                    <a:pt x="3185" y="2164"/>
                    <a:pt x="3035" y="2164"/>
                  </a:cubicBezTo>
                  <a:cubicBezTo>
                    <a:pt x="2996" y="2164"/>
                    <a:pt x="2954" y="2179"/>
                    <a:pt x="2915" y="2214"/>
                  </a:cubicBezTo>
                  <a:lnTo>
                    <a:pt x="2821" y="2289"/>
                  </a:lnTo>
                  <a:lnTo>
                    <a:pt x="2578" y="2008"/>
                  </a:lnTo>
                  <a:lnTo>
                    <a:pt x="2503" y="960"/>
                  </a:lnTo>
                  <a:cubicBezTo>
                    <a:pt x="2503" y="848"/>
                    <a:pt x="2410" y="773"/>
                    <a:pt x="2316" y="773"/>
                  </a:cubicBezTo>
                  <a:cubicBezTo>
                    <a:pt x="2204" y="792"/>
                    <a:pt x="2129" y="867"/>
                    <a:pt x="2129" y="979"/>
                  </a:cubicBezTo>
                  <a:lnTo>
                    <a:pt x="2166" y="1540"/>
                  </a:lnTo>
                  <a:lnTo>
                    <a:pt x="1698" y="979"/>
                  </a:lnTo>
                  <a:cubicBezTo>
                    <a:pt x="1659" y="939"/>
                    <a:pt x="1614" y="922"/>
                    <a:pt x="1570" y="922"/>
                  </a:cubicBezTo>
                  <a:cubicBezTo>
                    <a:pt x="1429" y="922"/>
                    <a:pt x="1303" y="1098"/>
                    <a:pt x="1418" y="1241"/>
                  </a:cubicBezTo>
                  <a:lnTo>
                    <a:pt x="1886" y="1784"/>
                  </a:lnTo>
                  <a:lnTo>
                    <a:pt x="1886" y="1784"/>
                  </a:lnTo>
                  <a:lnTo>
                    <a:pt x="1343" y="1671"/>
                  </a:lnTo>
                  <a:cubicBezTo>
                    <a:pt x="1331" y="1669"/>
                    <a:pt x="1320" y="1669"/>
                    <a:pt x="1309" y="1669"/>
                  </a:cubicBezTo>
                  <a:cubicBezTo>
                    <a:pt x="1111" y="1669"/>
                    <a:pt x="1055" y="1974"/>
                    <a:pt x="1268" y="2027"/>
                  </a:cubicBezTo>
                  <a:lnTo>
                    <a:pt x="2279" y="2252"/>
                  </a:lnTo>
                  <a:lnTo>
                    <a:pt x="2541" y="2532"/>
                  </a:lnTo>
                  <a:lnTo>
                    <a:pt x="2428" y="2626"/>
                  </a:lnTo>
                  <a:cubicBezTo>
                    <a:pt x="2353" y="2701"/>
                    <a:pt x="2353" y="2813"/>
                    <a:pt x="2410" y="2907"/>
                  </a:cubicBezTo>
                  <a:cubicBezTo>
                    <a:pt x="2447" y="2944"/>
                    <a:pt x="2503" y="2963"/>
                    <a:pt x="2559" y="2963"/>
                  </a:cubicBezTo>
                  <a:cubicBezTo>
                    <a:pt x="2597" y="2963"/>
                    <a:pt x="2653" y="2944"/>
                    <a:pt x="2672" y="2925"/>
                  </a:cubicBezTo>
                  <a:lnTo>
                    <a:pt x="2784" y="2832"/>
                  </a:lnTo>
                  <a:lnTo>
                    <a:pt x="3252" y="3375"/>
                  </a:lnTo>
                  <a:cubicBezTo>
                    <a:pt x="3177" y="3487"/>
                    <a:pt x="3140" y="3599"/>
                    <a:pt x="3121" y="3711"/>
                  </a:cubicBezTo>
                  <a:lnTo>
                    <a:pt x="2466" y="3711"/>
                  </a:lnTo>
                  <a:lnTo>
                    <a:pt x="2466" y="3599"/>
                  </a:lnTo>
                  <a:cubicBezTo>
                    <a:pt x="2447" y="3487"/>
                    <a:pt x="2358" y="3431"/>
                    <a:pt x="2269" y="3431"/>
                  </a:cubicBezTo>
                  <a:cubicBezTo>
                    <a:pt x="2180" y="3431"/>
                    <a:pt x="2091" y="3487"/>
                    <a:pt x="2073" y="3599"/>
                  </a:cubicBezTo>
                  <a:lnTo>
                    <a:pt x="2073" y="3711"/>
                  </a:lnTo>
                  <a:lnTo>
                    <a:pt x="1698" y="3711"/>
                  </a:lnTo>
                  <a:lnTo>
                    <a:pt x="856" y="3094"/>
                  </a:lnTo>
                  <a:cubicBezTo>
                    <a:pt x="823" y="3061"/>
                    <a:pt x="783" y="3046"/>
                    <a:pt x="742" y="3046"/>
                  </a:cubicBezTo>
                  <a:cubicBezTo>
                    <a:pt x="690" y="3046"/>
                    <a:pt x="636" y="3071"/>
                    <a:pt x="594" y="3113"/>
                  </a:cubicBezTo>
                  <a:cubicBezTo>
                    <a:pt x="538" y="3206"/>
                    <a:pt x="557" y="3318"/>
                    <a:pt x="632" y="3375"/>
                  </a:cubicBezTo>
                  <a:lnTo>
                    <a:pt x="1081" y="3711"/>
                  </a:lnTo>
                  <a:lnTo>
                    <a:pt x="257" y="3711"/>
                  </a:lnTo>
                  <a:cubicBezTo>
                    <a:pt x="252" y="3711"/>
                    <a:pt x="246" y="3711"/>
                    <a:pt x="241" y="3711"/>
                  </a:cubicBezTo>
                  <a:cubicBezTo>
                    <a:pt x="1" y="3711"/>
                    <a:pt x="1" y="4105"/>
                    <a:pt x="241" y="4105"/>
                  </a:cubicBezTo>
                  <a:cubicBezTo>
                    <a:pt x="246" y="4105"/>
                    <a:pt x="252" y="4105"/>
                    <a:pt x="257" y="4105"/>
                  </a:cubicBezTo>
                  <a:lnTo>
                    <a:pt x="1081" y="4105"/>
                  </a:lnTo>
                  <a:lnTo>
                    <a:pt x="632" y="4441"/>
                  </a:lnTo>
                  <a:cubicBezTo>
                    <a:pt x="557" y="4498"/>
                    <a:pt x="538" y="4610"/>
                    <a:pt x="594" y="4703"/>
                  </a:cubicBezTo>
                  <a:cubicBezTo>
                    <a:pt x="639" y="4749"/>
                    <a:pt x="698" y="4774"/>
                    <a:pt x="755" y="4774"/>
                  </a:cubicBezTo>
                  <a:cubicBezTo>
                    <a:pt x="791" y="4774"/>
                    <a:pt x="827" y="4763"/>
                    <a:pt x="856" y="4741"/>
                  </a:cubicBezTo>
                  <a:lnTo>
                    <a:pt x="1698" y="4105"/>
                  </a:lnTo>
                  <a:lnTo>
                    <a:pt x="2073" y="4105"/>
                  </a:lnTo>
                  <a:lnTo>
                    <a:pt x="2073" y="4236"/>
                  </a:lnTo>
                  <a:cubicBezTo>
                    <a:pt x="2091" y="4348"/>
                    <a:pt x="2180" y="4404"/>
                    <a:pt x="2269" y="4404"/>
                  </a:cubicBezTo>
                  <a:cubicBezTo>
                    <a:pt x="2358" y="4404"/>
                    <a:pt x="2447" y="4348"/>
                    <a:pt x="2466" y="4236"/>
                  </a:cubicBezTo>
                  <a:lnTo>
                    <a:pt x="2466" y="4105"/>
                  </a:lnTo>
                  <a:lnTo>
                    <a:pt x="3140" y="4105"/>
                  </a:lnTo>
                  <a:cubicBezTo>
                    <a:pt x="3158" y="4198"/>
                    <a:pt x="3214" y="4292"/>
                    <a:pt x="3271" y="4367"/>
                  </a:cubicBezTo>
                  <a:lnTo>
                    <a:pt x="2803" y="4872"/>
                  </a:lnTo>
                  <a:lnTo>
                    <a:pt x="2709" y="4797"/>
                  </a:lnTo>
                  <a:cubicBezTo>
                    <a:pt x="2671" y="4759"/>
                    <a:pt x="2628" y="4743"/>
                    <a:pt x="2586" y="4743"/>
                  </a:cubicBezTo>
                  <a:cubicBezTo>
                    <a:pt x="2444" y="4743"/>
                    <a:pt x="2317" y="4929"/>
                    <a:pt x="2447" y="5059"/>
                  </a:cubicBezTo>
                  <a:lnTo>
                    <a:pt x="2541" y="5153"/>
                  </a:lnTo>
                  <a:lnTo>
                    <a:pt x="2279" y="5433"/>
                  </a:lnTo>
                  <a:lnTo>
                    <a:pt x="1249" y="5602"/>
                  </a:lnTo>
                  <a:cubicBezTo>
                    <a:pt x="1018" y="5637"/>
                    <a:pt x="1057" y="5960"/>
                    <a:pt x="1270" y="5960"/>
                  </a:cubicBezTo>
                  <a:cubicBezTo>
                    <a:pt x="1282" y="5960"/>
                    <a:pt x="1293" y="5959"/>
                    <a:pt x="1305" y="5957"/>
                  </a:cubicBezTo>
                  <a:lnTo>
                    <a:pt x="1848" y="5883"/>
                  </a:lnTo>
                  <a:lnTo>
                    <a:pt x="1848" y="5883"/>
                  </a:lnTo>
                  <a:lnTo>
                    <a:pt x="1287" y="6463"/>
                  </a:lnTo>
                  <a:cubicBezTo>
                    <a:pt x="1174" y="6575"/>
                    <a:pt x="1268" y="6781"/>
                    <a:pt x="1436" y="6781"/>
                  </a:cubicBezTo>
                  <a:cubicBezTo>
                    <a:pt x="1474" y="6781"/>
                    <a:pt x="1530" y="6762"/>
                    <a:pt x="1567" y="6725"/>
                  </a:cubicBezTo>
                  <a:lnTo>
                    <a:pt x="2129" y="6145"/>
                  </a:lnTo>
                  <a:lnTo>
                    <a:pt x="2073" y="6687"/>
                  </a:lnTo>
                  <a:cubicBezTo>
                    <a:pt x="2054" y="6781"/>
                    <a:pt x="2129" y="6875"/>
                    <a:pt x="2222" y="6893"/>
                  </a:cubicBezTo>
                  <a:lnTo>
                    <a:pt x="2260" y="6893"/>
                  </a:lnTo>
                  <a:cubicBezTo>
                    <a:pt x="2353" y="6893"/>
                    <a:pt x="2428" y="6818"/>
                    <a:pt x="2447" y="6725"/>
                  </a:cubicBezTo>
                  <a:lnTo>
                    <a:pt x="2541" y="5695"/>
                  </a:lnTo>
                  <a:lnTo>
                    <a:pt x="2821" y="5396"/>
                  </a:lnTo>
                  <a:lnTo>
                    <a:pt x="2915" y="5508"/>
                  </a:lnTo>
                  <a:cubicBezTo>
                    <a:pt x="2952" y="5527"/>
                    <a:pt x="3009" y="5546"/>
                    <a:pt x="3046" y="5564"/>
                  </a:cubicBezTo>
                  <a:cubicBezTo>
                    <a:pt x="3102" y="5546"/>
                    <a:pt x="3158" y="5527"/>
                    <a:pt x="3196" y="5490"/>
                  </a:cubicBezTo>
                  <a:cubicBezTo>
                    <a:pt x="3252" y="5415"/>
                    <a:pt x="3252" y="5302"/>
                    <a:pt x="3196" y="5228"/>
                  </a:cubicBezTo>
                  <a:lnTo>
                    <a:pt x="3083" y="5134"/>
                  </a:lnTo>
                  <a:lnTo>
                    <a:pt x="3570" y="4629"/>
                  </a:lnTo>
                  <a:cubicBezTo>
                    <a:pt x="3645" y="4666"/>
                    <a:pt x="3720" y="4685"/>
                    <a:pt x="3795" y="4703"/>
                  </a:cubicBezTo>
                  <a:lnTo>
                    <a:pt x="3795" y="5415"/>
                  </a:lnTo>
                  <a:lnTo>
                    <a:pt x="3682" y="5415"/>
                  </a:lnTo>
                  <a:cubicBezTo>
                    <a:pt x="3458" y="5433"/>
                    <a:pt x="3458" y="5770"/>
                    <a:pt x="3682" y="5789"/>
                  </a:cubicBezTo>
                  <a:lnTo>
                    <a:pt x="3795" y="5789"/>
                  </a:lnTo>
                  <a:lnTo>
                    <a:pt x="3795" y="6182"/>
                  </a:lnTo>
                  <a:lnTo>
                    <a:pt x="3158" y="7006"/>
                  </a:lnTo>
                  <a:cubicBezTo>
                    <a:pt x="3102" y="7080"/>
                    <a:pt x="3121" y="7211"/>
                    <a:pt x="3196" y="7268"/>
                  </a:cubicBezTo>
                  <a:cubicBezTo>
                    <a:pt x="3237" y="7292"/>
                    <a:pt x="3281" y="7306"/>
                    <a:pt x="3323" y="7306"/>
                  </a:cubicBezTo>
                  <a:cubicBezTo>
                    <a:pt x="3377" y="7306"/>
                    <a:pt x="3426" y="7283"/>
                    <a:pt x="3458" y="7230"/>
                  </a:cubicBezTo>
                  <a:lnTo>
                    <a:pt x="3795" y="6800"/>
                  </a:lnTo>
                  <a:lnTo>
                    <a:pt x="3795" y="7605"/>
                  </a:lnTo>
                  <a:cubicBezTo>
                    <a:pt x="3813" y="7717"/>
                    <a:pt x="3902" y="7773"/>
                    <a:pt x="3989" y="7773"/>
                  </a:cubicBezTo>
                  <a:cubicBezTo>
                    <a:pt x="4075" y="7773"/>
                    <a:pt x="4160" y="7717"/>
                    <a:pt x="4169" y="7605"/>
                  </a:cubicBezTo>
                  <a:lnTo>
                    <a:pt x="4169" y="6800"/>
                  </a:lnTo>
                  <a:lnTo>
                    <a:pt x="4506" y="7230"/>
                  </a:lnTo>
                  <a:cubicBezTo>
                    <a:pt x="4543" y="7286"/>
                    <a:pt x="4599" y="7305"/>
                    <a:pt x="4656" y="7305"/>
                  </a:cubicBezTo>
                  <a:cubicBezTo>
                    <a:pt x="4712" y="7305"/>
                    <a:pt x="4749" y="7286"/>
                    <a:pt x="4787" y="7268"/>
                  </a:cubicBezTo>
                  <a:cubicBezTo>
                    <a:pt x="4861" y="7211"/>
                    <a:pt x="4880" y="7080"/>
                    <a:pt x="4805" y="7006"/>
                  </a:cubicBezTo>
                  <a:lnTo>
                    <a:pt x="4169" y="6182"/>
                  </a:lnTo>
                  <a:lnTo>
                    <a:pt x="4169" y="5789"/>
                  </a:lnTo>
                  <a:lnTo>
                    <a:pt x="4319" y="5789"/>
                  </a:lnTo>
                  <a:cubicBezTo>
                    <a:pt x="4543" y="5770"/>
                    <a:pt x="4543" y="5433"/>
                    <a:pt x="4319" y="5415"/>
                  </a:cubicBezTo>
                  <a:lnTo>
                    <a:pt x="4169" y="5415"/>
                  </a:lnTo>
                  <a:lnTo>
                    <a:pt x="4169" y="4703"/>
                  </a:lnTo>
                  <a:cubicBezTo>
                    <a:pt x="4244" y="4685"/>
                    <a:pt x="4300" y="4666"/>
                    <a:pt x="4375" y="4629"/>
                  </a:cubicBezTo>
                  <a:lnTo>
                    <a:pt x="4843" y="5171"/>
                  </a:lnTo>
                  <a:lnTo>
                    <a:pt x="4749" y="5246"/>
                  </a:lnTo>
                  <a:cubicBezTo>
                    <a:pt x="4674" y="5321"/>
                    <a:pt x="4656" y="5433"/>
                    <a:pt x="4730" y="5508"/>
                  </a:cubicBezTo>
                  <a:cubicBezTo>
                    <a:pt x="4768" y="5546"/>
                    <a:pt x="4824" y="5583"/>
                    <a:pt x="4880" y="5583"/>
                  </a:cubicBezTo>
                  <a:cubicBezTo>
                    <a:pt x="4918" y="5583"/>
                    <a:pt x="4955" y="5564"/>
                    <a:pt x="4992" y="5527"/>
                  </a:cubicBezTo>
                  <a:lnTo>
                    <a:pt x="5086" y="5452"/>
                  </a:lnTo>
                  <a:lnTo>
                    <a:pt x="5348" y="5752"/>
                  </a:lnTo>
                  <a:lnTo>
                    <a:pt x="5404" y="6800"/>
                  </a:lnTo>
                  <a:cubicBezTo>
                    <a:pt x="5404" y="6890"/>
                    <a:pt x="5492" y="6963"/>
                    <a:pt x="5582" y="6968"/>
                  </a:cubicBezTo>
                  <a:lnTo>
                    <a:pt x="5582" y="6968"/>
                  </a:lnTo>
                  <a:cubicBezTo>
                    <a:pt x="5689" y="6963"/>
                    <a:pt x="5759" y="6871"/>
                    <a:pt x="5741" y="6762"/>
                  </a:cubicBezTo>
                  <a:lnTo>
                    <a:pt x="5722" y="6220"/>
                  </a:lnTo>
                  <a:lnTo>
                    <a:pt x="6246" y="6818"/>
                  </a:lnTo>
                  <a:cubicBezTo>
                    <a:pt x="6284" y="6875"/>
                    <a:pt x="6340" y="6893"/>
                    <a:pt x="6396" y="6893"/>
                  </a:cubicBezTo>
                  <a:cubicBezTo>
                    <a:pt x="6434" y="6893"/>
                    <a:pt x="6471" y="6875"/>
                    <a:pt x="6509" y="6837"/>
                  </a:cubicBezTo>
                  <a:cubicBezTo>
                    <a:pt x="6583" y="6781"/>
                    <a:pt x="6602" y="6669"/>
                    <a:pt x="6527" y="6575"/>
                  </a:cubicBezTo>
                  <a:lnTo>
                    <a:pt x="6003" y="5976"/>
                  </a:lnTo>
                  <a:lnTo>
                    <a:pt x="6546" y="6088"/>
                  </a:lnTo>
                  <a:cubicBezTo>
                    <a:pt x="6558" y="6090"/>
                    <a:pt x="6570" y="6091"/>
                    <a:pt x="6581" y="6091"/>
                  </a:cubicBezTo>
                  <a:cubicBezTo>
                    <a:pt x="6796" y="6091"/>
                    <a:pt x="6852" y="5768"/>
                    <a:pt x="6621" y="5714"/>
                  </a:cubicBezTo>
                  <a:lnTo>
                    <a:pt x="5591" y="5508"/>
                  </a:lnTo>
                  <a:lnTo>
                    <a:pt x="5348" y="5190"/>
                  </a:lnTo>
                  <a:lnTo>
                    <a:pt x="5442" y="5097"/>
                  </a:lnTo>
                  <a:cubicBezTo>
                    <a:pt x="5575" y="4963"/>
                    <a:pt x="5462" y="4771"/>
                    <a:pt x="5316" y="4771"/>
                  </a:cubicBezTo>
                  <a:cubicBezTo>
                    <a:pt x="5278" y="4771"/>
                    <a:pt x="5237" y="4785"/>
                    <a:pt x="5198" y="4816"/>
                  </a:cubicBezTo>
                  <a:lnTo>
                    <a:pt x="5086" y="4909"/>
                  </a:lnTo>
                  <a:lnTo>
                    <a:pt x="4637" y="4385"/>
                  </a:lnTo>
                  <a:cubicBezTo>
                    <a:pt x="4712" y="4292"/>
                    <a:pt x="4768" y="4198"/>
                    <a:pt x="4787" y="4086"/>
                  </a:cubicBezTo>
                  <a:lnTo>
                    <a:pt x="5573" y="4086"/>
                  </a:lnTo>
                  <a:lnTo>
                    <a:pt x="5573" y="4198"/>
                  </a:lnTo>
                  <a:cubicBezTo>
                    <a:pt x="5554" y="4339"/>
                    <a:pt x="5657" y="4409"/>
                    <a:pt x="5760" y="4409"/>
                  </a:cubicBezTo>
                  <a:cubicBezTo>
                    <a:pt x="5863" y="4409"/>
                    <a:pt x="5966" y="4339"/>
                    <a:pt x="5947" y="4198"/>
                  </a:cubicBezTo>
                  <a:lnTo>
                    <a:pt x="5947" y="4086"/>
                  </a:lnTo>
                  <a:lnTo>
                    <a:pt x="6340" y="4086"/>
                  </a:lnTo>
                  <a:lnTo>
                    <a:pt x="7164" y="4722"/>
                  </a:lnTo>
                  <a:cubicBezTo>
                    <a:pt x="7200" y="4744"/>
                    <a:pt x="7240" y="4755"/>
                    <a:pt x="7278" y="4755"/>
                  </a:cubicBezTo>
                  <a:cubicBezTo>
                    <a:pt x="7337" y="4755"/>
                    <a:pt x="7392" y="4730"/>
                    <a:pt x="7426" y="4685"/>
                  </a:cubicBezTo>
                  <a:cubicBezTo>
                    <a:pt x="7500" y="4591"/>
                    <a:pt x="7482" y="4479"/>
                    <a:pt x="7388" y="4423"/>
                  </a:cubicBezTo>
                  <a:lnTo>
                    <a:pt x="6958" y="4086"/>
                  </a:lnTo>
                  <a:lnTo>
                    <a:pt x="7669" y="4086"/>
                  </a:lnTo>
                  <a:cubicBezTo>
                    <a:pt x="7894" y="4048"/>
                    <a:pt x="7894" y="3730"/>
                    <a:pt x="7669" y="3711"/>
                  </a:cubicBezTo>
                  <a:lnTo>
                    <a:pt x="6939" y="3711"/>
                  </a:lnTo>
                  <a:lnTo>
                    <a:pt x="7388" y="3375"/>
                  </a:lnTo>
                  <a:cubicBezTo>
                    <a:pt x="7463" y="3300"/>
                    <a:pt x="7482" y="3187"/>
                    <a:pt x="7426" y="3113"/>
                  </a:cubicBezTo>
                  <a:cubicBezTo>
                    <a:pt x="7382" y="3058"/>
                    <a:pt x="7326" y="3029"/>
                    <a:pt x="7271" y="3029"/>
                  </a:cubicBezTo>
                  <a:cubicBezTo>
                    <a:pt x="7233" y="3029"/>
                    <a:pt x="7195" y="3044"/>
                    <a:pt x="7164" y="3075"/>
                  </a:cubicBezTo>
                  <a:lnTo>
                    <a:pt x="6321" y="3711"/>
                  </a:lnTo>
                  <a:lnTo>
                    <a:pt x="5947" y="3711"/>
                  </a:lnTo>
                  <a:lnTo>
                    <a:pt x="5947" y="3562"/>
                  </a:lnTo>
                  <a:cubicBezTo>
                    <a:pt x="5956" y="3421"/>
                    <a:pt x="5853" y="3351"/>
                    <a:pt x="5750" y="3351"/>
                  </a:cubicBezTo>
                  <a:cubicBezTo>
                    <a:pt x="5648" y="3351"/>
                    <a:pt x="5545" y="3421"/>
                    <a:pt x="5554" y="3562"/>
                  </a:cubicBezTo>
                  <a:lnTo>
                    <a:pt x="5554" y="3711"/>
                  </a:lnTo>
                  <a:lnTo>
                    <a:pt x="4805" y="3711"/>
                  </a:lnTo>
                  <a:cubicBezTo>
                    <a:pt x="4787" y="3599"/>
                    <a:pt x="4749" y="3487"/>
                    <a:pt x="4693" y="3393"/>
                  </a:cubicBezTo>
                  <a:lnTo>
                    <a:pt x="5198" y="2869"/>
                  </a:lnTo>
                  <a:lnTo>
                    <a:pt x="5292" y="2944"/>
                  </a:lnTo>
                  <a:cubicBezTo>
                    <a:pt x="5311" y="2982"/>
                    <a:pt x="5367" y="3000"/>
                    <a:pt x="5423" y="3000"/>
                  </a:cubicBezTo>
                  <a:cubicBezTo>
                    <a:pt x="5460" y="3000"/>
                    <a:pt x="5517" y="2982"/>
                    <a:pt x="5554" y="2944"/>
                  </a:cubicBezTo>
                  <a:cubicBezTo>
                    <a:pt x="5629" y="2869"/>
                    <a:pt x="5629" y="2738"/>
                    <a:pt x="5554" y="2663"/>
                  </a:cubicBezTo>
                  <a:lnTo>
                    <a:pt x="5460" y="2589"/>
                  </a:lnTo>
                  <a:lnTo>
                    <a:pt x="5741" y="2308"/>
                  </a:lnTo>
                  <a:lnTo>
                    <a:pt x="6771" y="2139"/>
                  </a:lnTo>
                  <a:cubicBezTo>
                    <a:pt x="6864" y="2121"/>
                    <a:pt x="6939" y="2027"/>
                    <a:pt x="6920" y="1933"/>
                  </a:cubicBezTo>
                  <a:cubicBezTo>
                    <a:pt x="6903" y="1833"/>
                    <a:pt x="6826" y="1762"/>
                    <a:pt x="6730" y="1762"/>
                  </a:cubicBezTo>
                  <a:cubicBezTo>
                    <a:pt x="6719" y="1762"/>
                    <a:pt x="6707" y="1763"/>
                    <a:pt x="6696" y="1765"/>
                  </a:cubicBezTo>
                  <a:lnTo>
                    <a:pt x="6153" y="1859"/>
                  </a:lnTo>
                  <a:lnTo>
                    <a:pt x="6153" y="1859"/>
                  </a:lnTo>
                  <a:lnTo>
                    <a:pt x="6658" y="1335"/>
                  </a:lnTo>
                  <a:cubicBezTo>
                    <a:pt x="6787" y="1192"/>
                    <a:pt x="6654" y="1016"/>
                    <a:pt x="6508" y="1016"/>
                  </a:cubicBezTo>
                  <a:cubicBezTo>
                    <a:pt x="6463" y="1016"/>
                    <a:pt x="6417" y="1033"/>
                    <a:pt x="6377" y="1072"/>
                  </a:cubicBezTo>
                  <a:lnTo>
                    <a:pt x="5891" y="1597"/>
                  </a:lnTo>
                  <a:lnTo>
                    <a:pt x="5947" y="1054"/>
                  </a:lnTo>
                  <a:cubicBezTo>
                    <a:pt x="5947" y="941"/>
                    <a:pt x="5872" y="848"/>
                    <a:pt x="5779" y="848"/>
                  </a:cubicBezTo>
                  <a:cubicBezTo>
                    <a:pt x="5767" y="846"/>
                    <a:pt x="5756" y="845"/>
                    <a:pt x="5744" y="845"/>
                  </a:cubicBezTo>
                  <a:cubicBezTo>
                    <a:pt x="5648" y="845"/>
                    <a:pt x="5573" y="916"/>
                    <a:pt x="5573" y="1016"/>
                  </a:cubicBezTo>
                  <a:lnTo>
                    <a:pt x="5460" y="2046"/>
                  </a:lnTo>
                  <a:lnTo>
                    <a:pt x="5180" y="2326"/>
                  </a:lnTo>
                  <a:lnTo>
                    <a:pt x="5086" y="2233"/>
                  </a:lnTo>
                  <a:cubicBezTo>
                    <a:pt x="5044" y="2195"/>
                    <a:pt x="4997" y="2179"/>
                    <a:pt x="4953" y="2179"/>
                  </a:cubicBezTo>
                  <a:cubicBezTo>
                    <a:pt x="4803" y="2179"/>
                    <a:pt x="4679" y="2365"/>
                    <a:pt x="4824" y="2495"/>
                  </a:cubicBezTo>
                  <a:lnTo>
                    <a:pt x="4918" y="2607"/>
                  </a:lnTo>
                  <a:lnTo>
                    <a:pt x="4431" y="3131"/>
                  </a:lnTo>
                  <a:cubicBezTo>
                    <a:pt x="4337" y="3075"/>
                    <a:pt x="4244" y="3038"/>
                    <a:pt x="4150" y="3019"/>
                  </a:cubicBezTo>
                  <a:lnTo>
                    <a:pt x="4150" y="2289"/>
                  </a:lnTo>
                  <a:lnTo>
                    <a:pt x="4263" y="2289"/>
                  </a:lnTo>
                  <a:cubicBezTo>
                    <a:pt x="4274" y="2291"/>
                    <a:pt x="4285" y="2291"/>
                    <a:pt x="4295" y="2291"/>
                  </a:cubicBezTo>
                  <a:cubicBezTo>
                    <a:pt x="4532" y="2291"/>
                    <a:pt x="4532" y="1912"/>
                    <a:pt x="4295" y="1912"/>
                  </a:cubicBezTo>
                  <a:cubicBezTo>
                    <a:pt x="4285" y="1912"/>
                    <a:pt x="4274" y="1913"/>
                    <a:pt x="4263" y="1915"/>
                  </a:cubicBezTo>
                  <a:lnTo>
                    <a:pt x="4150" y="1915"/>
                  </a:lnTo>
                  <a:lnTo>
                    <a:pt x="4150" y="1522"/>
                  </a:lnTo>
                  <a:lnTo>
                    <a:pt x="4787" y="698"/>
                  </a:lnTo>
                  <a:cubicBezTo>
                    <a:pt x="4894" y="550"/>
                    <a:pt x="4769" y="392"/>
                    <a:pt x="4635" y="392"/>
                  </a:cubicBezTo>
                  <a:cubicBezTo>
                    <a:pt x="4583" y="392"/>
                    <a:pt x="4529" y="416"/>
                    <a:pt x="4487" y="474"/>
                  </a:cubicBezTo>
                  <a:lnTo>
                    <a:pt x="4150" y="923"/>
                  </a:lnTo>
                  <a:lnTo>
                    <a:pt x="4150" y="212"/>
                  </a:lnTo>
                  <a:cubicBezTo>
                    <a:pt x="4169" y="71"/>
                    <a:pt x="4066" y="1"/>
                    <a:pt x="39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05;p79">
              <a:extLst>
                <a:ext uri="{FF2B5EF4-FFF2-40B4-BE49-F238E27FC236}">
                  <a16:creationId xmlns:a16="http://schemas.microsoft.com/office/drawing/2014/main" id="{F407F307-D658-468D-A034-918AB64E4B1B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06;p79">
              <a:extLst>
                <a:ext uri="{FF2B5EF4-FFF2-40B4-BE49-F238E27FC236}">
                  <a16:creationId xmlns:a16="http://schemas.microsoft.com/office/drawing/2014/main" id="{7CF1A122-ECD9-421B-9758-C5C21E285A66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07;p79">
              <a:extLst>
                <a:ext uri="{FF2B5EF4-FFF2-40B4-BE49-F238E27FC236}">
                  <a16:creationId xmlns:a16="http://schemas.microsoft.com/office/drawing/2014/main" id="{1B538D4F-7477-4E61-9D72-167A6D18D18E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08;p79">
              <a:extLst>
                <a:ext uri="{FF2B5EF4-FFF2-40B4-BE49-F238E27FC236}">
                  <a16:creationId xmlns:a16="http://schemas.microsoft.com/office/drawing/2014/main" id="{7EAED068-4684-481C-8A0C-0C1F331D93A8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09;p79">
              <a:extLst>
                <a:ext uri="{FF2B5EF4-FFF2-40B4-BE49-F238E27FC236}">
                  <a16:creationId xmlns:a16="http://schemas.microsoft.com/office/drawing/2014/main" id="{5EB82C42-E5C8-4512-B6A2-7FAA5D821392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10;p79">
              <a:extLst>
                <a:ext uri="{FF2B5EF4-FFF2-40B4-BE49-F238E27FC236}">
                  <a16:creationId xmlns:a16="http://schemas.microsoft.com/office/drawing/2014/main" id="{923E8E72-A571-41E1-A523-594D72C7F378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11;p79">
              <a:extLst>
                <a:ext uri="{FF2B5EF4-FFF2-40B4-BE49-F238E27FC236}">
                  <a16:creationId xmlns:a16="http://schemas.microsoft.com/office/drawing/2014/main" id="{BABE099E-FC6E-46A8-9AC8-E49589B13F67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12;p79">
              <a:extLst>
                <a:ext uri="{FF2B5EF4-FFF2-40B4-BE49-F238E27FC236}">
                  <a16:creationId xmlns:a16="http://schemas.microsoft.com/office/drawing/2014/main" id="{1D13703B-B13C-49E8-8ED6-431ACA4593C1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13;p79">
              <a:extLst>
                <a:ext uri="{FF2B5EF4-FFF2-40B4-BE49-F238E27FC236}">
                  <a16:creationId xmlns:a16="http://schemas.microsoft.com/office/drawing/2014/main" id="{0226B8A8-8EA0-41C0-BA33-85BA4D79D321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14;p79">
              <a:extLst>
                <a:ext uri="{FF2B5EF4-FFF2-40B4-BE49-F238E27FC236}">
                  <a16:creationId xmlns:a16="http://schemas.microsoft.com/office/drawing/2014/main" id="{2B7A7B60-3729-4E75-9468-2FCDCFCC5543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15;p79">
              <a:extLst>
                <a:ext uri="{FF2B5EF4-FFF2-40B4-BE49-F238E27FC236}">
                  <a16:creationId xmlns:a16="http://schemas.microsoft.com/office/drawing/2014/main" id="{5B4128E2-3A8B-4BD4-8812-7ACF74556328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16;p79">
              <a:extLst>
                <a:ext uri="{FF2B5EF4-FFF2-40B4-BE49-F238E27FC236}">
                  <a16:creationId xmlns:a16="http://schemas.microsoft.com/office/drawing/2014/main" id="{7D52367A-25E3-47EF-9BE2-52B26B2A3D96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17;p79">
              <a:extLst>
                <a:ext uri="{FF2B5EF4-FFF2-40B4-BE49-F238E27FC236}">
                  <a16:creationId xmlns:a16="http://schemas.microsoft.com/office/drawing/2014/main" id="{755F636D-D7D7-449B-8F65-6792AACECBEE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18;p79">
              <a:extLst>
                <a:ext uri="{FF2B5EF4-FFF2-40B4-BE49-F238E27FC236}">
                  <a16:creationId xmlns:a16="http://schemas.microsoft.com/office/drawing/2014/main" id="{70677D8F-E0D0-461B-92A6-DCBF4640ED37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19;p79">
              <a:extLst>
                <a:ext uri="{FF2B5EF4-FFF2-40B4-BE49-F238E27FC236}">
                  <a16:creationId xmlns:a16="http://schemas.microsoft.com/office/drawing/2014/main" id="{5BCD167D-C67C-4984-9D2B-BE7E0A178DF0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20;p79">
              <a:extLst>
                <a:ext uri="{FF2B5EF4-FFF2-40B4-BE49-F238E27FC236}">
                  <a16:creationId xmlns:a16="http://schemas.microsoft.com/office/drawing/2014/main" id="{0D658131-2878-4DDC-B184-11B988EBE7A3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21;p79">
              <a:extLst>
                <a:ext uri="{FF2B5EF4-FFF2-40B4-BE49-F238E27FC236}">
                  <a16:creationId xmlns:a16="http://schemas.microsoft.com/office/drawing/2014/main" id="{F1B705AA-5153-40B7-8AB5-5D4C07E91932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22;p79">
              <a:extLst>
                <a:ext uri="{FF2B5EF4-FFF2-40B4-BE49-F238E27FC236}">
                  <a16:creationId xmlns:a16="http://schemas.microsoft.com/office/drawing/2014/main" id="{FE1FAD21-EDBD-41C5-AEA9-1379C338CB26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23;p79">
              <a:extLst>
                <a:ext uri="{FF2B5EF4-FFF2-40B4-BE49-F238E27FC236}">
                  <a16:creationId xmlns:a16="http://schemas.microsoft.com/office/drawing/2014/main" id="{70BB09C4-8E74-4A54-8D48-B053346C2BAA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4;p79">
              <a:extLst>
                <a:ext uri="{FF2B5EF4-FFF2-40B4-BE49-F238E27FC236}">
                  <a16:creationId xmlns:a16="http://schemas.microsoft.com/office/drawing/2014/main" id="{A9776A1A-E23D-4DEE-AC9F-29C86254FC72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25;p79">
              <a:extLst>
                <a:ext uri="{FF2B5EF4-FFF2-40B4-BE49-F238E27FC236}">
                  <a16:creationId xmlns:a16="http://schemas.microsoft.com/office/drawing/2014/main" id="{215AF142-4A90-4733-A728-537D777E0E2E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26;p79">
              <a:extLst>
                <a:ext uri="{FF2B5EF4-FFF2-40B4-BE49-F238E27FC236}">
                  <a16:creationId xmlns:a16="http://schemas.microsoft.com/office/drawing/2014/main" id="{261B0537-A17B-4184-A588-3BDB533D53EB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27;p79">
              <a:extLst>
                <a:ext uri="{FF2B5EF4-FFF2-40B4-BE49-F238E27FC236}">
                  <a16:creationId xmlns:a16="http://schemas.microsoft.com/office/drawing/2014/main" id="{CAAB74B6-4FB7-4CCE-862D-469B2D695815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28;p79">
              <a:extLst>
                <a:ext uri="{FF2B5EF4-FFF2-40B4-BE49-F238E27FC236}">
                  <a16:creationId xmlns:a16="http://schemas.microsoft.com/office/drawing/2014/main" id="{B2BE7B45-140D-4EB5-933A-13A81367606D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29;p79">
              <a:extLst>
                <a:ext uri="{FF2B5EF4-FFF2-40B4-BE49-F238E27FC236}">
                  <a16:creationId xmlns:a16="http://schemas.microsoft.com/office/drawing/2014/main" id="{6B6B4643-A503-4A29-9D17-5221068FF87B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730;p79">
              <a:extLst>
                <a:ext uri="{FF2B5EF4-FFF2-40B4-BE49-F238E27FC236}">
                  <a16:creationId xmlns:a16="http://schemas.microsoft.com/office/drawing/2014/main" id="{1B74C8C2-5FE6-4055-B4D8-CBEC29290E0F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31;p79">
              <a:extLst>
                <a:ext uri="{FF2B5EF4-FFF2-40B4-BE49-F238E27FC236}">
                  <a16:creationId xmlns:a16="http://schemas.microsoft.com/office/drawing/2014/main" id="{ABB57E5E-6202-4BB9-B204-D0C98AF9315D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32;p79">
              <a:extLst>
                <a:ext uri="{FF2B5EF4-FFF2-40B4-BE49-F238E27FC236}">
                  <a16:creationId xmlns:a16="http://schemas.microsoft.com/office/drawing/2014/main" id="{70E3298A-2727-4075-AAD1-221C5C92D21C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33;p79">
              <a:extLst>
                <a:ext uri="{FF2B5EF4-FFF2-40B4-BE49-F238E27FC236}">
                  <a16:creationId xmlns:a16="http://schemas.microsoft.com/office/drawing/2014/main" id="{78AD9591-95B0-44FD-B301-7AF4B86F4DFA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34;p79">
              <a:extLst>
                <a:ext uri="{FF2B5EF4-FFF2-40B4-BE49-F238E27FC236}">
                  <a16:creationId xmlns:a16="http://schemas.microsoft.com/office/drawing/2014/main" id="{98B61531-5C49-4384-A621-1FCD2B13AFA7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12735;p79">
              <a:extLst>
                <a:ext uri="{FF2B5EF4-FFF2-40B4-BE49-F238E27FC236}">
                  <a16:creationId xmlns:a16="http://schemas.microsoft.com/office/drawing/2014/main" id="{C91BE20C-7E51-40DE-AF17-427D08DAF284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36;p79">
              <a:extLst>
                <a:ext uri="{FF2B5EF4-FFF2-40B4-BE49-F238E27FC236}">
                  <a16:creationId xmlns:a16="http://schemas.microsoft.com/office/drawing/2014/main" id="{B910D44D-76C2-4EB9-8EB3-CAB21E7EF70F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2737;p79">
              <a:extLst>
                <a:ext uri="{FF2B5EF4-FFF2-40B4-BE49-F238E27FC236}">
                  <a16:creationId xmlns:a16="http://schemas.microsoft.com/office/drawing/2014/main" id="{54ACE214-69D7-4E3B-8828-EE46068CA7D7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38;p79">
              <a:extLst>
                <a:ext uri="{FF2B5EF4-FFF2-40B4-BE49-F238E27FC236}">
                  <a16:creationId xmlns:a16="http://schemas.microsoft.com/office/drawing/2014/main" id="{E95A608F-E6BB-498F-8D10-C0EA3CE5C7B8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39;p79">
              <a:extLst>
                <a:ext uri="{FF2B5EF4-FFF2-40B4-BE49-F238E27FC236}">
                  <a16:creationId xmlns:a16="http://schemas.microsoft.com/office/drawing/2014/main" id="{14549F35-699A-4D95-A304-2392C457F009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40;p79">
              <a:extLst>
                <a:ext uri="{FF2B5EF4-FFF2-40B4-BE49-F238E27FC236}">
                  <a16:creationId xmlns:a16="http://schemas.microsoft.com/office/drawing/2014/main" id="{9A63E2E4-25D1-4B7D-817D-FCDB79F21E81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41;p79">
              <a:extLst>
                <a:ext uri="{FF2B5EF4-FFF2-40B4-BE49-F238E27FC236}">
                  <a16:creationId xmlns:a16="http://schemas.microsoft.com/office/drawing/2014/main" id="{EC191DA6-EE96-41C6-9F30-66E75998D20F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12742;p79">
              <a:extLst>
                <a:ext uri="{FF2B5EF4-FFF2-40B4-BE49-F238E27FC236}">
                  <a16:creationId xmlns:a16="http://schemas.microsoft.com/office/drawing/2014/main" id="{B2CBFA01-4C14-424D-8206-487F33C0181E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743;p79">
              <a:extLst>
                <a:ext uri="{FF2B5EF4-FFF2-40B4-BE49-F238E27FC236}">
                  <a16:creationId xmlns:a16="http://schemas.microsoft.com/office/drawing/2014/main" id="{F072FEDB-1109-41ED-A7C2-C2EB9FED0AE1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744;p79">
              <a:extLst>
                <a:ext uri="{FF2B5EF4-FFF2-40B4-BE49-F238E27FC236}">
                  <a16:creationId xmlns:a16="http://schemas.microsoft.com/office/drawing/2014/main" id="{9A7EC666-0762-4B15-B4B2-E3761427DDF5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745;p79">
              <a:extLst>
                <a:ext uri="{FF2B5EF4-FFF2-40B4-BE49-F238E27FC236}">
                  <a16:creationId xmlns:a16="http://schemas.microsoft.com/office/drawing/2014/main" id="{B947A418-1102-436C-A218-B4DA9A1FA76D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746;p79">
              <a:extLst>
                <a:ext uri="{FF2B5EF4-FFF2-40B4-BE49-F238E27FC236}">
                  <a16:creationId xmlns:a16="http://schemas.microsoft.com/office/drawing/2014/main" id="{F87291E5-BFB3-473A-BE8D-78FBB1BDABD1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747;p79">
              <a:extLst>
                <a:ext uri="{FF2B5EF4-FFF2-40B4-BE49-F238E27FC236}">
                  <a16:creationId xmlns:a16="http://schemas.microsoft.com/office/drawing/2014/main" id="{CBDB49E3-CF8F-4F7C-8173-151ED276EDF8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748;p79">
              <a:extLst>
                <a:ext uri="{FF2B5EF4-FFF2-40B4-BE49-F238E27FC236}">
                  <a16:creationId xmlns:a16="http://schemas.microsoft.com/office/drawing/2014/main" id="{E705B50B-98F4-4CBA-AB42-CFDF4761D66D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749;p79">
              <a:extLst>
                <a:ext uri="{FF2B5EF4-FFF2-40B4-BE49-F238E27FC236}">
                  <a16:creationId xmlns:a16="http://schemas.microsoft.com/office/drawing/2014/main" id="{46545BEA-33E8-4CED-8B69-879BE2080B51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12750;p79">
              <a:extLst>
                <a:ext uri="{FF2B5EF4-FFF2-40B4-BE49-F238E27FC236}">
                  <a16:creationId xmlns:a16="http://schemas.microsoft.com/office/drawing/2014/main" id="{BBECBD2F-25F8-4375-90F7-2B0EEC00BE1C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12751;p79">
              <a:extLst>
                <a:ext uri="{FF2B5EF4-FFF2-40B4-BE49-F238E27FC236}">
                  <a16:creationId xmlns:a16="http://schemas.microsoft.com/office/drawing/2014/main" id="{4DEC5D92-C832-44BE-98B0-DC5530B14643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752;p79">
              <a:extLst>
                <a:ext uri="{FF2B5EF4-FFF2-40B4-BE49-F238E27FC236}">
                  <a16:creationId xmlns:a16="http://schemas.microsoft.com/office/drawing/2014/main" id="{AC6F61BF-9926-47E3-99EA-7C5067EEE589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753;p79">
              <a:extLst>
                <a:ext uri="{FF2B5EF4-FFF2-40B4-BE49-F238E27FC236}">
                  <a16:creationId xmlns:a16="http://schemas.microsoft.com/office/drawing/2014/main" id="{5A5420FA-9643-4097-AE07-0020FC56C979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754;p79">
              <a:extLst>
                <a:ext uri="{FF2B5EF4-FFF2-40B4-BE49-F238E27FC236}">
                  <a16:creationId xmlns:a16="http://schemas.microsoft.com/office/drawing/2014/main" id="{8BB19984-4CEE-4351-B7EB-208D9F634E58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755;p79">
              <a:extLst>
                <a:ext uri="{FF2B5EF4-FFF2-40B4-BE49-F238E27FC236}">
                  <a16:creationId xmlns:a16="http://schemas.microsoft.com/office/drawing/2014/main" id="{1903ADBD-45A3-4B81-98B6-857AFFA689CE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2756;p79">
            <a:extLst>
              <a:ext uri="{FF2B5EF4-FFF2-40B4-BE49-F238E27FC236}">
                <a16:creationId xmlns:a16="http://schemas.microsoft.com/office/drawing/2014/main" id="{478E8BAC-84E0-4671-91FB-6F3CB90A3630}"/>
              </a:ext>
            </a:extLst>
          </p:cNvPr>
          <p:cNvGrpSpPr/>
          <p:nvPr/>
        </p:nvGrpSpPr>
        <p:grpSpPr>
          <a:xfrm>
            <a:off x="9153794" y="4350853"/>
            <a:ext cx="906613" cy="1102003"/>
            <a:chOff x="1839250" y="218300"/>
            <a:chExt cx="3899875" cy="5201150"/>
          </a:xfrm>
        </p:grpSpPr>
        <p:sp>
          <p:nvSpPr>
            <p:cNvPr id="104" name="Google Shape;12757;p79">
              <a:extLst>
                <a:ext uri="{FF2B5EF4-FFF2-40B4-BE49-F238E27FC236}">
                  <a16:creationId xmlns:a16="http://schemas.microsoft.com/office/drawing/2014/main" id="{EA4AF2B5-1121-4DD6-A103-7EB4A81AD1FE}"/>
                </a:ext>
              </a:extLst>
            </p:cNvPr>
            <p:cNvSpPr/>
            <p:nvPr/>
          </p:nvSpPr>
          <p:spPr>
            <a:xfrm>
              <a:off x="1839250" y="1703775"/>
              <a:ext cx="772475" cy="683350"/>
            </a:xfrm>
            <a:custGeom>
              <a:avLst/>
              <a:gdLst/>
              <a:ahLst/>
              <a:cxnLst/>
              <a:rect l="l" t="t" r="r" b="b"/>
              <a:pathLst>
                <a:path w="30899" h="27334" extrusionOk="0">
                  <a:moveTo>
                    <a:pt x="29869" y="15529"/>
                  </a:moveTo>
                  <a:cubicBezTo>
                    <a:pt x="30899" y="6576"/>
                    <a:pt x="16559" y="0"/>
                    <a:pt x="8082" y="3803"/>
                  </a:cubicBezTo>
                  <a:cubicBezTo>
                    <a:pt x="1189" y="6814"/>
                    <a:pt x="1" y="17034"/>
                    <a:pt x="5864" y="21629"/>
                  </a:cubicBezTo>
                  <a:cubicBezTo>
                    <a:pt x="13231" y="27333"/>
                    <a:pt x="28759" y="24402"/>
                    <a:pt x="29869" y="1552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758;p79">
              <a:extLst>
                <a:ext uri="{FF2B5EF4-FFF2-40B4-BE49-F238E27FC236}">
                  <a16:creationId xmlns:a16="http://schemas.microsoft.com/office/drawing/2014/main" id="{4D077304-0615-4E41-9A5C-066D0579A45B}"/>
                </a:ext>
              </a:extLst>
            </p:cNvPr>
            <p:cNvSpPr/>
            <p:nvPr/>
          </p:nvSpPr>
          <p:spPr>
            <a:xfrm>
              <a:off x="1936300" y="2004825"/>
              <a:ext cx="198100" cy="231750"/>
            </a:xfrm>
            <a:custGeom>
              <a:avLst/>
              <a:gdLst/>
              <a:ahLst/>
              <a:cxnLst/>
              <a:rect l="l" t="t" r="r" b="b"/>
              <a:pathLst>
                <a:path w="7924" h="9270" extrusionOk="0">
                  <a:moveTo>
                    <a:pt x="6814" y="8795"/>
                  </a:moveTo>
                  <a:cubicBezTo>
                    <a:pt x="7686" y="8319"/>
                    <a:pt x="7923" y="7210"/>
                    <a:pt x="7290" y="6418"/>
                  </a:cubicBezTo>
                  <a:cubicBezTo>
                    <a:pt x="7052" y="6101"/>
                    <a:pt x="5547" y="6022"/>
                    <a:pt x="4358" y="5071"/>
                  </a:cubicBezTo>
                  <a:cubicBezTo>
                    <a:pt x="2774" y="3883"/>
                    <a:pt x="476" y="1"/>
                    <a:pt x="397" y="634"/>
                  </a:cubicBezTo>
                  <a:cubicBezTo>
                    <a:pt x="1" y="3328"/>
                    <a:pt x="2298" y="7289"/>
                    <a:pt x="4358" y="8399"/>
                  </a:cubicBezTo>
                  <a:cubicBezTo>
                    <a:pt x="5388" y="8953"/>
                    <a:pt x="6022" y="9270"/>
                    <a:pt x="6814" y="879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759;p79">
              <a:extLst>
                <a:ext uri="{FF2B5EF4-FFF2-40B4-BE49-F238E27FC236}">
                  <a16:creationId xmlns:a16="http://schemas.microsoft.com/office/drawing/2014/main" id="{7A1F3673-59AF-4818-ADAE-D3D39D27D9DE}"/>
                </a:ext>
              </a:extLst>
            </p:cNvPr>
            <p:cNvSpPr/>
            <p:nvPr/>
          </p:nvSpPr>
          <p:spPr>
            <a:xfrm>
              <a:off x="3182125" y="517375"/>
              <a:ext cx="1352775" cy="3907800"/>
            </a:xfrm>
            <a:custGeom>
              <a:avLst/>
              <a:gdLst/>
              <a:ahLst/>
              <a:cxnLst/>
              <a:rect l="l" t="t" r="r" b="b"/>
              <a:pathLst>
                <a:path w="54111" h="156312" fill="none" extrusionOk="0">
                  <a:moveTo>
                    <a:pt x="54111" y="156312"/>
                  </a:moveTo>
                  <a:cubicBezTo>
                    <a:pt x="29947" y="134445"/>
                    <a:pt x="0" y="39296"/>
                    <a:pt x="12755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760;p79">
              <a:extLst>
                <a:ext uri="{FF2B5EF4-FFF2-40B4-BE49-F238E27FC236}">
                  <a16:creationId xmlns:a16="http://schemas.microsoft.com/office/drawing/2014/main" id="{38C613D5-40A7-4BC3-8116-4A1C96BAC974}"/>
                </a:ext>
              </a:extLst>
            </p:cNvPr>
            <p:cNvSpPr/>
            <p:nvPr/>
          </p:nvSpPr>
          <p:spPr>
            <a:xfrm>
              <a:off x="3073175" y="1602750"/>
              <a:ext cx="471425" cy="513025"/>
            </a:xfrm>
            <a:custGeom>
              <a:avLst/>
              <a:gdLst/>
              <a:ahLst/>
              <a:cxnLst/>
              <a:rect l="l" t="t" r="r" b="b"/>
              <a:pathLst>
                <a:path w="18857" h="20521" fill="none" extrusionOk="0">
                  <a:moveTo>
                    <a:pt x="18856" y="20520"/>
                  </a:moveTo>
                  <a:cubicBezTo>
                    <a:pt x="18540" y="16163"/>
                    <a:pt x="7210" y="1"/>
                    <a:pt x="1" y="714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761;p79">
              <a:extLst>
                <a:ext uri="{FF2B5EF4-FFF2-40B4-BE49-F238E27FC236}">
                  <a16:creationId xmlns:a16="http://schemas.microsoft.com/office/drawing/2014/main" id="{B4B36C8D-0072-4E20-A7E8-79640D4DE0C2}"/>
                </a:ext>
              </a:extLst>
            </p:cNvPr>
            <p:cNvSpPr/>
            <p:nvPr/>
          </p:nvSpPr>
          <p:spPr>
            <a:xfrm>
              <a:off x="4267500" y="3430875"/>
              <a:ext cx="556575" cy="722950"/>
            </a:xfrm>
            <a:custGeom>
              <a:avLst/>
              <a:gdLst/>
              <a:ahLst/>
              <a:cxnLst/>
              <a:rect l="l" t="t" r="r" b="b"/>
              <a:pathLst>
                <a:path w="22263" h="28918" fill="none" extrusionOk="0">
                  <a:moveTo>
                    <a:pt x="1823" y="28918"/>
                  </a:moveTo>
                  <a:cubicBezTo>
                    <a:pt x="555" y="24798"/>
                    <a:pt x="0" y="1"/>
                    <a:pt x="2226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762;p79">
              <a:extLst>
                <a:ext uri="{FF2B5EF4-FFF2-40B4-BE49-F238E27FC236}">
                  <a16:creationId xmlns:a16="http://schemas.microsoft.com/office/drawing/2014/main" id="{FB84844F-F5E9-4D84-8D95-A196801934B9}"/>
                </a:ext>
              </a:extLst>
            </p:cNvPr>
            <p:cNvSpPr/>
            <p:nvPr/>
          </p:nvSpPr>
          <p:spPr>
            <a:xfrm>
              <a:off x="3556450" y="4274625"/>
              <a:ext cx="871500" cy="287225"/>
            </a:xfrm>
            <a:custGeom>
              <a:avLst/>
              <a:gdLst/>
              <a:ahLst/>
              <a:cxnLst/>
              <a:rect l="l" t="t" r="r" b="b"/>
              <a:pathLst>
                <a:path w="34860" h="11489" fill="none" extrusionOk="0">
                  <a:moveTo>
                    <a:pt x="34860" y="1427"/>
                  </a:moveTo>
                  <a:cubicBezTo>
                    <a:pt x="30819" y="0"/>
                    <a:pt x="7765" y="5229"/>
                    <a:pt x="1" y="11488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763;p79">
              <a:extLst>
                <a:ext uri="{FF2B5EF4-FFF2-40B4-BE49-F238E27FC236}">
                  <a16:creationId xmlns:a16="http://schemas.microsoft.com/office/drawing/2014/main" id="{72B8B270-C50C-4FEC-9BA7-2015A1D3A8DD}"/>
                </a:ext>
              </a:extLst>
            </p:cNvPr>
            <p:cNvSpPr/>
            <p:nvPr/>
          </p:nvSpPr>
          <p:spPr>
            <a:xfrm>
              <a:off x="2782025" y="1565125"/>
              <a:ext cx="2396575" cy="3355200"/>
            </a:xfrm>
            <a:custGeom>
              <a:avLst/>
              <a:gdLst/>
              <a:ahLst/>
              <a:cxnLst/>
              <a:rect l="l" t="t" r="r" b="b"/>
              <a:pathLst>
                <a:path w="95863" h="134208" fill="none" extrusionOk="0">
                  <a:moveTo>
                    <a:pt x="95863" y="134208"/>
                  </a:moveTo>
                  <a:cubicBezTo>
                    <a:pt x="61479" y="115431"/>
                    <a:pt x="12756" y="51338"/>
                    <a:pt x="1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764;p79">
              <a:extLst>
                <a:ext uri="{FF2B5EF4-FFF2-40B4-BE49-F238E27FC236}">
                  <a16:creationId xmlns:a16="http://schemas.microsoft.com/office/drawing/2014/main" id="{7792085E-EDED-4345-92C7-F98BAEDAB821}"/>
                </a:ext>
              </a:extLst>
            </p:cNvPr>
            <p:cNvSpPr/>
            <p:nvPr/>
          </p:nvSpPr>
          <p:spPr>
            <a:xfrm>
              <a:off x="2275000" y="1834500"/>
              <a:ext cx="770475" cy="683325"/>
            </a:xfrm>
            <a:custGeom>
              <a:avLst/>
              <a:gdLst/>
              <a:ahLst/>
              <a:cxnLst/>
              <a:rect l="l" t="t" r="r" b="b"/>
              <a:pathLst>
                <a:path w="30819" h="27333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2" y="23530"/>
                  </a:cubicBezTo>
                  <a:cubicBezTo>
                    <a:pt x="1189" y="20440"/>
                    <a:pt x="0" y="10141"/>
                    <a:pt x="5942" y="5625"/>
                  </a:cubicBezTo>
                  <a:cubicBezTo>
                    <a:pt x="13310" y="0"/>
                    <a:pt x="28838" y="3090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765;p79">
              <a:extLst>
                <a:ext uri="{FF2B5EF4-FFF2-40B4-BE49-F238E27FC236}">
                  <a16:creationId xmlns:a16="http://schemas.microsoft.com/office/drawing/2014/main" id="{F526DA1A-2AE0-4977-B3D3-BED173D71E8F}"/>
                </a:ext>
              </a:extLst>
            </p:cNvPr>
            <p:cNvSpPr/>
            <p:nvPr/>
          </p:nvSpPr>
          <p:spPr>
            <a:xfrm>
              <a:off x="2625575" y="1979075"/>
              <a:ext cx="93100" cy="91150"/>
            </a:xfrm>
            <a:custGeom>
              <a:avLst/>
              <a:gdLst/>
              <a:ahLst/>
              <a:cxnLst/>
              <a:rect l="l" t="t" r="r" b="b"/>
              <a:pathLst>
                <a:path w="3724" h="3646" extrusionOk="0">
                  <a:moveTo>
                    <a:pt x="1981" y="159"/>
                  </a:moveTo>
                  <a:cubicBezTo>
                    <a:pt x="3328" y="397"/>
                    <a:pt x="3724" y="2061"/>
                    <a:pt x="2615" y="2853"/>
                  </a:cubicBezTo>
                  <a:cubicBezTo>
                    <a:pt x="1505" y="3645"/>
                    <a:pt x="0" y="2694"/>
                    <a:pt x="238" y="1427"/>
                  </a:cubicBezTo>
                  <a:cubicBezTo>
                    <a:pt x="396" y="555"/>
                    <a:pt x="118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766;p79">
              <a:extLst>
                <a:ext uri="{FF2B5EF4-FFF2-40B4-BE49-F238E27FC236}">
                  <a16:creationId xmlns:a16="http://schemas.microsoft.com/office/drawing/2014/main" id="{44EA8DBD-F828-4393-B6B6-3CA7644ADEF3}"/>
                </a:ext>
              </a:extLst>
            </p:cNvPr>
            <p:cNvSpPr/>
            <p:nvPr/>
          </p:nvSpPr>
          <p:spPr>
            <a:xfrm>
              <a:off x="2372050" y="1985025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7051" y="3169"/>
                    <a:pt x="5546" y="3249"/>
                    <a:pt x="4358" y="4120"/>
                  </a:cubicBezTo>
                  <a:cubicBezTo>
                    <a:pt x="2773" y="5388"/>
                    <a:pt x="397" y="9191"/>
                    <a:pt x="397" y="8557"/>
                  </a:cubicBezTo>
                  <a:cubicBezTo>
                    <a:pt x="0" y="5863"/>
                    <a:pt x="2377" y="1902"/>
                    <a:pt x="4358" y="793"/>
                  </a:cubicBezTo>
                  <a:cubicBezTo>
                    <a:pt x="5388" y="238"/>
                    <a:pt x="6021" y="0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767;p79">
              <a:extLst>
                <a:ext uri="{FF2B5EF4-FFF2-40B4-BE49-F238E27FC236}">
                  <a16:creationId xmlns:a16="http://schemas.microsoft.com/office/drawing/2014/main" id="{B28B1774-D967-4953-9286-63CA7E69BBCD}"/>
                </a:ext>
              </a:extLst>
            </p:cNvPr>
            <p:cNvSpPr/>
            <p:nvPr/>
          </p:nvSpPr>
          <p:spPr>
            <a:xfrm>
              <a:off x="3225700" y="2030575"/>
              <a:ext cx="91125" cy="91125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2298" y="3407"/>
                  </a:moveTo>
                  <a:cubicBezTo>
                    <a:pt x="951" y="3645"/>
                    <a:pt x="0" y="2140"/>
                    <a:pt x="792" y="1031"/>
                  </a:cubicBezTo>
                  <a:cubicBezTo>
                    <a:pt x="1585" y="1"/>
                    <a:pt x="3328" y="397"/>
                    <a:pt x="3486" y="1664"/>
                  </a:cubicBezTo>
                  <a:cubicBezTo>
                    <a:pt x="3645" y="2536"/>
                    <a:pt x="3090" y="3249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768;p79">
              <a:extLst>
                <a:ext uri="{FF2B5EF4-FFF2-40B4-BE49-F238E27FC236}">
                  <a16:creationId xmlns:a16="http://schemas.microsoft.com/office/drawing/2014/main" id="{9B1827F2-2F26-4FE8-9AE2-938B0B04D9AB}"/>
                </a:ext>
              </a:extLst>
            </p:cNvPr>
            <p:cNvSpPr/>
            <p:nvPr/>
          </p:nvSpPr>
          <p:spPr>
            <a:xfrm>
              <a:off x="2096750" y="229597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09" y="11964"/>
                  </a:moveTo>
                  <a:cubicBezTo>
                    <a:pt x="30739" y="20916"/>
                    <a:pt x="16320" y="27333"/>
                    <a:pt x="7923" y="23451"/>
                  </a:cubicBezTo>
                  <a:cubicBezTo>
                    <a:pt x="1109" y="20362"/>
                    <a:pt x="0" y="10142"/>
                    <a:pt x="5942" y="5626"/>
                  </a:cubicBezTo>
                  <a:cubicBezTo>
                    <a:pt x="13231" y="1"/>
                    <a:pt x="28759" y="3011"/>
                    <a:pt x="29709" y="1196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769;p79">
              <a:extLst>
                <a:ext uri="{FF2B5EF4-FFF2-40B4-BE49-F238E27FC236}">
                  <a16:creationId xmlns:a16="http://schemas.microsoft.com/office/drawing/2014/main" id="{F34CED2C-2F9A-41E4-9B5C-7584BDEA4FAB}"/>
                </a:ext>
              </a:extLst>
            </p:cNvPr>
            <p:cNvSpPr/>
            <p:nvPr/>
          </p:nvSpPr>
          <p:spPr>
            <a:xfrm>
              <a:off x="2193800" y="2444525"/>
              <a:ext cx="196100" cy="229775"/>
            </a:xfrm>
            <a:custGeom>
              <a:avLst/>
              <a:gdLst/>
              <a:ahLst/>
              <a:cxnLst/>
              <a:rect l="l" t="t" r="r" b="b"/>
              <a:pathLst>
                <a:path w="7844" h="9191" extrusionOk="0">
                  <a:moveTo>
                    <a:pt x="6813" y="476"/>
                  </a:moveTo>
                  <a:cubicBezTo>
                    <a:pt x="7606" y="951"/>
                    <a:pt x="7843" y="2060"/>
                    <a:pt x="7210" y="2853"/>
                  </a:cubicBezTo>
                  <a:cubicBezTo>
                    <a:pt x="6972" y="3170"/>
                    <a:pt x="5467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08" y="318"/>
                    <a:pt x="6021" y="1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770;p79">
              <a:extLst>
                <a:ext uri="{FF2B5EF4-FFF2-40B4-BE49-F238E27FC236}">
                  <a16:creationId xmlns:a16="http://schemas.microsoft.com/office/drawing/2014/main" id="{8FB46769-4B99-43EB-8B49-6AB9D2812C25}"/>
                </a:ext>
              </a:extLst>
            </p:cNvPr>
            <p:cNvSpPr/>
            <p:nvPr/>
          </p:nvSpPr>
          <p:spPr>
            <a:xfrm>
              <a:off x="2494850" y="294562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89" y="12043"/>
                  </a:moveTo>
                  <a:cubicBezTo>
                    <a:pt x="30739" y="20916"/>
                    <a:pt x="16321" y="27333"/>
                    <a:pt x="8002" y="23530"/>
                  </a:cubicBezTo>
                  <a:cubicBezTo>
                    <a:pt x="1109" y="20441"/>
                    <a:pt x="0" y="10221"/>
                    <a:pt x="5942" y="5625"/>
                  </a:cubicBezTo>
                  <a:cubicBezTo>
                    <a:pt x="13231" y="1"/>
                    <a:pt x="28759" y="3090"/>
                    <a:pt x="29789" y="1204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771;p79">
              <a:extLst>
                <a:ext uri="{FF2B5EF4-FFF2-40B4-BE49-F238E27FC236}">
                  <a16:creationId xmlns:a16="http://schemas.microsoft.com/office/drawing/2014/main" id="{9CCABCD4-0393-4B26-AC69-BBFEC5099BE3}"/>
                </a:ext>
              </a:extLst>
            </p:cNvPr>
            <p:cNvSpPr/>
            <p:nvPr/>
          </p:nvSpPr>
          <p:spPr>
            <a:xfrm>
              <a:off x="2845425" y="3090200"/>
              <a:ext cx="91125" cy="91150"/>
            </a:xfrm>
            <a:custGeom>
              <a:avLst/>
              <a:gdLst/>
              <a:ahLst/>
              <a:cxnLst/>
              <a:rect l="l" t="t" r="r" b="b"/>
              <a:pathLst>
                <a:path w="3645" h="3646" extrusionOk="0">
                  <a:moveTo>
                    <a:pt x="1981" y="159"/>
                  </a:moveTo>
                  <a:cubicBezTo>
                    <a:pt x="3248" y="397"/>
                    <a:pt x="3644" y="2061"/>
                    <a:pt x="2535" y="2853"/>
                  </a:cubicBezTo>
                  <a:cubicBezTo>
                    <a:pt x="1426" y="3645"/>
                    <a:pt x="0" y="2695"/>
                    <a:pt x="238" y="1427"/>
                  </a:cubicBezTo>
                  <a:cubicBezTo>
                    <a:pt x="317" y="556"/>
                    <a:pt x="110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772;p79">
              <a:extLst>
                <a:ext uri="{FF2B5EF4-FFF2-40B4-BE49-F238E27FC236}">
                  <a16:creationId xmlns:a16="http://schemas.microsoft.com/office/drawing/2014/main" id="{61A99F81-2AEB-4FCC-A8DE-A94A8C46030A}"/>
                </a:ext>
              </a:extLst>
            </p:cNvPr>
            <p:cNvSpPr/>
            <p:nvPr/>
          </p:nvSpPr>
          <p:spPr>
            <a:xfrm>
              <a:off x="2591900" y="3096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6972" y="3170"/>
                    <a:pt x="5546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88" y="318"/>
                    <a:pt x="6021" y="1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773;p79">
              <a:extLst>
                <a:ext uri="{FF2B5EF4-FFF2-40B4-BE49-F238E27FC236}">
                  <a16:creationId xmlns:a16="http://schemas.microsoft.com/office/drawing/2014/main" id="{AF6A50B2-71D1-4AA5-9609-7E50129C7FA7}"/>
                </a:ext>
              </a:extLst>
            </p:cNvPr>
            <p:cNvSpPr/>
            <p:nvPr/>
          </p:nvSpPr>
          <p:spPr>
            <a:xfrm>
              <a:off x="2425525" y="2507900"/>
              <a:ext cx="917050" cy="764550"/>
            </a:xfrm>
            <a:custGeom>
              <a:avLst/>
              <a:gdLst/>
              <a:ahLst/>
              <a:cxnLst/>
              <a:rect l="l" t="t" r="r" b="b"/>
              <a:pathLst>
                <a:path w="36682" h="30582" extrusionOk="0">
                  <a:moveTo>
                    <a:pt x="34146" y="11013"/>
                  </a:moveTo>
                  <a:cubicBezTo>
                    <a:pt x="31611" y="1031"/>
                    <a:pt x="13548" y="1"/>
                    <a:pt x="6101" y="7527"/>
                  </a:cubicBezTo>
                  <a:cubicBezTo>
                    <a:pt x="0" y="13707"/>
                    <a:pt x="2932" y="25115"/>
                    <a:pt x="11171" y="27571"/>
                  </a:cubicBezTo>
                  <a:cubicBezTo>
                    <a:pt x="21312" y="30582"/>
                    <a:pt x="36681" y="20995"/>
                    <a:pt x="34146" y="1101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774;p79">
              <a:extLst>
                <a:ext uri="{FF2B5EF4-FFF2-40B4-BE49-F238E27FC236}">
                  <a16:creationId xmlns:a16="http://schemas.microsoft.com/office/drawing/2014/main" id="{596741E6-C0B7-4EBF-B978-4F5E1EC1DE8B}"/>
                </a:ext>
              </a:extLst>
            </p:cNvPr>
            <p:cNvSpPr/>
            <p:nvPr/>
          </p:nvSpPr>
          <p:spPr>
            <a:xfrm>
              <a:off x="2564175" y="2957500"/>
              <a:ext cx="279275" cy="188200"/>
            </a:xfrm>
            <a:custGeom>
              <a:avLst/>
              <a:gdLst/>
              <a:ahLst/>
              <a:cxnLst/>
              <a:rect l="l" t="t" r="r" b="b"/>
              <a:pathLst>
                <a:path w="11171" h="7528" extrusionOk="0">
                  <a:moveTo>
                    <a:pt x="10379" y="6735"/>
                  </a:moveTo>
                  <a:cubicBezTo>
                    <a:pt x="11171" y="5864"/>
                    <a:pt x="10933" y="4517"/>
                    <a:pt x="9903" y="3962"/>
                  </a:cubicBezTo>
                  <a:cubicBezTo>
                    <a:pt x="9507" y="3724"/>
                    <a:pt x="7923" y="4279"/>
                    <a:pt x="6180" y="3804"/>
                  </a:cubicBezTo>
                  <a:cubicBezTo>
                    <a:pt x="4041" y="3091"/>
                    <a:pt x="0" y="1"/>
                    <a:pt x="159" y="714"/>
                  </a:cubicBezTo>
                  <a:cubicBezTo>
                    <a:pt x="872" y="3724"/>
                    <a:pt x="4991" y="6973"/>
                    <a:pt x="7606" y="7369"/>
                  </a:cubicBezTo>
                  <a:cubicBezTo>
                    <a:pt x="8953" y="7527"/>
                    <a:pt x="9824" y="7527"/>
                    <a:pt x="10379" y="67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775;p79">
              <a:extLst>
                <a:ext uri="{FF2B5EF4-FFF2-40B4-BE49-F238E27FC236}">
                  <a16:creationId xmlns:a16="http://schemas.microsoft.com/office/drawing/2014/main" id="{CB4FA390-C6AF-42D5-861F-C47B3669C943}"/>
                </a:ext>
              </a:extLst>
            </p:cNvPr>
            <p:cNvSpPr/>
            <p:nvPr/>
          </p:nvSpPr>
          <p:spPr>
            <a:xfrm>
              <a:off x="3705000" y="2167250"/>
              <a:ext cx="556575" cy="724925"/>
            </a:xfrm>
            <a:custGeom>
              <a:avLst/>
              <a:gdLst/>
              <a:ahLst/>
              <a:cxnLst/>
              <a:rect l="l" t="t" r="r" b="b"/>
              <a:pathLst>
                <a:path w="22263" h="28997" fill="none" extrusionOk="0">
                  <a:moveTo>
                    <a:pt x="1823" y="28996"/>
                  </a:moveTo>
                  <a:cubicBezTo>
                    <a:pt x="555" y="24877"/>
                    <a:pt x="1" y="0"/>
                    <a:pt x="22263" y="79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776;p79">
              <a:extLst>
                <a:ext uri="{FF2B5EF4-FFF2-40B4-BE49-F238E27FC236}">
                  <a16:creationId xmlns:a16="http://schemas.microsoft.com/office/drawing/2014/main" id="{D60FAF2B-B3B1-4794-AAE8-66A2A9AD2C95}"/>
                </a:ext>
              </a:extLst>
            </p:cNvPr>
            <p:cNvSpPr/>
            <p:nvPr/>
          </p:nvSpPr>
          <p:spPr>
            <a:xfrm>
              <a:off x="4671550" y="4086475"/>
              <a:ext cx="776425" cy="762550"/>
            </a:xfrm>
            <a:custGeom>
              <a:avLst/>
              <a:gdLst/>
              <a:ahLst/>
              <a:cxnLst/>
              <a:rect l="l" t="t" r="r" b="b"/>
              <a:pathLst>
                <a:path w="31057" h="30502" extrusionOk="0">
                  <a:moveTo>
                    <a:pt x="6259" y="24005"/>
                  </a:moveTo>
                  <a:cubicBezTo>
                    <a:pt x="0" y="17509"/>
                    <a:pt x="7606" y="3724"/>
                    <a:pt x="16637" y="1664"/>
                  </a:cubicBezTo>
                  <a:cubicBezTo>
                    <a:pt x="23926" y="0"/>
                    <a:pt x="31056" y="7447"/>
                    <a:pt x="29076" y="14657"/>
                  </a:cubicBezTo>
                  <a:cubicBezTo>
                    <a:pt x="26620" y="23609"/>
                    <a:pt x="12439" y="30502"/>
                    <a:pt x="6259" y="2400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777;p79">
              <a:extLst>
                <a:ext uri="{FF2B5EF4-FFF2-40B4-BE49-F238E27FC236}">
                  <a16:creationId xmlns:a16="http://schemas.microsoft.com/office/drawing/2014/main" id="{1DB914BA-CCDB-43A8-9800-DAE492917AA9}"/>
                </a:ext>
              </a:extLst>
            </p:cNvPr>
            <p:cNvSpPr/>
            <p:nvPr/>
          </p:nvSpPr>
          <p:spPr>
            <a:xfrm>
              <a:off x="5129075" y="4518250"/>
              <a:ext cx="89150" cy="97075"/>
            </a:xfrm>
            <a:custGeom>
              <a:avLst/>
              <a:gdLst/>
              <a:ahLst/>
              <a:cxnLst/>
              <a:rect l="l" t="t" r="r" b="b"/>
              <a:pathLst>
                <a:path w="3566" h="3883" extrusionOk="0">
                  <a:moveTo>
                    <a:pt x="2615" y="3248"/>
                  </a:moveTo>
                  <a:cubicBezTo>
                    <a:pt x="1347" y="3882"/>
                    <a:pt x="0" y="2694"/>
                    <a:pt x="396" y="1426"/>
                  </a:cubicBezTo>
                  <a:cubicBezTo>
                    <a:pt x="872" y="159"/>
                    <a:pt x="2615" y="0"/>
                    <a:pt x="3248" y="1268"/>
                  </a:cubicBezTo>
                  <a:cubicBezTo>
                    <a:pt x="3565" y="1981"/>
                    <a:pt x="3248" y="2852"/>
                    <a:pt x="2615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778;p79">
              <a:extLst>
                <a:ext uri="{FF2B5EF4-FFF2-40B4-BE49-F238E27FC236}">
                  <a16:creationId xmlns:a16="http://schemas.microsoft.com/office/drawing/2014/main" id="{AAABF468-1C55-4E2B-A2BA-F0F3712F937F}"/>
                </a:ext>
              </a:extLst>
            </p:cNvPr>
            <p:cNvSpPr/>
            <p:nvPr/>
          </p:nvSpPr>
          <p:spPr>
            <a:xfrm>
              <a:off x="5243950" y="4238975"/>
              <a:ext cx="114900" cy="273350"/>
            </a:xfrm>
            <a:custGeom>
              <a:avLst/>
              <a:gdLst/>
              <a:ahLst/>
              <a:cxnLst/>
              <a:rect l="l" t="t" r="r" b="b"/>
              <a:pathLst>
                <a:path w="4596" h="10934" extrusionOk="0">
                  <a:moveTo>
                    <a:pt x="1902" y="10775"/>
                  </a:moveTo>
                  <a:cubicBezTo>
                    <a:pt x="872" y="10933"/>
                    <a:pt x="0" y="10141"/>
                    <a:pt x="79" y="9191"/>
                  </a:cubicBezTo>
                  <a:cubicBezTo>
                    <a:pt x="79" y="8715"/>
                    <a:pt x="1189" y="7844"/>
                    <a:pt x="1664" y="6338"/>
                  </a:cubicBezTo>
                  <a:cubicBezTo>
                    <a:pt x="2139" y="4437"/>
                    <a:pt x="1664" y="0"/>
                    <a:pt x="2139" y="397"/>
                  </a:cubicBezTo>
                  <a:cubicBezTo>
                    <a:pt x="4041" y="2377"/>
                    <a:pt x="4595" y="6893"/>
                    <a:pt x="3565" y="9032"/>
                  </a:cubicBezTo>
                  <a:cubicBezTo>
                    <a:pt x="3090" y="10062"/>
                    <a:pt x="2773" y="10696"/>
                    <a:pt x="1902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79;p79">
              <a:extLst>
                <a:ext uri="{FF2B5EF4-FFF2-40B4-BE49-F238E27FC236}">
                  <a16:creationId xmlns:a16="http://schemas.microsoft.com/office/drawing/2014/main" id="{ACF1619E-B006-4767-BA17-224FA02A093C}"/>
                </a:ext>
              </a:extLst>
            </p:cNvPr>
            <p:cNvSpPr/>
            <p:nvPr/>
          </p:nvSpPr>
          <p:spPr>
            <a:xfrm>
              <a:off x="4946850" y="4678675"/>
              <a:ext cx="792275" cy="740775"/>
            </a:xfrm>
            <a:custGeom>
              <a:avLst/>
              <a:gdLst/>
              <a:ahLst/>
              <a:cxnLst/>
              <a:rect l="l" t="t" r="r" b="b"/>
              <a:pathLst>
                <a:path w="31691" h="29631" extrusionOk="0">
                  <a:moveTo>
                    <a:pt x="5705" y="6893"/>
                  </a:moveTo>
                  <a:cubicBezTo>
                    <a:pt x="11409" y="0"/>
                    <a:pt x="26065" y="5942"/>
                    <a:pt x="29155" y="14578"/>
                  </a:cubicBezTo>
                  <a:cubicBezTo>
                    <a:pt x="31690" y="21629"/>
                    <a:pt x="25115" y="29630"/>
                    <a:pt x="17668" y="28442"/>
                  </a:cubicBezTo>
                  <a:cubicBezTo>
                    <a:pt x="8557" y="27095"/>
                    <a:pt x="0" y="13865"/>
                    <a:pt x="5705" y="689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80;p79">
              <a:extLst>
                <a:ext uri="{FF2B5EF4-FFF2-40B4-BE49-F238E27FC236}">
                  <a16:creationId xmlns:a16="http://schemas.microsoft.com/office/drawing/2014/main" id="{1674AC80-41D9-4A98-A0BD-1A880E07C1BE}"/>
                </a:ext>
              </a:extLst>
            </p:cNvPr>
            <p:cNvSpPr/>
            <p:nvPr/>
          </p:nvSpPr>
          <p:spPr>
            <a:xfrm>
              <a:off x="3419800" y="4209275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838" y="8160"/>
                  </a:moveTo>
                  <a:cubicBezTo>
                    <a:pt x="32641" y="16320"/>
                    <a:pt x="20995" y="26937"/>
                    <a:pt x="11805" y="25986"/>
                  </a:cubicBezTo>
                  <a:cubicBezTo>
                    <a:pt x="4358" y="25194"/>
                    <a:pt x="0" y="15845"/>
                    <a:pt x="4199" y="9665"/>
                  </a:cubicBezTo>
                  <a:cubicBezTo>
                    <a:pt x="9349" y="2060"/>
                    <a:pt x="25114" y="0"/>
                    <a:pt x="28838" y="816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81;p79">
              <a:extLst>
                <a:ext uri="{FF2B5EF4-FFF2-40B4-BE49-F238E27FC236}">
                  <a16:creationId xmlns:a16="http://schemas.microsoft.com/office/drawing/2014/main" id="{AB486F68-285A-4E73-8E9E-78DA75D28F70}"/>
                </a:ext>
              </a:extLst>
            </p:cNvPr>
            <p:cNvSpPr/>
            <p:nvPr/>
          </p:nvSpPr>
          <p:spPr>
            <a:xfrm>
              <a:off x="3518825" y="4369700"/>
              <a:ext cx="263450" cy="322850"/>
            </a:xfrm>
            <a:custGeom>
              <a:avLst/>
              <a:gdLst/>
              <a:ahLst/>
              <a:cxnLst/>
              <a:rect l="l" t="t" r="r" b="b"/>
              <a:pathLst>
                <a:path w="10538" h="12914" extrusionOk="0">
                  <a:moveTo>
                    <a:pt x="8240" y="159"/>
                  </a:moveTo>
                  <a:cubicBezTo>
                    <a:pt x="9587" y="238"/>
                    <a:pt x="10537" y="1189"/>
                    <a:pt x="9824" y="2535"/>
                  </a:cubicBezTo>
                  <a:cubicBezTo>
                    <a:pt x="9507" y="3011"/>
                    <a:pt x="7289" y="3803"/>
                    <a:pt x="5863" y="5467"/>
                  </a:cubicBezTo>
                  <a:cubicBezTo>
                    <a:pt x="3962" y="7606"/>
                    <a:pt x="1823" y="12914"/>
                    <a:pt x="1506" y="12280"/>
                  </a:cubicBezTo>
                  <a:cubicBezTo>
                    <a:pt x="0" y="9507"/>
                    <a:pt x="1981" y="4041"/>
                    <a:pt x="4754" y="1743"/>
                  </a:cubicBezTo>
                  <a:cubicBezTo>
                    <a:pt x="6101" y="634"/>
                    <a:pt x="6893" y="0"/>
                    <a:pt x="8240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82;p79">
              <a:extLst>
                <a:ext uri="{FF2B5EF4-FFF2-40B4-BE49-F238E27FC236}">
                  <a16:creationId xmlns:a16="http://schemas.microsoft.com/office/drawing/2014/main" id="{B3BB90A1-25A0-4B84-8DD3-2EA7E0E3F486}"/>
                </a:ext>
              </a:extLst>
            </p:cNvPr>
            <p:cNvSpPr/>
            <p:nvPr/>
          </p:nvSpPr>
          <p:spPr>
            <a:xfrm>
              <a:off x="3164300" y="3565550"/>
              <a:ext cx="804150" cy="659575"/>
            </a:xfrm>
            <a:custGeom>
              <a:avLst/>
              <a:gdLst/>
              <a:ahLst/>
              <a:cxnLst/>
              <a:rect l="l" t="t" r="r" b="b"/>
              <a:pathLst>
                <a:path w="32166" h="26383" extrusionOk="0">
                  <a:moveTo>
                    <a:pt x="29630" y="8953"/>
                  </a:moveTo>
                  <a:cubicBezTo>
                    <a:pt x="27095" y="318"/>
                    <a:pt x="11329" y="1"/>
                    <a:pt x="5071" y="6735"/>
                  </a:cubicBezTo>
                  <a:cubicBezTo>
                    <a:pt x="0" y="12281"/>
                    <a:pt x="2852" y="22184"/>
                    <a:pt x="10141" y="24085"/>
                  </a:cubicBezTo>
                  <a:cubicBezTo>
                    <a:pt x="19093" y="26383"/>
                    <a:pt x="32165" y="17589"/>
                    <a:pt x="29630" y="895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83;p79">
              <a:extLst>
                <a:ext uri="{FF2B5EF4-FFF2-40B4-BE49-F238E27FC236}">
                  <a16:creationId xmlns:a16="http://schemas.microsoft.com/office/drawing/2014/main" id="{A0663A2C-1166-4BF8-AD6A-D0614B3D19B8}"/>
                </a:ext>
              </a:extLst>
            </p:cNvPr>
            <p:cNvSpPr/>
            <p:nvPr/>
          </p:nvSpPr>
          <p:spPr>
            <a:xfrm>
              <a:off x="3287100" y="3961675"/>
              <a:ext cx="247600" cy="158475"/>
            </a:xfrm>
            <a:custGeom>
              <a:avLst/>
              <a:gdLst/>
              <a:ahLst/>
              <a:cxnLst/>
              <a:rect l="l" t="t" r="r" b="b"/>
              <a:pathLst>
                <a:path w="9904" h="6339" extrusionOk="0">
                  <a:moveTo>
                    <a:pt x="9269" y="5547"/>
                  </a:moveTo>
                  <a:cubicBezTo>
                    <a:pt x="9903" y="4754"/>
                    <a:pt x="9666" y="3645"/>
                    <a:pt x="8794" y="3170"/>
                  </a:cubicBezTo>
                  <a:cubicBezTo>
                    <a:pt x="8398" y="2932"/>
                    <a:pt x="7051" y="3487"/>
                    <a:pt x="5546" y="3091"/>
                  </a:cubicBezTo>
                  <a:cubicBezTo>
                    <a:pt x="3645" y="2615"/>
                    <a:pt x="0" y="1"/>
                    <a:pt x="159" y="635"/>
                  </a:cubicBezTo>
                  <a:cubicBezTo>
                    <a:pt x="872" y="3249"/>
                    <a:pt x="4595" y="5943"/>
                    <a:pt x="6893" y="6180"/>
                  </a:cubicBezTo>
                  <a:cubicBezTo>
                    <a:pt x="8081" y="6260"/>
                    <a:pt x="8794" y="6339"/>
                    <a:pt x="9269" y="5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84;p79">
              <a:extLst>
                <a:ext uri="{FF2B5EF4-FFF2-40B4-BE49-F238E27FC236}">
                  <a16:creationId xmlns:a16="http://schemas.microsoft.com/office/drawing/2014/main" id="{A9C6AE6C-C05E-459C-961E-28124D5AE4C3}"/>
                </a:ext>
              </a:extLst>
            </p:cNvPr>
            <p:cNvSpPr/>
            <p:nvPr/>
          </p:nvSpPr>
          <p:spPr>
            <a:xfrm>
              <a:off x="3471300" y="3864625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08"/>
                  </a:moveTo>
                  <a:cubicBezTo>
                    <a:pt x="27491" y="872"/>
                    <a:pt x="11805" y="1"/>
                    <a:pt x="5308" y="6577"/>
                  </a:cubicBezTo>
                  <a:cubicBezTo>
                    <a:pt x="0" y="11885"/>
                    <a:pt x="2535" y="21867"/>
                    <a:pt x="9745" y="24006"/>
                  </a:cubicBezTo>
                  <a:cubicBezTo>
                    <a:pt x="18618" y="26620"/>
                    <a:pt x="32007" y="18223"/>
                    <a:pt x="29789" y="95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85;p79">
              <a:extLst>
                <a:ext uri="{FF2B5EF4-FFF2-40B4-BE49-F238E27FC236}">
                  <a16:creationId xmlns:a16="http://schemas.microsoft.com/office/drawing/2014/main" id="{A2690C25-CF30-4F0C-A88F-C01A58F4DBE1}"/>
                </a:ext>
              </a:extLst>
            </p:cNvPr>
            <p:cNvSpPr/>
            <p:nvPr/>
          </p:nvSpPr>
          <p:spPr>
            <a:xfrm>
              <a:off x="3592100" y="4254825"/>
              <a:ext cx="283250" cy="154500"/>
            </a:xfrm>
            <a:custGeom>
              <a:avLst/>
              <a:gdLst/>
              <a:ahLst/>
              <a:cxnLst/>
              <a:rect l="l" t="t" r="r" b="b"/>
              <a:pathLst>
                <a:path w="11330" h="6180" extrusionOk="0">
                  <a:moveTo>
                    <a:pt x="10458" y="5388"/>
                  </a:moveTo>
                  <a:cubicBezTo>
                    <a:pt x="11330" y="4754"/>
                    <a:pt x="11092" y="3407"/>
                    <a:pt x="10142" y="3011"/>
                  </a:cubicBezTo>
                  <a:cubicBezTo>
                    <a:pt x="9666" y="2773"/>
                    <a:pt x="8002" y="3407"/>
                    <a:pt x="6260" y="3011"/>
                  </a:cubicBezTo>
                  <a:cubicBezTo>
                    <a:pt x="4041" y="2535"/>
                    <a:pt x="1" y="0"/>
                    <a:pt x="159" y="634"/>
                  </a:cubicBezTo>
                  <a:cubicBezTo>
                    <a:pt x="714" y="3248"/>
                    <a:pt x="4754" y="5942"/>
                    <a:pt x="7527" y="6101"/>
                  </a:cubicBezTo>
                  <a:cubicBezTo>
                    <a:pt x="8953" y="6180"/>
                    <a:pt x="9745" y="6180"/>
                    <a:pt x="10458" y="538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86;p79">
              <a:extLst>
                <a:ext uri="{FF2B5EF4-FFF2-40B4-BE49-F238E27FC236}">
                  <a16:creationId xmlns:a16="http://schemas.microsoft.com/office/drawing/2014/main" id="{41C675B9-1523-4B16-B535-1FBC04B8B8DE}"/>
                </a:ext>
              </a:extLst>
            </p:cNvPr>
            <p:cNvSpPr/>
            <p:nvPr/>
          </p:nvSpPr>
          <p:spPr>
            <a:xfrm>
              <a:off x="3879300" y="4308300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997" y="8240"/>
                  </a:moveTo>
                  <a:cubicBezTo>
                    <a:pt x="25352" y="0"/>
                    <a:pt x="9666" y="1743"/>
                    <a:pt x="4358" y="9349"/>
                  </a:cubicBezTo>
                  <a:cubicBezTo>
                    <a:pt x="0" y="15449"/>
                    <a:pt x="4199" y="24877"/>
                    <a:pt x="11646" y="25748"/>
                  </a:cubicBezTo>
                  <a:cubicBezTo>
                    <a:pt x="20836" y="26937"/>
                    <a:pt x="32641" y="16479"/>
                    <a:pt x="28997" y="82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7;p79">
              <a:extLst>
                <a:ext uri="{FF2B5EF4-FFF2-40B4-BE49-F238E27FC236}">
                  <a16:creationId xmlns:a16="http://schemas.microsoft.com/office/drawing/2014/main" id="{B7D55E26-9F4A-41A5-B906-7DF0CE6F85E4}"/>
                </a:ext>
              </a:extLst>
            </p:cNvPr>
            <p:cNvSpPr/>
            <p:nvPr/>
          </p:nvSpPr>
          <p:spPr>
            <a:xfrm>
              <a:off x="4004075" y="4740075"/>
              <a:ext cx="316925" cy="148575"/>
            </a:xfrm>
            <a:custGeom>
              <a:avLst/>
              <a:gdLst/>
              <a:ahLst/>
              <a:cxnLst/>
              <a:rect l="l" t="t" r="r" b="b"/>
              <a:pathLst>
                <a:path w="12677" h="5943" extrusionOk="0">
                  <a:moveTo>
                    <a:pt x="11963" y="4754"/>
                  </a:moveTo>
                  <a:cubicBezTo>
                    <a:pt x="12676" y="3724"/>
                    <a:pt x="12122" y="2377"/>
                    <a:pt x="11013" y="2060"/>
                  </a:cubicBezTo>
                  <a:cubicBezTo>
                    <a:pt x="10537" y="1902"/>
                    <a:pt x="8953" y="2773"/>
                    <a:pt x="7131" y="2615"/>
                  </a:cubicBezTo>
                  <a:cubicBezTo>
                    <a:pt x="4754" y="2298"/>
                    <a:pt x="1" y="0"/>
                    <a:pt x="317" y="634"/>
                  </a:cubicBezTo>
                  <a:cubicBezTo>
                    <a:pt x="1506" y="3486"/>
                    <a:pt x="6339" y="5942"/>
                    <a:pt x="9191" y="5784"/>
                  </a:cubicBezTo>
                  <a:cubicBezTo>
                    <a:pt x="10617" y="5784"/>
                    <a:pt x="11409" y="5705"/>
                    <a:pt x="11963" y="47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88;p79">
              <a:extLst>
                <a:ext uri="{FF2B5EF4-FFF2-40B4-BE49-F238E27FC236}">
                  <a16:creationId xmlns:a16="http://schemas.microsoft.com/office/drawing/2014/main" id="{3AB5DC8E-7F0D-477A-AC5B-1F73027BF394}"/>
                </a:ext>
              </a:extLst>
            </p:cNvPr>
            <p:cNvSpPr/>
            <p:nvPr/>
          </p:nvSpPr>
          <p:spPr>
            <a:xfrm>
              <a:off x="4320975" y="4605400"/>
              <a:ext cx="758600" cy="780375"/>
            </a:xfrm>
            <a:custGeom>
              <a:avLst/>
              <a:gdLst/>
              <a:ahLst/>
              <a:cxnLst/>
              <a:rect l="l" t="t" r="r" b="b"/>
              <a:pathLst>
                <a:path w="30344" h="31215" extrusionOk="0">
                  <a:moveTo>
                    <a:pt x="23768" y="6100"/>
                  </a:moveTo>
                  <a:cubicBezTo>
                    <a:pt x="17192" y="0"/>
                    <a:pt x="3486" y="7843"/>
                    <a:pt x="1585" y="16875"/>
                  </a:cubicBezTo>
                  <a:cubicBezTo>
                    <a:pt x="0" y="24164"/>
                    <a:pt x="7606" y="31215"/>
                    <a:pt x="14815" y="29076"/>
                  </a:cubicBezTo>
                  <a:cubicBezTo>
                    <a:pt x="23689" y="26461"/>
                    <a:pt x="30344" y="12201"/>
                    <a:pt x="23768" y="610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789;p79">
              <a:extLst>
                <a:ext uri="{FF2B5EF4-FFF2-40B4-BE49-F238E27FC236}">
                  <a16:creationId xmlns:a16="http://schemas.microsoft.com/office/drawing/2014/main" id="{46BE6B2C-D285-46B8-90C0-2B784694D4F0}"/>
                </a:ext>
              </a:extLst>
            </p:cNvPr>
            <p:cNvSpPr/>
            <p:nvPr/>
          </p:nvSpPr>
          <p:spPr>
            <a:xfrm>
              <a:off x="4528950" y="5106475"/>
              <a:ext cx="326825" cy="204050"/>
            </a:xfrm>
            <a:custGeom>
              <a:avLst/>
              <a:gdLst/>
              <a:ahLst/>
              <a:cxnLst/>
              <a:rect l="l" t="t" r="r" b="b"/>
              <a:pathLst>
                <a:path w="13073" h="8162" extrusionOk="0">
                  <a:moveTo>
                    <a:pt x="12914" y="1585"/>
                  </a:moveTo>
                  <a:cubicBezTo>
                    <a:pt x="12755" y="556"/>
                    <a:pt x="11805" y="1"/>
                    <a:pt x="10458" y="556"/>
                  </a:cubicBezTo>
                  <a:cubicBezTo>
                    <a:pt x="9982" y="793"/>
                    <a:pt x="9190" y="2457"/>
                    <a:pt x="7526" y="3645"/>
                  </a:cubicBezTo>
                  <a:cubicBezTo>
                    <a:pt x="5387" y="5151"/>
                    <a:pt x="0" y="7052"/>
                    <a:pt x="634" y="7290"/>
                  </a:cubicBezTo>
                  <a:cubicBezTo>
                    <a:pt x="3486" y="8161"/>
                    <a:pt x="8952" y="6260"/>
                    <a:pt x="11250" y="4200"/>
                  </a:cubicBezTo>
                  <a:cubicBezTo>
                    <a:pt x="12438" y="3170"/>
                    <a:pt x="13072" y="2536"/>
                    <a:pt x="12914" y="158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790;p79">
              <a:extLst>
                <a:ext uri="{FF2B5EF4-FFF2-40B4-BE49-F238E27FC236}">
                  <a16:creationId xmlns:a16="http://schemas.microsoft.com/office/drawing/2014/main" id="{44B9D74F-7B73-48BD-838A-9F35CA76B293}"/>
                </a:ext>
              </a:extLst>
            </p:cNvPr>
            <p:cNvSpPr/>
            <p:nvPr/>
          </p:nvSpPr>
          <p:spPr>
            <a:xfrm>
              <a:off x="4204125" y="3266475"/>
              <a:ext cx="816025" cy="677400"/>
            </a:xfrm>
            <a:custGeom>
              <a:avLst/>
              <a:gdLst/>
              <a:ahLst/>
              <a:cxnLst/>
              <a:rect l="l" t="t" r="r" b="b"/>
              <a:pathLst>
                <a:path w="32641" h="27096" extrusionOk="0">
                  <a:moveTo>
                    <a:pt x="4120" y="19094"/>
                  </a:moveTo>
                  <a:cubicBezTo>
                    <a:pt x="0" y="11092"/>
                    <a:pt x="11171" y="1"/>
                    <a:pt x="20440" y="635"/>
                  </a:cubicBezTo>
                  <a:cubicBezTo>
                    <a:pt x="27887" y="1110"/>
                    <a:pt x="32641" y="10300"/>
                    <a:pt x="28680" y="16638"/>
                  </a:cubicBezTo>
                  <a:cubicBezTo>
                    <a:pt x="23768" y="24481"/>
                    <a:pt x="8160" y="27096"/>
                    <a:pt x="4120" y="1909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791;p79">
              <a:extLst>
                <a:ext uri="{FF2B5EF4-FFF2-40B4-BE49-F238E27FC236}">
                  <a16:creationId xmlns:a16="http://schemas.microsoft.com/office/drawing/2014/main" id="{DFF50CF7-54DB-48C4-A1D4-C1AACEEC4854}"/>
                </a:ext>
              </a:extLst>
            </p:cNvPr>
            <p:cNvSpPr/>
            <p:nvPr/>
          </p:nvSpPr>
          <p:spPr>
            <a:xfrm>
              <a:off x="4311075" y="3646775"/>
              <a:ext cx="665500" cy="802175"/>
            </a:xfrm>
            <a:custGeom>
              <a:avLst/>
              <a:gdLst/>
              <a:ahLst/>
              <a:cxnLst/>
              <a:rect l="l" t="t" r="r" b="b"/>
              <a:pathLst>
                <a:path w="26620" h="32087" extrusionOk="0">
                  <a:moveTo>
                    <a:pt x="9349" y="29789"/>
                  </a:moveTo>
                  <a:cubicBezTo>
                    <a:pt x="713" y="27412"/>
                    <a:pt x="0" y="11646"/>
                    <a:pt x="6655" y="5229"/>
                  </a:cubicBezTo>
                  <a:cubicBezTo>
                    <a:pt x="12043" y="0"/>
                    <a:pt x="22025" y="2694"/>
                    <a:pt x="24085" y="9903"/>
                  </a:cubicBezTo>
                  <a:cubicBezTo>
                    <a:pt x="26620" y="18776"/>
                    <a:pt x="18064" y="32086"/>
                    <a:pt x="9349" y="2978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792;p79">
              <a:extLst>
                <a:ext uri="{FF2B5EF4-FFF2-40B4-BE49-F238E27FC236}">
                  <a16:creationId xmlns:a16="http://schemas.microsoft.com/office/drawing/2014/main" id="{25FE9A10-808A-483C-976A-BA1E89B81D97}"/>
                </a:ext>
              </a:extLst>
            </p:cNvPr>
            <p:cNvSpPr/>
            <p:nvPr/>
          </p:nvSpPr>
          <p:spPr>
            <a:xfrm>
              <a:off x="4705225" y="3769575"/>
              <a:ext cx="162425" cy="243625"/>
            </a:xfrm>
            <a:custGeom>
              <a:avLst/>
              <a:gdLst/>
              <a:ahLst/>
              <a:cxnLst/>
              <a:rect l="l" t="t" r="r" b="b"/>
              <a:pathLst>
                <a:path w="6497" h="9745" extrusionOk="0">
                  <a:moveTo>
                    <a:pt x="5783" y="9111"/>
                  </a:moveTo>
                  <a:cubicBezTo>
                    <a:pt x="4991" y="9745"/>
                    <a:pt x="3803" y="9586"/>
                    <a:pt x="3328" y="8715"/>
                  </a:cubicBezTo>
                  <a:cubicBezTo>
                    <a:pt x="3169" y="8319"/>
                    <a:pt x="3644" y="6893"/>
                    <a:pt x="3248" y="5467"/>
                  </a:cubicBezTo>
                  <a:cubicBezTo>
                    <a:pt x="2694" y="3565"/>
                    <a:pt x="0" y="0"/>
                    <a:pt x="555" y="159"/>
                  </a:cubicBezTo>
                  <a:cubicBezTo>
                    <a:pt x="3169" y="792"/>
                    <a:pt x="6021" y="4437"/>
                    <a:pt x="6338" y="6734"/>
                  </a:cubicBezTo>
                  <a:cubicBezTo>
                    <a:pt x="6417" y="7843"/>
                    <a:pt x="6496" y="8556"/>
                    <a:pt x="5783" y="91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793;p79">
              <a:extLst>
                <a:ext uri="{FF2B5EF4-FFF2-40B4-BE49-F238E27FC236}">
                  <a16:creationId xmlns:a16="http://schemas.microsoft.com/office/drawing/2014/main" id="{8E7B82B8-A7DE-4D4F-987B-93ADEE16380B}"/>
                </a:ext>
              </a:extLst>
            </p:cNvPr>
            <p:cNvSpPr/>
            <p:nvPr/>
          </p:nvSpPr>
          <p:spPr>
            <a:xfrm>
              <a:off x="4178375" y="2555450"/>
              <a:ext cx="715025" cy="806125"/>
            </a:xfrm>
            <a:custGeom>
              <a:avLst/>
              <a:gdLst/>
              <a:ahLst/>
              <a:cxnLst/>
              <a:rect l="l" t="t" r="r" b="b"/>
              <a:pathLst>
                <a:path w="28601" h="32245" extrusionOk="0">
                  <a:moveTo>
                    <a:pt x="7368" y="27016"/>
                  </a:moveTo>
                  <a:cubicBezTo>
                    <a:pt x="0" y="21866"/>
                    <a:pt x="4833" y="6814"/>
                    <a:pt x="13310" y="3090"/>
                  </a:cubicBezTo>
                  <a:cubicBezTo>
                    <a:pt x="20123" y="0"/>
                    <a:pt x="28600" y="6021"/>
                    <a:pt x="28046" y="13468"/>
                  </a:cubicBezTo>
                  <a:cubicBezTo>
                    <a:pt x="27333" y="22659"/>
                    <a:pt x="14657" y="32245"/>
                    <a:pt x="7368" y="2701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794;p79">
              <a:extLst>
                <a:ext uri="{FF2B5EF4-FFF2-40B4-BE49-F238E27FC236}">
                  <a16:creationId xmlns:a16="http://schemas.microsoft.com/office/drawing/2014/main" id="{393174EF-731D-4E90-A95C-65EDDB21A1AD}"/>
                </a:ext>
              </a:extLst>
            </p:cNvPr>
            <p:cNvSpPr/>
            <p:nvPr/>
          </p:nvSpPr>
          <p:spPr>
            <a:xfrm>
              <a:off x="4727000" y="2702000"/>
              <a:ext cx="103025" cy="273350"/>
            </a:xfrm>
            <a:custGeom>
              <a:avLst/>
              <a:gdLst/>
              <a:ahLst/>
              <a:cxnLst/>
              <a:rect l="l" t="t" r="r" b="b"/>
              <a:pathLst>
                <a:path w="4121" h="10934" extrusionOk="0">
                  <a:moveTo>
                    <a:pt x="2219" y="10617"/>
                  </a:moveTo>
                  <a:cubicBezTo>
                    <a:pt x="1268" y="10934"/>
                    <a:pt x="238" y="10300"/>
                    <a:pt x="159" y="9349"/>
                  </a:cubicBezTo>
                  <a:cubicBezTo>
                    <a:pt x="80" y="8953"/>
                    <a:pt x="1030" y="7844"/>
                    <a:pt x="1110" y="6260"/>
                  </a:cubicBezTo>
                  <a:cubicBezTo>
                    <a:pt x="1268" y="4279"/>
                    <a:pt x="1" y="1"/>
                    <a:pt x="476" y="318"/>
                  </a:cubicBezTo>
                  <a:cubicBezTo>
                    <a:pt x="2694" y="1902"/>
                    <a:pt x="4120" y="6180"/>
                    <a:pt x="3566" y="8478"/>
                  </a:cubicBezTo>
                  <a:cubicBezTo>
                    <a:pt x="3328" y="9666"/>
                    <a:pt x="3090" y="10379"/>
                    <a:pt x="2219" y="1061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795;p79">
              <a:extLst>
                <a:ext uri="{FF2B5EF4-FFF2-40B4-BE49-F238E27FC236}">
                  <a16:creationId xmlns:a16="http://schemas.microsoft.com/office/drawing/2014/main" id="{100B9B6D-8D07-43CE-8ACC-C52A8590C718}"/>
                </a:ext>
              </a:extLst>
            </p:cNvPr>
            <p:cNvSpPr/>
            <p:nvPr/>
          </p:nvSpPr>
          <p:spPr>
            <a:xfrm>
              <a:off x="3716875" y="2705975"/>
              <a:ext cx="800200" cy="722950"/>
            </a:xfrm>
            <a:custGeom>
              <a:avLst/>
              <a:gdLst/>
              <a:ahLst/>
              <a:cxnLst/>
              <a:rect l="l" t="t" r="r" b="b"/>
              <a:pathLst>
                <a:path w="32008" h="28918" extrusionOk="0">
                  <a:moveTo>
                    <a:pt x="5388" y="21708"/>
                  </a:moveTo>
                  <a:cubicBezTo>
                    <a:pt x="1" y="14498"/>
                    <a:pt x="9191" y="1664"/>
                    <a:pt x="18381" y="713"/>
                  </a:cubicBezTo>
                  <a:cubicBezTo>
                    <a:pt x="25828" y="0"/>
                    <a:pt x="32008" y="8240"/>
                    <a:pt x="29156" y="15211"/>
                  </a:cubicBezTo>
                  <a:cubicBezTo>
                    <a:pt x="25670" y="23768"/>
                    <a:pt x="10696" y="28917"/>
                    <a:pt x="5388" y="217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796;p79">
              <a:extLst>
                <a:ext uri="{FF2B5EF4-FFF2-40B4-BE49-F238E27FC236}">
                  <a16:creationId xmlns:a16="http://schemas.microsoft.com/office/drawing/2014/main" id="{8F072B5E-504C-4184-9E3D-EDF365296BFA}"/>
                </a:ext>
              </a:extLst>
            </p:cNvPr>
            <p:cNvSpPr/>
            <p:nvPr/>
          </p:nvSpPr>
          <p:spPr>
            <a:xfrm>
              <a:off x="3893150" y="3125850"/>
              <a:ext cx="816050" cy="673450"/>
            </a:xfrm>
            <a:custGeom>
              <a:avLst/>
              <a:gdLst/>
              <a:ahLst/>
              <a:cxnLst/>
              <a:rect l="l" t="t" r="r" b="b"/>
              <a:pathLst>
                <a:path w="32642" h="26938" extrusionOk="0">
                  <a:moveTo>
                    <a:pt x="3883" y="18777"/>
                  </a:moveTo>
                  <a:cubicBezTo>
                    <a:pt x="1" y="10696"/>
                    <a:pt x="11568" y="1"/>
                    <a:pt x="20758" y="872"/>
                  </a:cubicBezTo>
                  <a:cubicBezTo>
                    <a:pt x="28205" y="1585"/>
                    <a:pt x="32642" y="10855"/>
                    <a:pt x="28522" y="17114"/>
                  </a:cubicBezTo>
                  <a:cubicBezTo>
                    <a:pt x="23372" y="24798"/>
                    <a:pt x="7686" y="26937"/>
                    <a:pt x="388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797;p79">
              <a:extLst>
                <a:ext uri="{FF2B5EF4-FFF2-40B4-BE49-F238E27FC236}">
                  <a16:creationId xmlns:a16="http://schemas.microsoft.com/office/drawing/2014/main" id="{BE9BFF38-E342-47D0-9568-DCF8CA6CB881}"/>
                </a:ext>
              </a:extLst>
            </p:cNvPr>
            <p:cNvSpPr/>
            <p:nvPr/>
          </p:nvSpPr>
          <p:spPr>
            <a:xfrm>
              <a:off x="4445750" y="3314025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141"/>
                    <a:pt x="1" y="9111"/>
                    <a:pt x="397" y="8240"/>
                  </a:cubicBezTo>
                  <a:cubicBezTo>
                    <a:pt x="555" y="7764"/>
                    <a:pt x="1902" y="7289"/>
                    <a:pt x="2773" y="6021"/>
                  </a:cubicBezTo>
                  <a:cubicBezTo>
                    <a:pt x="3883" y="4358"/>
                    <a:pt x="4833" y="0"/>
                    <a:pt x="5071" y="555"/>
                  </a:cubicBezTo>
                  <a:cubicBezTo>
                    <a:pt x="6259" y="3011"/>
                    <a:pt x="5388" y="7527"/>
                    <a:pt x="3803" y="9190"/>
                  </a:cubicBezTo>
                  <a:cubicBezTo>
                    <a:pt x="3011" y="10062"/>
                    <a:pt x="2536" y="10537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798;p79">
              <a:extLst>
                <a:ext uri="{FF2B5EF4-FFF2-40B4-BE49-F238E27FC236}">
                  <a16:creationId xmlns:a16="http://schemas.microsoft.com/office/drawing/2014/main" id="{8EDC0A1F-1D6A-408A-8239-1EC09A874C0A}"/>
                </a:ext>
              </a:extLst>
            </p:cNvPr>
            <p:cNvSpPr/>
            <p:nvPr/>
          </p:nvSpPr>
          <p:spPr>
            <a:xfrm>
              <a:off x="3819875" y="1844400"/>
              <a:ext cx="816050" cy="673425"/>
            </a:xfrm>
            <a:custGeom>
              <a:avLst/>
              <a:gdLst/>
              <a:ahLst/>
              <a:cxnLst/>
              <a:rect l="l" t="t" r="r" b="b"/>
              <a:pathLst>
                <a:path w="32642" h="26937" extrusionOk="0">
                  <a:moveTo>
                    <a:pt x="3883" y="18856"/>
                  </a:moveTo>
                  <a:cubicBezTo>
                    <a:pt x="1" y="10696"/>
                    <a:pt x="11567" y="0"/>
                    <a:pt x="20758" y="872"/>
                  </a:cubicBezTo>
                  <a:cubicBezTo>
                    <a:pt x="28205" y="1585"/>
                    <a:pt x="32641" y="10933"/>
                    <a:pt x="28522" y="17113"/>
                  </a:cubicBezTo>
                  <a:cubicBezTo>
                    <a:pt x="23372" y="24877"/>
                    <a:pt x="7685" y="26937"/>
                    <a:pt x="3883" y="1885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799;p79">
              <a:extLst>
                <a:ext uri="{FF2B5EF4-FFF2-40B4-BE49-F238E27FC236}">
                  <a16:creationId xmlns:a16="http://schemas.microsoft.com/office/drawing/2014/main" id="{18237AF9-5E58-4475-B9D1-E245A8F76095}"/>
                </a:ext>
              </a:extLst>
            </p:cNvPr>
            <p:cNvSpPr/>
            <p:nvPr/>
          </p:nvSpPr>
          <p:spPr>
            <a:xfrm>
              <a:off x="4372475" y="2032550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221"/>
                    <a:pt x="0" y="9191"/>
                    <a:pt x="396" y="8240"/>
                  </a:cubicBezTo>
                  <a:cubicBezTo>
                    <a:pt x="555" y="7844"/>
                    <a:pt x="1902" y="7369"/>
                    <a:pt x="2773" y="6022"/>
                  </a:cubicBezTo>
                  <a:cubicBezTo>
                    <a:pt x="3882" y="4358"/>
                    <a:pt x="4833" y="1"/>
                    <a:pt x="5071" y="555"/>
                  </a:cubicBezTo>
                  <a:cubicBezTo>
                    <a:pt x="6259" y="3011"/>
                    <a:pt x="5388" y="7527"/>
                    <a:pt x="3803" y="9191"/>
                  </a:cubicBezTo>
                  <a:cubicBezTo>
                    <a:pt x="3011" y="10062"/>
                    <a:pt x="2536" y="10538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800;p79">
              <a:extLst>
                <a:ext uri="{FF2B5EF4-FFF2-40B4-BE49-F238E27FC236}">
                  <a16:creationId xmlns:a16="http://schemas.microsoft.com/office/drawing/2014/main" id="{CF529B1F-6675-4BE5-AC52-C52690A47D8C}"/>
                </a:ext>
              </a:extLst>
            </p:cNvPr>
            <p:cNvSpPr/>
            <p:nvPr/>
          </p:nvSpPr>
          <p:spPr>
            <a:xfrm>
              <a:off x="3546550" y="1765175"/>
              <a:ext cx="756625" cy="687300"/>
            </a:xfrm>
            <a:custGeom>
              <a:avLst/>
              <a:gdLst/>
              <a:ahLst/>
              <a:cxnLst/>
              <a:rect l="l" t="t" r="r" b="b"/>
              <a:pathLst>
                <a:path w="30265" h="27492" extrusionOk="0">
                  <a:moveTo>
                    <a:pt x="555" y="14657"/>
                  </a:moveTo>
                  <a:cubicBezTo>
                    <a:pt x="1" y="5705"/>
                    <a:pt x="14736" y="0"/>
                    <a:pt x="22976" y="4279"/>
                  </a:cubicBezTo>
                  <a:cubicBezTo>
                    <a:pt x="29631" y="7764"/>
                    <a:pt x="30264" y="17985"/>
                    <a:pt x="24085" y="22263"/>
                  </a:cubicBezTo>
                  <a:cubicBezTo>
                    <a:pt x="16400" y="27492"/>
                    <a:pt x="1110" y="23609"/>
                    <a:pt x="555" y="146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801;p79">
              <a:extLst>
                <a:ext uri="{FF2B5EF4-FFF2-40B4-BE49-F238E27FC236}">
                  <a16:creationId xmlns:a16="http://schemas.microsoft.com/office/drawing/2014/main" id="{A6982E39-F54B-45F4-9916-83D3B3C7122F}"/>
                </a:ext>
              </a:extLst>
            </p:cNvPr>
            <p:cNvSpPr/>
            <p:nvPr/>
          </p:nvSpPr>
          <p:spPr>
            <a:xfrm>
              <a:off x="3857500" y="2214775"/>
              <a:ext cx="91150" cy="91125"/>
            </a:xfrm>
            <a:custGeom>
              <a:avLst/>
              <a:gdLst/>
              <a:ahLst/>
              <a:cxnLst/>
              <a:rect l="l" t="t" r="r" b="b"/>
              <a:pathLst>
                <a:path w="3646" h="3645" extrusionOk="0">
                  <a:moveTo>
                    <a:pt x="1585" y="3407"/>
                  </a:moveTo>
                  <a:cubicBezTo>
                    <a:pt x="239" y="3170"/>
                    <a:pt x="1" y="1427"/>
                    <a:pt x="1110" y="714"/>
                  </a:cubicBezTo>
                  <a:cubicBezTo>
                    <a:pt x="2219" y="1"/>
                    <a:pt x="3645" y="951"/>
                    <a:pt x="3408" y="2298"/>
                  </a:cubicBezTo>
                  <a:cubicBezTo>
                    <a:pt x="3170" y="3090"/>
                    <a:pt x="2378" y="3645"/>
                    <a:pt x="1585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802;p79">
              <a:extLst>
                <a:ext uri="{FF2B5EF4-FFF2-40B4-BE49-F238E27FC236}">
                  <a16:creationId xmlns:a16="http://schemas.microsoft.com/office/drawing/2014/main" id="{DE05F3CD-B81B-475A-8905-F3C4C7EEB869}"/>
                </a:ext>
              </a:extLst>
            </p:cNvPr>
            <p:cNvSpPr/>
            <p:nvPr/>
          </p:nvSpPr>
          <p:spPr>
            <a:xfrm>
              <a:off x="4004075" y="2086025"/>
              <a:ext cx="204025" cy="221875"/>
            </a:xfrm>
            <a:custGeom>
              <a:avLst/>
              <a:gdLst/>
              <a:ahLst/>
              <a:cxnLst/>
              <a:rect l="l" t="t" r="r" b="b"/>
              <a:pathLst>
                <a:path w="8161" h="8875" extrusionOk="0">
                  <a:moveTo>
                    <a:pt x="1030" y="8320"/>
                  </a:moveTo>
                  <a:cubicBezTo>
                    <a:pt x="159" y="7765"/>
                    <a:pt x="1" y="6656"/>
                    <a:pt x="714" y="5943"/>
                  </a:cubicBezTo>
                  <a:cubicBezTo>
                    <a:pt x="1030" y="5547"/>
                    <a:pt x="2456" y="5626"/>
                    <a:pt x="3724" y="4754"/>
                  </a:cubicBezTo>
                  <a:cubicBezTo>
                    <a:pt x="5388" y="3645"/>
                    <a:pt x="7923" y="1"/>
                    <a:pt x="7923" y="555"/>
                  </a:cubicBezTo>
                  <a:cubicBezTo>
                    <a:pt x="8161" y="3249"/>
                    <a:pt x="5625" y="7131"/>
                    <a:pt x="3486" y="8082"/>
                  </a:cubicBezTo>
                  <a:cubicBezTo>
                    <a:pt x="2456" y="8557"/>
                    <a:pt x="1743" y="8874"/>
                    <a:pt x="1030" y="832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803;p79">
              <a:extLst>
                <a:ext uri="{FF2B5EF4-FFF2-40B4-BE49-F238E27FC236}">
                  <a16:creationId xmlns:a16="http://schemas.microsoft.com/office/drawing/2014/main" id="{7BD8A50E-CDBC-4FCA-A86E-F0DC0A299BB3}"/>
                </a:ext>
              </a:extLst>
            </p:cNvPr>
            <p:cNvSpPr/>
            <p:nvPr/>
          </p:nvSpPr>
          <p:spPr>
            <a:xfrm>
              <a:off x="3649550" y="22425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828" y="23847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804;p79">
              <a:extLst>
                <a:ext uri="{FF2B5EF4-FFF2-40B4-BE49-F238E27FC236}">
                  <a16:creationId xmlns:a16="http://schemas.microsoft.com/office/drawing/2014/main" id="{AE93F985-2B93-44BE-9C57-721106D4A2C5}"/>
                </a:ext>
              </a:extLst>
            </p:cNvPr>
            <p:cNvSpPr/>
            <p:nvPr/>
          </p:nvSpPr>
          <p:spPr>
            <a:xfrm>
              <a:off x="4099150" y="2662400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9"/>
                  </a:moveTo>
                  <a:cubicBezTo>
                    <a:pt x="1189" y="3724"/>
                    <a:pt x="0" y="2456"/>
                    <a:pt x="555" y="1268"/>
                  </a:cubicBezTo>
                  <a:cubicBezTo>
                    <a:pt x="1030" y="0"/>
                    <a:pt x="2773" y="0"/>
                    <a:pt x="3328" y="1268"/>
                  </a:cubicBezTo>
                  <a:cubicBezTo>
                    <a:pt x="3645" y="2060"/>
                    <a:pt x="3249" y="2932"/>
                    <a:pt x="2456" y="324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805;p79">
              <a:extLst>
                <a:ext uri="{FF2B5EF4-FFF2-40B4-BE49-F238E27FC236}">
                  <a16:creationId xmlns:a16="http://schemas.microsoft.com/office/drawing/2014/main" id="{B6E5C8CC-BCC6-494D-A05A-A32F8C67DC14}"/>
                </a:ext>
              </a:extLst>
            </p:cNvPr>
            <p:cNvSpPr/>
            <p:nvPr/>
          </p:nvSpPr>
          <p:spPr>
            <a:xfrm>
              <a:off x="4221950" y="2395000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822" y="10776"/>
                  </a:moveTo>
                  <a:cubicBezTo>
                    <a:pt x="792" y="10855"/>
                    <a:pt x="0" y="9904"/>
                    <a:pt x="159" y="8953"/>
                  </a:cubicBezTo>
                  <a:cubicBezTo>
                    <a:pt x="238" y="8478"/>
                    <a:pt x="1426" y="7765"/>
                    <a:pt x="2060" y="6339"/>
                  </a:cubicBezTo>
                  <a:cubicBezTo>
                    <a:pt x="2773" y="4438"/>
                    <a:pt x="2852" y="1"/>
                    <a:pt x="3169" y="476"/>
                  </a:cubicBezTo>
                  <a:cubicBezTo>
                    <a:pt x="4912" y="2615"/>
                    <a:pt x="4912" y="7210"/>
                    <a:pt x="3724" y="9191"/>
                  </a:cubicBezTo>
                  <a:cubicBezTo>
                    <a:pt x="3090" y="10221"/>
                    <a:pt x="2694" y="10776"/>
                    <a:pt x="1822" y="107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806;p79">
              <a:extLst>
                <a:ext uri="{FF2B5EF4-FFF2-40B4-BE49-F238E27FC236}">
                  <a16:creationId xmlns:a16="http://schemas.microsoft.com/office/drawing/2014/main" id="{1B73D2CD-5DCC-4210-91B8-8208610D6EF0}"/>
                </a:ext>
              </a:extLst>
            </p:cNvPr>
            <p:cNvSpPr/>
            <p:nvPr/>
          </p:nvSpPr>
          <p:spPr>
            <a:xfrm>
              <a:off x="3029600" y="2636650"/>
              <a:ext cx="744750" cy="687300"/>
            </a:xfrm>
            <a:custGeom>
              <a:avLst/>
              <a:gdLst/>
              <a:ahLst/>
              <a:cxnLst/>
              <a:rect l="l" t="t" r="r" b="b"/>
              <a:pathLst>
                <a:path w="29790" h="27492" extrusionOk="0">
                  <a:moveTo>
                    <a:pt x="29552" y="13310"/>
                  </a:moveTo>
                  <a:cubicBezTo>
                    <a:pt x="29314" y="4358"/>
                    <a:pt x="14182" y="0"/>
                    <a:pt x="6339" y="4912"/>
                  </a:cubicBezTo>
                  <a:cubicBezTo>
                    <a:pt x="1" y="8953"/>
                    <a:pt x="318" y="19252"/>
                    <a:pt x="6814" y="22896"/>
                  </a:cubicBezTo>
                  <a:cubicBezTo>
                    <a:pt x="14895" y="27491"/>
                    <a:pt x="29789" y="22263"/>
                    <a:pt x="29552" y="1331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807;p79">
              <a:extLst>
                <a:ext uri="{FF2B5EF4-FFF2-40B4-BE49-F238E27FC236}">
                  <a16:creationId xmlns:a16="http://schemas.microsoft.com/office/drawing/2014/main" id="{BB35E42A-B2EA-4F69-9583-6200E2B36A61}"/>
                </a:ext>
              </a:extLst>
            </p:cNvPr>
            <p:cNvSpPr/>
            <p:nvPr/>
          </p:nvSpPr>
          <p:spPr>
            <a:xfrm>
              <a:off x="3390075" y="3082300"/>
              <a:ext cx="93125" cy="91125"/>
            </a:xfrm>
            <a:custGeom>
              <a:avLst/>
              <a:gdLst/>
              <a:ahLst/>
              <a:cxnLst/>
              <a:rect l="l" t="t" r="r" b="b"/>
              <a:pathLst>
                <a:path w="3725" h="3645" extrusionOk="0">
                  <a:moveTo>
                    <a:pt x="2298" y="3407"/>
                  </a:moveTo>
                  <a:cubicBezTo>
                    <a:pt x="3566" y="3011"/>
                    <a:pt x="3724" y="1268"/>
                    <a:pt x="2536" y="634"/>
                  </a:cubicBezTo>
                  <a:cubicBezTo>
                    <a:pt x="1348" y="0"/>
                    <a:pt x="1" y="1109"/>
                    <a:pt x="397" y="2377"/>
                  </a:cubicBezTo>
                  <a:cubicBezTo>
                    <a:pt x="635" y="3169"/>
                    <a:pt x="1506" y="3644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808;p79">
              <a:extLst>
                <a:ext uri="{FF2B5EF4-FFF2-40B4-BE49-F238E27FC236}">
                  <a16:creationId xmlns:a16="http://schemas.microsoft.com/office/drawing/2014/main" id="{160D72D1-1654-4073-9C5D-22E98C15489F}"/>
                </a:ext>
              </a:extLst>
            </p:cNvPr>
            <p:cNvSpPr/>
            <p:nvPr/>
          </p:nvSpPr>
          <p:spPr>
            <a:xfrm>
              <a:off x="3126650" y="2979300"/>
              <a:ext cx="209975" cy="207975"/>
            </a:xfrm>
            <a:custGeom>
              <a:avLst/>
              <a:gdLst/>
              <a:ahLst/>
              <a:cxnLst/>
              <a:rect l="l" t="t" r="r" b="b"/>
              <a:pathLst>
                <a:path w="8399" h="8319" extrusionOk="0">
                  <a:moveTo>
                    <a:pt x="7527" y="7764"/>
                  </a:moveTo>
                  <a:cubicBezTo>
                    <a:pt x="8320" y="7131"/>
                    <a:pt x="8399" y="5942"/>
                    <a:pt x="7686" y="5308"/>
                  </a:cubicBezTo>
                  <a:cubicBezTo>
                    <a:pt x="7369" y="4992"/>
                    <a:pt x="5864" y="5150"/>
                    <a:pt x="4596" y="4437"/>
                  </a:cubicBezTo>
                  <a:cubicBezTo>
                    <a:pt x="2853" y="3407"/>
                    <a:pt x="1" y="0"/>
                    <a:pt x="1" y="555"/>
                  </a:cubicBezTo>
                  <a:cubicBezTo>
                    <a:pt x="1" y="3328"/>
                    <a:pt x="2853" y="6893"/>
                    <a:pt x="5071" y="7685"/>
                  </a:cubicBezTo>
                  <a:cubicBezTo>
                    <a:pt x="6181" y="8081"/>
                    <a:pt x="6814" y="8319"/>
                    <a:pt x="7527" y="776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809;p79">
              <a:extLst>
                <a:ext uri="{FF2B5EF4-FFF2-40B4-BE49-F238E27FC236}">
                  <a16:creationId xmlns:a16="http://schemas.microsoft.com/office/drawing/2014/main" id="{EC311D32-6BAB-421E-81F4-5EA234A2117C}"/>
                </a:ext>
              </a:extLst>
            </p:cNvPr>
            <p:cNvSpPr/>
            <p:nvPr/>
          </p:nvSpPr>
          <p:spPr>
            <a:xfrm>
              <a:off x="2934550" y="3173400"/>
              <a:ext cx="812075" cy="681350"/>
            </a:xfrm>
            <a:custGeom>
              <a:avLst/>
              <a:gdLst/>
              <a:ahLst/>
              <a:cxnLst/>
              <a:rect l="l" t="t" r="r" b="b"/>
              <a:pathLst>
                <a:path w="32483" h="27254" extrusionOk="0">
                  <a:moveTo>
                    <a:pt x="27808" y="7685"/>
                  </a:moveTo>
                  <a:cubicBezTo>
                    <a:pt x="23213" y="0"/>
                    <a:pt x="7843" y="3724"/>
                    <a:pt x="3486" y="11805"/>
                  </a:cubicBezTo>
                  <a:cubicBezTo>
                    <a:pt x="0" y="18460"/>
                    <a:pt x="5308" y="27254"/>
                    <a:pt x="12755" y="27254"/>
                  </a:cubicBezTo>
                  <a:cubicBezTo>
                    <a:pt x="22025" y="27254"/>
                    <a:pt x="32482" y="15370"/>
                    <a:pt x="27808" y="768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810;p79">
              <a:extLst>
                <a:ext uri="{FF2B5EF4-FFF2-40B4-BE49-F238E27FC236}">
                  <a16:creationId xmlns:a16="http://schemas.microsoft.com/office/drawing/2014/main" id="{8A81EAB9-2D9B-42EF-9E39-C73C1D37B476}"/>
                </a:ext>
              </a:extLst>
            </p:cNvPr>
            <p:cNvSpPr/>
            <p:nvPr/>
          </p:nvSpPr>
          <p:spPr>
            <a:xfrm>
              <a:off x="3077150" y="3690350"/>
              <a:ext cx="269375" cy="114900"/>
            </a:xfrm>
            <a:custGeom>
              <a:avLst/>
              <a:gdLst/>
              <a:ahLst/>
              <a:cxnLst/>
              <a:rect l="l" t="t" r="r" b="b"/>
              <a:pathLst>
                <a:path w="10775" h="4596" extrusionOk="0">
                  <a:moveTo>
                    <a:pt x="10379" y="3011"/>
                  </a:moveTo>
                  <a:cubicBezTo>
                    <a:pt x="10775" y="2060"/>
                    <a:pt x="10220" y="1030"/>
                    <a:pt x="9270" y="792"/>
                  </a:cubicBezTo>
                  <a:cubicBezTo>
                    <a:pt x="8874" y="713"/>
                    <a:pt x="7685" y="1585"/>
                    <a:pt x="6101" y="1585"/>
                  </a:cubicBezTo>
                  <a:cubicBezTo>
                    <a:pt x="4120" y="1585"/>
                    <a:pt x="0" y="0"/>
                    <a:pt x="317" y="475"/>
                  </a:cubicBezTo>
                  <a:cubicBezTo>
                    <a:pt x="1664" y="2852"/>
                    <a:pt x="5863" y="4595"/>
                    <a:pt x="8240" y="4199"/>
                  </a:cubicBezTo>
                  <a:cubicBezTo>
                    <a:pt x="9349" y="4041"/>
                    <a:pt x="10062" y="3882"/>
                    <a:pt x="1037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811;p79">
              <a:extLst>
                <a:ext uri="{FF2B5EF4-FFF2-40B4-BE49-F238E27FC236}">
                  <a16:creationId xmlns:a16="http://schemas.microsoft.com/office/drawing/2014/main" id="{1F04F5FA-0657-479B-9E55-C5C22A92A57D}"/>
                </a:ext>
              </a:extLst>
            </p:cNvPr>
            <p:cNvSpPr/>
            <p:nvPr/>
          </p:nvSpPr>
          <p:spPr>
            <a:xfrm>
              <a:off x="3178150" y="3050600"/>
              <a:ext cx="770500" cy="683350"/>
            </a:xfrm>
            <a:custGeom>
              <a:avLst/>
              <a:gdLst/>
              <a:ahLst/>
              <a:cxnLst/>
              <a:rect l="l" t="t" r="r" b="b"/>
              <a:pathLst>
                <a:path w="30820" h="27334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3" y="23451"/>
                  </a:cubicBezTo>
                  <a:cubicBezTo>
                    <a:pt x="1189" y="20361"/>
                    <a:pt x="1" y="10141"/>
                    <a:pt x="5943" y="5625"/>
                  </a:cubicBezTo>
                  <a:cubicBezTo>
                    <a:pt x="13311" y="0"/>
                    <a:pt x="28839" y="3011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812;p79">
              <a:extLst>
                <a:ext uri="{FF2B5EF4-FFF2-40B4-BE49-F238E27FC236}">
                  <a16:creationId xmlns:a16="http://schemas.microsoft.com/office/drawing/2014/main" id="{33C22DD7-19AD-4BDE-8C41-5F12488E5F5B}"/>
                </a:ext>
              </a:extLst>
            </p:cNvPr>
            <p:cNvSpPr/>
            <p:nvPr/>
          </p:nvSpPr>
          <p:spPr>
            <a:xfrm>
              <a:off x="3277200" y="3199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3" y="476"/>
                  </a:moveTo>
                  <a:cubicBezTo>
                    <a:pt x="7685" y="951"/>
                    <a:pt x="7923" y="2139"/>
                    <a:pt x="7289" y="2852"/>
                  </a:cubicBezTo>
                  <a:cubicBezTo>
                    <a:pt x="6972" y="3249"/>
                    <a:pt x="5546" y="3249"/>
                    <a:pt x="4278" y="4199"/>
                  </a:cubicBezTo>
                  <a:cubicBezTo>
                    <a:pt x="2694" y="5388"/>
                    <a:pt x="396" y="9190"/>
                    <a:pt x="317" y="8636"/>
                  </a:cubicBezTo>
                  <a:cubicBezTo>
                    <a:pt x="0" y="5942"/>
                    <a:pt x="2298" y="1981"/>
                    <a:pt x="4357" y="872"/>
                  </a:cubicBezTo>
                  <a:cubicBezTo>
                    <a:pt x="5387" y="317"/>
                    <a:pt x="6021" y="0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813;p79">
              <a:extLst>
                <a:ext uri="{FF2B5EF4-FFF2-40B4-BE49-F238E27FC236}">
                  <a16:creationId xmlns:a16="http://schemas.microsoft.com/office/drawing/2014/main" id="{11F1E7F5-78BD-435F-B9A6-34D00C2EB795}"/>
                </a:ext>
              </a:extLst>
            </p:cNvPr>
            <p:cNvSpPr/>
            <p:nvPr/>
          </p:nvSpPr>
          <p:spPr>
            <a:xfrm>
              <a:off x="2356200" y="2196950"/>
              <a:ext cx="810100" cy="691250"/>
            </a:xfrm>
            <a:custGeom>
              <a:avLst/>
              <a:gdLst/>
              <a:ahLst/>
              <a:cxnLst/>
              <a:rect l="l" t="t" r="r" b="b"/>
              <a:pathLst>
                <a:path w="32404" h="27650" extrusionOk="0">
                  <a:moveTo>
                    <a:pt x="27650" y="7606"/>
                  </a:moveTo>
                  <a:cubicBezTo>
                    <a:pt x="22817" y="0"/>
                    <a:pt x="7606" y="4041"/>
                    <a:pt x="3407" y="12280"/>
                  </a:cubicBezTo>
                  <a:cubicBezTo>
                    <a:pt x="1" y="18935"/>
                    <a:pt x="5546" y="27650"/>
                    <a:pt x="13073" y="27492"/>
                  </a:cubicBezTo>
                  <a:cubicBezTo>
                    <a:pt x="22263" y="27254"/>
                    <a:pt x="32403" y="15132"/>
                    <a:pt x="27650" y="760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814;p79">
              <a:extLst>
                <a:ext uri="{FF2B5EF4-FFF2-40B4-BE49-F238E27FC236}">
                  <a16:creationId xmlns:a16="http://schemas.microsoft.com/office/drawing/2014/main" id="{400B0A5D-DDEB-4031-B881-3C165C979674}"/>
                </a:ext>
              </a:extLst>
            </p:cNvPr>
            <p:cNvSpPr/>
            <p:nvPr/>
          </p:nvSpPr>
          <p:spPr>
            <a:xfrm>
              <a:off x="2787975" y="2628725"/>
              <a:ext cx="122825" cy="124800"/>
            </a:xfrm>
            <a:custGeom>
              <a:avLst/>
              <a:gdLst/>
              <a:ahLst/>
              <a:cxnLst/>
              <a:rect l="l" t="t" r="r" b="b"/>
              <a:pathLst>
                <a:path w="4913" h="4992" extrusionOk="0">
                  <a:moveTo>
                    <a:pt x="3407" y="3645"/>
                  </a:moveTo>
                  <a:cubicBezTo>
                    <a:pt x="4912" y="2140"/>
                    <a:pt x="2457" y="1"/>
                    <a:pt x="1110" y="1664"/>
                  </a:cubicBezTo>
                  <a:cubicBezTo>
                    <a:pt x="1" y="3170"/>
                    <a:pt x="2060" y="4992"/>
                    <a:pt x="3407" y="364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815;p79">
              <a:extLst>
                <a:ext uri="{FF2B5EF4-FFF2-40B4-BE49-F238E27FC236}">
                  <a16:creationId xmlns:a16="http://schemas.microsoft.com/office/drawing/2014/main" id="{2CDCBD7B-48D1-4949-B1A5-2F7AD9E2C546}"/>
                </a:ext>
              </a:extLst>
            </p:cNvPr>
            <p:cNvSpPr/>
            <p:nvPr/>
          </p:nvSpPr>
          <p:spPr>
            <a:xfrm>
              <a:off x="2500775" y="2723800"/>
              <a:ext cx="271375" cy="110925"/>
            </a:xfrm>
            <a:custGeom>
              <a:avLst/>
              <a:gdLst/>
              <a:ahLst/>
              <a:cxnLst/>
              <a:rect l="l" t="t" r="r" b="b"/>
              <a:pathLst>
                <a:path w="10855" h="4437" extrusionOk="0">
                  <a:moveTo>
                    <a:pt x="10459" y="2773"/>
                  </a:moveTo>
                  <a:cubicBezTo>
                    <a:pt x="10855" y="1822"/>
                    <a:pt x="10300" y="793"/>
                    <a:pt x="9270" y="634"/>
                  </a:cubicBezTo>
                  <a:cubicBezTo>
                    <a:pt x="8874" y="476"/>
                    <a:pt x="7686" y="1426"/>
                    <a:pt x="6181" y="1426"/>
                  </a:cubicBezTo>
                  <a:cubicBezTo>
                    <a:pt x="4200" y="1426"/>
                    <a:pt x="1" y="0"/>
                    <a:pt x="318" y="476"/>
                  </a:cubicBezTo>
                  <a:cubicBezTo>
                    <a:pt x="1744" y="2773"/>
                    <a:pt x="6022" y="4437"/>
                    <a:pt x="8320" y="3962"/>
                  </a:cubicBezTo>
                  <a:cubicBezTo>
                    <a:pt x="9429" y="3803"/>
                    <a:pt x="10142" y="3645"/>
                    <a:pt x="10459" y="277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816;p79">
              <a:extLst>
                <a:ext uri="{FF2B5EF4-FFF2-40B4-BE49-F238E27FC236}">
                  <a16:creationId xmlns:a16="http://schemas.microsoft.com/office/drawing/2014/main" id="{BC4C2129-DBF8-4588-A471-492E8DE293C8}"/>
                </a:ext>
              </a:extLst>
            </p:cNvPr>
            <p:cNvSpPr/>
            <p:nvPr/>
          </p:nvSpPr>
          <p:spPr>
            <a:xfrm>
              <a:off x="2805800" y="2010775"/>
              <a:ext cx="891300" cy="724925"/>
            </a:xfrm>
            <a:custGeom>
              <a:avLst/>
              <a:gdLst/>
              <a:ahLst/>
              <a:cxnLst/>
              <a:rect l="l" t="t" r="r" b="b"/>
              <a:pathLst>
                <a:path w="35652" h="28997" extrusionOk="0">
                  <a:moveTo>
                    <a:pt x="32483" y="19648"/>
                  </a:moveTo>
                  <a:cubicBezTo>
                    <a:pt x="29314" y="28997"/>
                    <a:pt x="11964" y="28680"/>
                    <a:pt x="5388" y="20995"/>
                  </a:cubicBezTo>
                  <a:cubicBezTo>
                    <a:pt x="1" y="14657"/>
                    <a:pt x="3645" y="3962"/>
                    <a:pt x="11647" y="2139"/>
                  </a:cubicBezTo>
                  <a:cubicBezTo>
                    <a:pt x="21629" y="0"/>
                    <a:pt x="35652" y="10300"/>
                    <a:pt x="32483" y="1964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817;p79">
              <a:extLst>
                <a:ext uri="{FF2B5EF4-FFF2-40B4-BE49-F238E27FC236}">
                  <a16:creationId xmlns:a16="http://schemas.microsoft.com/office/drawing/2014/main" id="{16793247-B6FB-49B6-80A8-A08AB456E77F}"/>
                </a:ext>
              </a:extLst>
            </p:cNvPr>
            <p:cNvSpPr/>
            <p:nvPr/>
          </p:nvSpPr>
          <p:spPr>
            <a:xfrm>
              <a:off x="3265300" y="2177150"/>
              <a:ext cx="108975" cy="93100"/>
            </a:xfrm>
            <a:custGeom>
              <a:avLst/>
              <a:gdLst/>
              <a:ahLst/>
              <a:cxnLst/>
              <a:rect l="l" t="t" r="r" b="b"/>
              <a:pathLst>
                <a:path w="4359" h="3724" extrusionOk="0">
                  <a:moveTo>
                    <a:pt x="3170" y="555"/>
                  </a:moveTo>
                  <a:cubicBezTo>
                    <a:pt x="4358" y="1347"/>
                    <a:pt x="3962" y="3248"/>
                    <a:pt x="2536" y="3486"/>
                  </a:cubicBezTo>
                  <a:cubicBezTo>
                    <a:pt x="1031" y="3724"/>
                    <a:pt x="1" y="2139"/>
                    <a:pt x="872" y="951"/>
                  </a:cubicBezTo>
                  <a:cubicBezTo>
                    <a:pt x="1348" y="159"/>
                    <a:pt x="2377" y="0"/>
                    <a:pt x="3170" y="55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818;p79">
              <a:extLst>
                <a:ext uri="{FF2B5EF4-FFF2-40B4-BE49-F238E27FC236}">
                  <a16:creationId xmlns:a16="http://schemas.microsoft.com/office/drawing/2014/main" id="{09733295-2310-4136-BF77-AEF0C9665E04}"/>
                </a:ext>
              </a:extLst>
            </p:cNvPr>
            <p:cNvSpPr/>
            <p:nvPr/>
          </p:nvSpPr>
          <p:spPr>
            <a:xfrm>
              <a:off x="2946425" y="2119700"/>
              <a:ext cx="277300" cy="164425"/>
            </a:xfrm>
            <a:custGeom>
              <a:avLst/>
              <a:gdLst/>
              <a:ahLst/>
              <a:cxnLst/>
              <a:rect l="l" t="t" r="r" b="b"/>
              <a:pathLst>
                <a:path w="11092" h="6577" extrusionOk="0">
                  <a:moveTo>
                    <a:pt x="10458" y="872"/>
                  </a:moveTo>
                  <a:cubicBezTo>
                    <a:pt x="11092" y="1744"/>
                    <a:pt x="10775" y="3011"/>
                    <a:pt x="9745" y="3487"/>
                  </a:cubicBezTo>
                  <a:cubicBezTo>
                    <a:pt x="9349" y="3724"/>
                    <a:pt x="7844" y="3011"/>
                    <a:pt x="6180" y="3407"/>
                  </a:cubicBezTo>
                  <a:cubicBezTo>
                    <a:pt x="4041" y="3883"/>
                    <a:pt x="1" y="6576"/>
                    <a:pt x="159" y="5943"/>
                  </a:cubicBezTo>
                  <a:cubicBezTo>
                    <a:pt x="1110" y="3090"/>
                    <a:pt x="5229" y="238"/>
                    <a:pt x="7844" y="80"/>
                  </a:cubicBezTo>
                  <a:cubicBezTo>
                    <a:pt x="9111" y="1"/>
                    <a:pt x="9824" y="1"/>
                    <a:pt x="10458" y="8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819;p79">
              <a:extLst>
                <a:ext uri="{FF2B5EF4-FFF2-40B4-BE49-F238E27FC236}">
                  <a16:creationId xmlns:a16="http://schemas.microsoft.com/office/drawing/2014/main" id="{315D0695-8C5E-4B4E-B225-D00F91933823}"/>
                </a:ext>
              </a:extLst>
            </p:cNvPr>
            <p:cNvSpPr/>
            <p:nvPr/>
          </p:nvSpPr>
          <p:spPr>
            <a:xfrm>
              <a:off x="3463375" y="1159100"/>
              <a:ext cx="427825" cy="463500"/>
            </a:xfrm>
            <a:custGeom>
              <a:avLst/>
              <a:gdLst/>
              <a:ahLst/>
              <a:cxnLst/>
              <a:rect l="l" t="t" r="r" b="b"/>
              <a:pathLst>
                <a:path w="17113" h="18540" fill="none" extrusionOk="0">
                  <a:moveTo>
                    <a:pt x="0" y="18539"/>
                  </a:moveTo>
                  <a:cubicBezTo>
                    <a:pt x="0" y="15133"/>
                    <a:pt x="5387" y="5784"/>
                    <a:pt x="1711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820;p79">
              <a:extLst>
                <a:ext uri="{FF2B5EF4-FFF2-40B4-BE49-F238E27FC236}">
                  <a16:creationId xmlns:a16="http://schemas.microsoft.com/office/drawing/2014/main" id="{EB4C80EA-5621-4D96-8965-A085F82595D3}"/>
                </a:ext>
              </a:extLst>
            </p:cNvPr>
            <p:cNvSpPr/>
            <p:nvPr/>
          </p:nvSpPr>
          <p:spPr>
            <a:xfrm>
              <a:off x="3376225" y="1264075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821;p79">
              <a:extLst>
                <a:ext uri="{FF2B5EF4-FFF2-40B4-BE49-F238E27FC236}">
                  <a16:creationId xmlns:a16="http://schemas.microsoft.com/office/drawing/2014/main" id="{65753EBC-B20C-4508-A02B-B7AADECDEBA7}"/>
                </a:ext>
              </a:extLst>
            </p:cNvPr>
            <p:cNvSpPr/>
            <p:nvPr/>
          </p:nvSpPr>
          <p:spPr>
            <a:xfrm>
              <a:off x="3823850" y="1683975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8"/>
                  </a:moveTo>
                  <a:cubicBezTo>
                    <a:pt x="1268" y="3724"/>
                    <a:pt x="0" y="2456"/>
                    <a:pt x="555" y="1268"/>
                  </a:cubicBezTo>
                  <a:cubicBezTo>
                    <a:pt x="1109" y="0"/>
                    <a:pt x="2852" y="0"/>
                    <a:pt x="3328" y="1268"/>
                  </a:cubicBezTo>
                  <a:cubicBezTo>
                    <a:pt x="3644" y="2060"/>
                    <a:pt x="3248" y="2932"/>
                    <a:pt x="2456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822;p79">
              <a:extLst>
                <a:ext uri="{FF2B5EF4-FFF2-40B4-BE49-F238E27FC236}">
                  <a16:creationId xmlns:a16="http://schemas.microsoft.com/office/drawing/2014/main" id="{8043BED9-DFA9-4428-AEB8-89F2614E92BF}"/>
                </a:ext>
              </a:extLst>
            </p:cNvPr>
            <p:cNvSpPr/>
            <p:nvPr/>
          </p:nvSpPr>
          <p:spPr>
            <a:xfrm>
              <a:off x="3948625" y="141657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743" y="10775"/>
                  </a:moveTo>
                  <a:cubicBezTo>
                    <a:pt x="792" y="10855"/>
                    <a:pt x="0" y="9983"/>
                    <a:pt x="159" y="8953"/>
                  </a:cubicBezTo>
                  <a:cubicBezTo>
                    <a:pt x="159" y="8557"/>
                    <a:pt x="1426" y="7765"/>
                    <a:pt x="1981" y="6339"/>
                  </a:cubicBezTo>
                  <a:cubicBezTo>
                    <a:pt x="2773" y="4517"/>
                    <a:pt x="2773" y="1"/>
                    <a:pt x="3169" y="555"/>
                  </a:cubicBezTo>
                  <a:cubicBezTo>
                    <a:pt x="4833" y="2694"/>
                    <a:pt x="4912" y="7210"/>
                    <a:pt x="3645" y="9270"/>
                  </a:cubicBezTo>
                  <a:cubicBezTo>
                    <a:pt x="3090" y="10221"/>
                    <a:pt x="2694" y="10775"/>
                    <a:pt x="1743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23;p79">
              <a:extLst>
                <a:ext uri="{FF2B5EF4-FFF2-40B4-BE49-F238E27FC236}">
                  <a16:creationId xmlns:a16="http://schemas.microsoft.com/office/drawing/2014/main" id="{B93C5F5E-F14A-4238-950F-F2965F14423E}"/>
                </a:ext>
              </a:extLst>
            </p:cNvPr>
            <p:cNvSpPr/>
            <p:nvPr/>
          </p:nvSpPr>
          <p:spPr>
            <a:xfrm>
              <a:off x="3572300" y="772875"/>
              <a:ext cx="814050" cy="673450"/>
            </a:xfrm>
            <a:custGeom>
              <a:avLst/>
              <a:gdLst/>
              <a:ahLst/>
              <a:cxnLst/>
              <a:rect l="l" t="t" r="r" b="b"/>
              <a:pathLst>
                <a:path w="32562" h="26938" extrusionOk="0">
                  <a:moveTo>
                    <a:pt x="3803" y="18777"/>
                  </a:moveTo>
                  <a:cubicBezTo>
                    <a:pt x="1" y="10696"/>
                    <a:pt x="11488" y="1"/>
                    <a:pt x="20678" y="793"/>
                  </a:cubicBezTo>
                  <a:cubicBezTo>
                    <a:pt x="28205" y="1585"/>
                    <a:pt x="32562" y="10855"/>
                    <a:pt x="28442" y="17113"/>
                  </a:cubicBezTo>
                  <a:cubicBezTo>
                    <a:pt x="23293" y="24798"/>
                    <a:pt x="7685" y="26937"/>
                    <a:pt x="380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824;p79">
              <a:extLst>
                <a:ext uri="{FF2B5EF4-FFF2-40B4-BE49-F238E27FC236}">
                  <a16:creationId xmlns:a16="http://schemas.microsoft.com/office/drawing/2014/main" id="{25A2909E-F298-4F1C-9AF0-393ED12A5A9C}"/>
                </a:ext>
              </a:extLst>
            </p:cNvPr>
            <p:cNvSpPr/>
            <p:nvPr/>
          </p:nvSpPr>
          <p:spPr>
            <a:xfrm>
              <a:off x="3279175" y="2183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7"/>
                    <a:pt x="9111" y="1902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933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825;p79">
              <a:extLst>
                <a:ext uri="{FF2B5EF4-FFF2-40B4-BE49-F238E27FC236}">
                  <a16:creationId xmlns:a16="http://schemas.microsoft.com/office/drawing/2014/main" id="{0E311768-9DB6-427F-BB0D-5AF273E3FC69}"/>
                </a:ext>
              </a:extLst>
            </p:cNvPr>
            <p:cNvSpPr/>
            <p:nvPr/>
          </p:nvSpPr>
          <p:spPr>
            <a:xfrm>
              <a:off x="2593875" y="1117500"/>
              <a:ext cx="794250" cy="738800"/>
            </a:xfrm>
            <a:custGeom>
              <a:avLst/>
              <a:gdLst/>
              <a:ahLst/>
              <a:cxnLst/>
              <a:rect l="l" t="t" r="r" b="b"/>
              <a:pathLst>
                <a:path w="31770" h="29552" extrusionOk="0">
                  <a:moveTo>
                    <a:pt x="26065" y="22580"/>
                  </a:moveTo>
                  <a:cubicBezTo>
                    <a:pt x="31770" y="15608"/>
                    <a:pt x="23134" y="2378"/>
                    <a:pt x="13944" y="1110"/>
                  </a:cubicBezTo>
                  <a:cubicBezTo>
                    <a:pt x="6497" y="1"/>
                    <a:pt x="1" y="8003"/>
                    <a:pt x="2536" y="15054"/>
                  </a:cubicBezTo>
                  <a:cubicBezTo>
                    <a:pt x="5705" y="23768"/>
                    <a:pt x="20441" y="29552"/>
                    <a:pt x="26065" y="2258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826;p79">
              <a:extLst>
                <a:ext uri="{FF2B5EF4-FFF2-40B4-BE49-F238E27FC236}">
                  <a16:creationId xmlns:a16="http://schemas.microsoft.com/office/drawing/2014/main" id="{7EE9B312-9179-48F9-A689-CB6063053020}"/>
                </a:ext>
              </a:extLst>
            </p:cNvPr>
            <p:cNvSpPr/>
            <p:nvPr/>
          </p:nvSpPr>
          <p:spPr>
            <a:xfrm>
              <a:off x="2692900" y="127002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3091" y="10854"/>
                  </a:moveTo>
                  <a:cubicBezTo>
                    <a:pt x="4041" y="10854"/>
                    <a:pt x="4913" y="10062"/>
                    <a:pt x="4754" y="9032"/>
                  </a:cubicBezTo>
                  <a:cubicBezTo>
                    <a:pt x="4754" y="8636"/>
                    <a:pt x="3487" y="7764"/>
                    <a:pt x="3011" y="6338"/>
                  </a:cubicBezTo>
                  <a:cubicBezTo>
                    <a:pt x="2298" y="4437"/>
                    <a:pt x="2457" y="0"/>
                    <a:pt x="1981" y="476"/>
                  </a:cubicBezTo>
                  <a:cubicBezTo>
                    <a:pt x="238" y="2535"/>
                    <a:pt x="1" y="7130"/>
                    <a:pt x="1189" y="9190"/>
                  </a:cubicBezTo>
                  <a:cubicBezTo>
                    <a:pt x="1823" y="10220"/>
                    <a:pt x="2140" y="10775"/>
                    <a:pt x="3091" y="108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827;p79">
              <a:extLst>
                <a:ext uri="{FF2B5EF4-FFF2-40B4-BE49-F238E27FC236}">
                  <a16:creationId xmlns:a16="http://schemas.microsoft.com/office/drawing/2014/main" id="{8B4FB892-897C-4C7A-9AEB-E2CA345AADF0}"/>
                </a:ext>
              </a:extLst>
            </p:cNvPr>
            <p:cNvSpPr/>
            <p:nvPr/>
          </p:nvSpPr>
          <p:spPr>
            <a:xfrm>
              <a:off x="2696875" y="570850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87"/>
                  </a:moveTo>
                  <a:cubicBezTo>
                    <a:pt x="27570" y="872"/>
                    <a:pt x="11805" y="1"/>
                    <a:pt x="5308" y="6576"/>
                  </a:cubicBezTo>
                  <a:cubicBezTo>
                    <a:pt x="0" y="11964"/>
                    <a:pt x="2615" y="21867"/>
                    <a:pt x="9745" y="24006"/>
                  </a:cubicBezTo>
                  <a:cubicBezTo>
                    <a:pt x="18618" y="26620"/>
                    <a:pt x="32007" y="18302"/>
                    <a:pt x="29789" y="958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828;p79">
              <a:extLst>
                <a:ext uri="{FF2B5EF4-FFF2-40B4-BE49-F238E27FC236}">
                  <a16:creationId xmlns:a16="http://schemas.microsoft.com/office/drawing/2014/main" id="{017A8C44-5F16-4E9B-A572-52F59D1506D9}"/>
                </a:ext>
              </a:extLst>
            </p:cNvPr>
            <p:cNvSpPr/>
            <p:nvPr/>
          </p:nvSpPr>
          <p:spPr>
            <a:xfrm>
              <a:off x="3342550" y="717425"/>
              <a:ext cx="808125" cy="657600"/>
            </a:xfrm>
            <a:custGeom>
              <a:avLst/>
              <a:gdLst/>
              <a:ahLst/>
              <a:cxnLst/>
              <a:rect l="l" t="t" r="r" b="b"/>
              <a:pathLst>
                <a:path w="32325" h="26304" extrusionOk="0">
                  <a:moveTo>
                    <a:pt x="2773" y="8557"/>
                  </a:moveTo>
                  <a:cubicBezTo>
                    <a:pt x="5467" y="0"/>
                    <a:pt x="21233" y="0"/>
                    <a:pt x="27333" y="6972"/>
                  </a:cubicBezTo>
                  <a:cubicBezTo>
                    <a:pt x="32324" y="12597"/>
                    <a:pt x="29234" y="22421"/>
                    <a:pt x="21946" y="24085"/>
                  </a:cubicBezTo>
                  <a:cubicBezTo>
                    <a:pt x="12914" y="26303"/>
                    <a:pt x="0" y="17113"/>
                    <a:pt x="2773" y="85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829;p79">
              <a:extLst>
                <a:ext uri="{FF2B5EF4-FFF2-40B4-BE49-F238E27FC236}">
                  <a16:creationId xmlns:a16="http://schemas.microsoft.com/office/drawing/2014/main" id="{747E6C64-07D4-4301-939D-AB59F94B0F61}"/>
                </a:ext>
              </a:extLst>
            </p:cNvPr>
            <p:cNvSpPr/>
            <p:nvPr/>
          </p:nvSpPr>
          <p:spPr>
            <a:xfrm>
              <a:off x="3635675" y="1135325"/>
              <a:ext cx="99050" cy="87175"/>
            </a:xfrm>
            <a:custGeom>
              <a:avLst/>
              <a:gdLst/>
              <a:ahLst/>
              <a:cxnLst/>
              <a:rect l="l" t="t" r="r" b="b"/>
              <a:pathLst>
                <a:path w="3962" h="3487" extrusionOk="0">
                  <a:moveTo>
                    <a:pt x="1189" y="3011"/>
                  </a:moveTo>
                  <a:cubicBezTo>
                    <a:pt x="1" y="2298"/>
                    <a:pt x="397" y="555"/>
                    <a:pt x="1664" y="318"/>
                  </a:cubicBezTo>
                  <a:cubicBezTo>
                    <a:pt x="3011" y="1"/>
                    <a:pt x="3962" y="1506"/>
                    <a:pt x="3249" y="2615"/>
                  </a:cubicBezTo>
                  <a:cubicBezTo>
                    <a:pt x="2774" y="3249"/>
                    <a:pt x="1823" y="3487"/>
                    <a:pt x="118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830;p79">
              <a:extLst>
                <a:ext uri="{FF2B5EF4-FFF2-40B4-BE49-F238E27FC236}">
                  <a16:creationId xmlns:a16="http://schemas.microsoft.com/office/drawing/2014/main" id="{1AC9C64B-79E0-4BB9-8C51-2915B3A15822}"/>
                </a:ext>
              </a:extLst>
            </p:cNvPr>
            <p:cNvSpPr/>
            <p:nvPr/>
          </p:nvSpPr>
          <p:spPr>
            <a:xfrm>
              <a:off x="3774325" y="1119500"/>
              <a:ext cx="251550" cy="152525"/>
            </a:xfrm>
            <a:custGeom>
              <a:avLst/>
              <a:gdLst/>
              <a:ahLst/>
              <a:cxnLst/>
              <a:rect l="l" t="t" r="r" b="b"/>
              <a:pathLst>
                <a:path w="10062" h="6101" extrusionOk="0">
                  <a:moveTo>
                    <a:pt x="634" y="5387"/>
                  </a:moveTo>
                  <a:cubicBezTo>
                    <a:pt x="0" y="4516"/>
                    <a:pt x="317" y="3407"/>
                    <a:pt x="1189" y="2931"/>
                  </a:cubicBezTo>
                  <a:cubicBezTo>
                    <a:pt x="1585" y="2773"/>
                    <a:pt x="2932" y="3328"/>
                    <a:pt x="4437" y="2931"/>
                  </a:cubicBezTo>
                  <a:cubicBezTo>
                    <a:pt x="6338" y="2535"/>
                    <a:pt x="10062" y="0"/>
                    <a:pt x="9824" y="555"/>
                  </a:cubicBezTo>
                  <a:cubicBezTo>
                    <a:pt x="9032" y="3169"/>
                    <a:pt x="5388" y="5863"/>
                    <a:pt x="3011" y="6021"/>
                  </a:cubicBezTo>
                  <a:cubicBezTo>
                    <a:pt x="1902" y="6100"/>
                    <a:pt x="1189" y="6100"/>
                    <a:pt x="634" y="538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831;p79">
              <a:extLst>
                <a:ext uri="{FF2B5EF4-FFF2-40B4-BE49-F238E27FC236}">
                  <a16:creationId xmlns:a16="http://schemas.microsoft.com/office/drawing/2014/main" id="{81EEDF13-5180-46A7-BBB1-6817EEE780A1}"/>
                </a:ext>
              </a:extLst>
            </p:cNvPr>
            <p:cNvSpPr/>
            <p:nvPr/>
          </p:nvSpPr>
          <p:spPr>
            <a:xfrm>
              <a:off x="2696875" y="949150"/>
              <a:ext cx="808100" cy="657600"/>
            </a:xfrm>
            <a:custGeom>
              <a:avLst/>
              <a:gdLst/>
              <a:ahLst/>
              <a:cxnLst/>
              <a:rect l="l" t="t" r="r" b="b"/>
              <a:pathLst>
                <a:path w="32324" h="26304" extrusionOk="0">
                  <a:moveTo>
                    <a:pt x="29472" y="17826"/>
                  </a:moveTo>
                  <a:cubicBezTo>
                    <a:pt x="26620" y="26303"/>
                    <a:pt x="10854" y="26066"/>
                    <a:pt x="4833" y="19015"/>
                  </a:cubicBezTo>
                  <a:cubicBezTo>
                    <a:pt x="0" y="13311"/>
                    <a:pt x="3248" y="3566"/>
                    <a:pt x="10537" y="1981"/>
                  </a:cubicBezTo>
                  <a:cubicBezTo>
                    <a:pt x="19569" y="1"/>
                    <a:pt x="32324" y="9270"/>
                    <a:pt x="29472" y="1782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832;p79">
              <a:extLst>
                <a:ext uri="{FF2B5EF4-FFF2-40B4-BE49-F238E27FC236}">
                  <a16:creationId xmlns:a16="http://schemas.microsoft.com/office/drawing/2014/main" id="{75C063E4-9903-471D-8F8B-DA39F9D3E759}"/>
                </a:ext>
              </a:extLst>
            </p:cNvPr>
            <p:cNvSpPr/>
            <p:nvPr/>
          </p:nvSpPr>
          <p:spPr>
            <a:xfrm>
              <a:off x="2823625" y="1048200"/>
              <a:ext cx="251575" cy="148550"/>
            </a:xfrm>
            <a:custGeom>
              <a:avLst/>
              <a:gdLst/>
              <a:ahLst/>
              <a:cxnLst/>
              <a:rect l="l" t="t" r="r" b="b"/>
              <a:pathLst>
                <a:path w="10063" h="5942" extrusionOk="0">
                  <a:moveTo>
                    <a:pt x="9428" y="792"/>
                  </a:moveTo>
                  <a:cubicBezTo>
                    <a:pt x="10062" y="1585"/>
                    <a:pt x="9745" y="2694"/>
                    <a:pt x="8874" y="3169"/>
                  </a:cubicBezTo>
                  <a:cubicBezTo>
                    <a:pt x="8478" y="3327"/>
                    <a:pt x="7131" y="2694"/>
                    <a:pt x="5626" y="3090"/>
                  </a:cubicBezTo>
                  <a:cubicBezTo>
                    <a:pt x="3645" y="3486"/>
                    <a:pt x="1" y="5942"/>
                    <a:pt x="159" y="5387"/>
                  </a:cubicBezTo>
                  <a:cubicBezTo>
                    <a:pt x="951" y="2773"/>
                    <a:pt x="4754" y="238"/>
                    <a:pt x="7131" y="79"/>
                  </a:cubicBezTo>
                  <a:cubicBezTo>
                    <a:pt x="8240" y="0"/>
                    <a:pt x="8953" y="0"/>
                    <a:pt x="9428" y="79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833;p79">
              <a:extLst>
                <a:ext uri="{FF2B5EF4-FFF2-40B4-BE49-F238E27FC236}">
                  <a16:creationId xmlns:a16="http://schemas.microsoft.com/office/drawing/2014/main" id="{3FF2BD31-0834-45D5-94F5-A2E200BAC017}"/>
                </a:ext>
              </a:extLst>
            </p:cNvPr>
            <p:cNvSpPr/>
            <p:nvPr/>
          </p:nvSpPr>
          <p:spPr>
            <a:xfrm>
              <a:off x="2025450" y="963025"/>
              <a:ext cx="728875" cy="798200"/>
            </a:xfrm>
            <a:custGeom>
              <a:avLst/>
              <a:gdLst/>
              <a:ahLst/>
              <a:cxnLst/>
              <a:rect l="l" t="t" r="r" b="b"/>
              <a:pathLst>
                <a:path w="29155" h="31928" extrusionOk="0">
                  <a:moveTo>
                    <a:pt x="22025" y="26382"/>
                  </a:moveTo>
                  <a:cubicBezTo>
                    <a:pt x="29155" y="20916"/>
                    <a:pt x="23688" y="6101"/>
                    <a:pt x="15132" y="2694"/>
                  </a:cubicBezTo>
                  <a:cubicBezTo>
                    <a:pt x="8160" y="0"/>
                    <a:pt x="0" y="6259"/>
                    <a:pt x="872" y="13706"/>
                  </a:cubicBezTo>
                  <a:cubicBezTo>
                    <a:pt x="1901" y="22896"/>
                    <a:pt x="14894" y="31928"/>
                    <a:pt x="22025" y="26382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834;p79">
              <a:extLst>
                <a:ext uri="{FF2B5EF4-FFF2-40B4-BE49-F238E27FC236}">
                  <a16:creationId xmlns:a16="http://schemas.microsoft.com/office/drawing/2014/main" id="{8628A9E2-38BC-4401-8D53-A3060F7BCC80}"/>
                </a:ext>
              </a:extLst>
            </p:cNvPr>
            <p:cNvSpPr/>
            <p:nvPr/>
          </p:nvSpPr>
          <p:spPr>
            <a:xfrm>
              <a:off x="2092775" y="1109575"/>
              <a:ext cx="105000" cy="275350"/>
            </a:xfrm>
            <a:custGeom>
              <a:avLst/>
              <a:gdLst/>
              <a:ahLst/>
              <a:cxnLst/>
              <a:rect l="l" t="t" r="r" b="b"/>
              <a:pathLst>
                <a:path w="4200" h="11014" extrusionOk="0">
                  <a:moveTo>
                    <a:pt x="2061" y="10696"/>
                  </a:moveTo>
                  <a:cubicBezTo>
                    <a:pt x="3011" y="11013"/>
                    <a:pt x="4041" y="10379"/>
                    <a:pt x="4120" y="9350"/>
                  </a:cubicBezTo>
                  <a:cubicBezTo>
                    <a:pt x="4200" y="8953"/>
                    <a:pt x="3170" y="7844"/>
                    <a:pt x="3011" y="6339"/>
                  </a:cubicBezTo>
                  <a:cubicBezTo>
                    <a:pt x="2774" y="4358"/>
                    <a:pt x="3883" y="1"/>
                    <a:pt x="3407" y="397"/>
                  </a:cubicBezTo>
                  <a:cubicBezTo>
                    <a:pt x="1268" y="2061"/>
                    <a:pt x="1" y="6418"/>
                    <a:pt x="634" y="8716"/>
                  </a:cubicBezTo>
                  <a:cubicBezTo>
                    <a:pt x="951" y="9825"/>
                    <a:pt x="1189" y="10459"/>
                    <a:pt x="2061" y="1069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835;p79">
              <a:extLst>
                <a:ext uri="{FF2B5EF4-FFF2-40B4-BE49-F238E27FC236}">
                  <a16:creationId xmlns:a16="http://schemas.microsoft.com/office/drawing/2014/main" id="{C7594AED-6B87-4320-9762-178E3FB6D860}"/>
                </a:ext>
              </a:extLst>
            </p:cNvPr>
            <p:cNvSpPr/>
            <p:nvPr/>
          </p:nvSpPr>
          <p:spPr>
            <a:xfrm>
              <a:off x="2134375" y="1430450"/>
              <a:ext cx="746725" cy="687300"/>
            </a:xfrm>
            <a:custGeom>
              <a:avLst/>
              <a:gdLst/>
              <a:ahLst/>
              <a:cxnLst/>
              <a:rect l="l" t="t" r="r" b="b"/>
              <a:pathLst>
                <a:path w="29869" h="27492" extrusionOk="0">
                  <a:moveTo>
                    <a:pt x="29551" y="14340"/>
                  </a:moveTo>
                  <a:cubicBezTo>
                    <a:pt x="29868" y="5308"/>
                    <a:pt x="15053" y="0"/>
                    <a:pt x="6972" y="4437"/>
                  </a:cubicBezTo>
                  <a:cubicBezTo>
                    <a:pt x="397" y="8002"/>
                    <a:pt x="0" y="18222"/>
                    <a:pt x="6259" y="22421"/>
                  </a:cubicBezTo>
                  <a:cubicBezTo>
                    <a:pt x="13944" y="27491"/>
                    <a:pt x="29234" y="23293"/>
                    <a:pt x="29551" y="143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836;p79">
              <a:extLst>
                <a:ext uri="{FF2B5EF4-FFF2-40B4-BE49-F238E27FC236}">
                  <a16:creationId xmlns:a16="http://schemas.microsoft.com/office/drawing/2014/main" id="{84FF7D60-AE7C-43BA-9AF9-351057E9C5C9}"/>
                </a:ext>
              </a:extLst>
            </p:cNvPr>
            <p:cNvSpPr/>
            <p:nvPr/>
          </p:nvSpPr>
          <p:spPr>
            <a:xfrm>
              <a:off x="2227450" y="1755275"/>
              <a:ext cx="204050" cy="219875"/>
            </a:xfrm>
            <a:custGeom>
              <a:avLst/>
              <a:gdLst/>
              <a:ahLst/>
              <a:cxnLst/>
              <a:rect l="l" t="t" r="r" b="b"/>
              <a:pathLst>
                <a:path w="8162" h="8795" extrusionOk="0">
                  <a:moveTo>
                    <a:pt x="7210" y="8240"/>
                  </a:moveTo>
                  <a:cubicBezTo>
                    <a:pt x="8003" y="7685"/>
                    <a:pt x="8161" y="6497"/>
                    <a:pt x="7448" y="5784"/>
                  </a:cubicBezTo>
                  <a:cubicBezTo>
                    <a:pt x="7210" y="5467"/>
                    <a:pt x="5705" y="5546"/>
                    <a:pt x="4438" y="4754"/>
                  </a:cubicBezTo>
                  <a:cubicBezTo>
                    <a:pt x="2774" y="3645"/>
                    <a:pt x="159" y="0"/>
                    <a:pt x="159" y="634"/>
                  </a:cubicBezTo>
                  <a:cubicBezTo>
                    <a:pt x="1" y="3328"/>
                    <a:pt x="2615" y="7131"/>
                    <a:pt x="4754" y="8081"/>
                  </a:cubicBezTo>
                  <a:cubicBezTo>
                    <a:pt x="5784" y="8557"/>
                    <a:pt x="6418" y="8794"/>
                    <a:pt x="7210" y="824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837;p79">
              <a:extLst>
                <a:ext uri="{FF2B5EF4-FFF2-40B4-BE49-F238E27FC236}">
                  <a16:creationId xmlns:a16="http://schemas.microsoft.com/office/drawing/2014/main" id="{7AD6103A-B60D-46A3-BC8B-6303BFD5EE21}"/>
                </a:ext>
              </a:extLst>
            </p:cNvPr>
            <p:cNvSpPr/>
            <p:nvPr/>
          </p:nvSpPr>
          <p:spPr>
            <a:xfrm>
              <a:off x="3909000" y="4281025"/>
              <a:ext cx="146600" cy="96150"/>
            </a:xfrm>
            <a:custGeom>
              <a:avLst/>
              <a:gdLst/>
              <a:ahLst/>
              <a:cxnLst/>
              <a:rect l="l" t="t" r="r" b="b"/>
              <a:pathLst>
                <a:path w="5864" h="3846" extrusionOk="0">
                  <a:moveTo>
                    <a:pt x="3838" y="1"/>
                  </a:moveTo>
                  <a:cubicBezTo>
                    <a:pt x="3371" y="1"/>
                    <a:pt x="2845" y="98"/>
                    <a:pt x="2298" y="299"/>
                  </a:cubicBezTo>
                  <a:cubicBezTo>
                    <a:pt x="872" y="933"/>
                    <a:pt x="1" y="2121"/>
                    <a:pt x="318" y="2993"/>
                  </a:cubicBezTo>
                  <a:cubicBezTo>
                    <a:pt x="570" y="3548"/>
                    <a:pt x="1240" y="3846"/>
                    <a:pt x="2061" y="3846"/>
                  </a:cubicBezTo>
                  <a:cubicBezTo>
                    <a:pt x="2530" y="3846"/>
                    <a:pt x="3048" y="3749"/>
                    <a:pt x="3566" y="3547"/>
                  </a:cubicBezTo>
                  <a:cubicBezTo>
                    <a:pt x="4992" y="2913"/>
                    <a:pt x="5863" y="1725"/>
                    <a:pt x="5546" y="854"/>
                  </a:cubicBezTo>
                  <a:cubicBezTo>
                    <a:pt x="5294" y="299"/>
                    <a:pt x="4656" y="1"/>
                    <a:pt x="38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838;p79">
              <a:extLst>
                <a:ext uri="{FF2B5EF4-FFF2-40B4-BE49-F238E27FC236}">
                  <a16:creationId xmlns:a16="http://schemas.microsoft.com/office/drawing/2014/main" id="{A8BC18C1-2563-4F43-96BA-2BCDDBF79A51}"/>
                </a:ext>
              </a:extLst>
            </p:cNvPr>
            <p:cNvSpPr/>
            <p:nvPr/>
          </p:nvSpPr>
          <p:spPr>
            <a:xfrm>
              <a:off x="5380600" y="5228250"/>
              <a:ext cx="148575" cy="95675"/>
            </a:xfrm>
            <a:custGeom>
              <a:avLst/>
              <a:gdLst/>
              <a:ahLst/>
              <a:cxnLst/>
              <a:rect l="l" t="t" r="r" b="b"/>
              <a:pathLst>
                <a:path w="5943" h="3827" extrusionOk="0">
                  <a:moveTo>
                    <a:pt x="3935" y="1"/>
                  </a:moveTo>
                  <a:cubicBezTo>
                    <a:pt x="3460" y="1"/>
                    <a:pt x="2925" y="116"/>
                    <a:pt x="2377" y="359"/>
                  </a:cubicBezTo>
                  <a:cubicBezTo>
                    <a:pt x="872" y="913"/>
                    <a:pt x="1" y="2102"/>
                    <a:pt x="397" y="2973"/>
                  </a:cubicBezTo>
                  <a:cubicBezTo>
                    <a:pt x="599" y="3528"/>
                    <a:pt x="1282" y="3826"/>
                    <a:pt x="2121" y="3826"/>
                  </a:cubicBezTo>
                  <a:cubicBezTo>
                    <a:pt x="2599" y="3826"/>
                    <a:pt x="3127" y="3729"/>
                    <a:pt x="3645" y="3528"/>
                  </a:cubicBezTo>
                  <a:cubicBezTo>
                    <a:pt x="5071" y="2894"/>
                    <a:pt x="5943" y="1785"/>
                    <a:pt x="5546" y="834"/>
                  </a:cubicBezTo>
                  <a:cubicBezTo>
                    <a:pt x="5302" y="297"/>
                    <a:pt x="4697" y="1"/>
                    <a:pt x="393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2839;p79">
              <a:extLst>
                <a:ext uri="{FF2B5EF4-FFF2-40B4-BE49-F238E27FC236}">
                  <a16:creationId xmlns:a16="http://schemas.microsoft.com/office/drawing/2014/main" id="{29E6E109-767B-40FF-ADC1-C34BC033C094}"/>
                </a:ext>
              </a:extLst>
            </p:cNvPr>
            <p:cNvSpPr/>
            <p:nvPr/>
          </p:nvSpPr>
          <p:spPr>
            <a:xfrm>
              <a:off x="4972600" y="4591125"/>
              <a:ext cx="148575" cy="95025"/>
            </a:xfrm>
            <a:custGeom>
              <a:avLst/>
              <a:gdLst/>
              <a:ahLst/>
              <a:cxnLst/>
              <a:rect l="l" t="t" r="r" b="b"/>
              <a:pathLst>
                <a:path w="5943" h="3801" extrusionOk="0">
                  <a:moveTo>
                    <a:pt x="3811" y="0"/>
                  </a:moveTo>
                  <a:cubicBezTo>
                    <a:pt x="3336" y="0"/>
                    <a:pt x="2812" y="105"/>
                    <a:pt x="2298" y="333"/>
                  </a:cubicBezTo>
                  <a:cubicBezTo>
                    <a:pt x="872" y="888"/>
                    <a:pt x="0" y="2076"/>
                    <a:pt x="317" y="2948"/>
                  </a:cubicBezTo>
                  <a:cubicBezTo>
                    <a:pt x="570" y="3503"/>
                    <a:pt x="1239" y="3801"/>
                    <a:pt x="2061" y="3801"/>
                  </a:cubicBezTo>
                  <a:cubicBezTo>
                    <a:pt x="2530" y="3801"/>
                    <a:pt x="3048" y="3704"/>
                    <a:pt x="3566" y="3502"/>
                  </a:cubicBezTo>
                  <a:cubicBezTo>
                    <a:pt x="4992" y="2948"/>
                    <a:pt x="5942" y="1759"/>
                    <a:pt x="5546" y="888"/>
                  </a:cubicBezTo>
                  <a:cubicBezTo>
                    <a:pt x="5343" y="331"/>
                    <a:pt x="4655" y="0"/>
                    <a:pt x="38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2840;p79">
              <a:extLst>
                <a:ext uri="{FF2B5EF4-FFF2-40B4-BE49-F238E27FC236}">
                  <a16:creationId xmlns:a16="http://schemas.microsoft.com/office/drawing/2014/main" id="{1478F146-75BB-4AD0-8A44-823DE1256901}"/>
                </a:ext>
              </a:extLst>
            </p:cNvPr>
            <p:cNvSpPr/>
            <p:nvPr/>
          </p:nvSpPr>
          <p:spPr>
            <a:xfrm>
              <a:off x="4221950" y="3562500"/>
              <a:ext cx="162425" cy="96575"/>
            </a:xfrm>
            <a:custGeom>
              <a:avLst/>
              <a:gdLst/>
              <a:ahLst/>
              <a:cxnLst/>
              <a:rect l="l" t="t" r="r" b="b"/>
              <a:pathLst>
                <a:path w="6497" h="3863" extrusionOk="0">
                  <a:moveTo>
                    <a:pt x="4111" y="1"/>
                  </a:moveTo>
                  <a:cubicBezTo>
                    <a:pt x="3685" y="1"/>
                    <a:pt x="3229" y="65"/>
                    <a:pt x="2773" y="202"/>
                  </a:cubicBezTo>
                  <a:cubicBezTo>
                    <a:pt x="1109" y="678"/>
                    <a:pt x="0" y="1866"/>
                    <a:pt x="238" y="2817"/>
                  </a:cubicBezTo>
                  <a:cubicBezTo>
                    <a:pt x="456" y="3471"/>
                    <a:pt x="1237" y="3862"/>
                    <a:pt x="2244" y="3862"/>
                  </a:cubicBezTo>
                  <a:cubicBezTo>
                    <a:pt x="2701" y="3862"/>
                    <a:pt x="3205" y="3782"/>
                    <a:pt x="3724" y="3609"/>
                  </a:cubicBezTo>
                  <a:cubicBezTo>
                    <a:pt x="5388" y="3133"/>
                    <a:pt x="6497" y="2024"/>
                    <a:pt x="6259" y="1074"/>
                  </a:cubicBezTo>
                  <a:cubicBezTo>
                    <a:pt x="6033" y="397"/>
                    <a:pt x="5165" y="1"/>
                    <a:pt x="411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05914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/>
              </a:rPr>
              <a:t>bloopers</a:t>
            </a:r>
            <a:endParaRPr lang="en">
              <a:latin typeface="Castellar" panose="020A0402060406010301" pitchFamily="18" charset="0"/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41" y="469900"/>
            <a:ext cx="565627" cy="1299632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52520EDD-8D70-4467-8215-56B4816B9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643" y="1773102"/>
            <a:ext cx="5186300" cy="4134534"/>
          </a:xfrm>
          <a:prstGeom prst="rect">
            <a:avLst/>
          </a:prstGeom>
        </p:spPr>
      </p:pic>
      <p:grpSp>
        <p:nvGrpSpPr>
          <p:cNvPr id="19" name="Google Shape;12700;p79">
            <a:extLst>
              <a:ext uri="{FF2B5EF4-FFF2-40B4-BE49-F238E27FC236}">
                <a16:creationId xmlns:a16="http://schemas.microsoft.com/office/drawing/2014/main" id="{5D7EA525-EC9F-42F6-9CDA-C3C5DFE6235C}"/>
              </a:ext>
            </a:extLst>
          </p:cNvPr>
          <p:cNvGrpSpPr/>
          <p:nvPr/>
        </p:nvGrpSpPr>
        <p:grpSpPr>
          <a:xfrm rot="4779475">
            <a:off x="156915" y="2538088"/>
            <a:ext cx="3419221" cy="2307256"/>
            <a:chOff x="5819050" y="3336200"/>
            <a:chExt cx="1769675" cy="1199362"/>
          </a:xfrm>
        </p:grpSpPr>
        <p:sp>
          <p:nvSpPr>
            <p:cNvPr id="20" name="Google Shape;12701;p79">
              <a:extLst>
                <a:ext uri="{FF2B5EF4-FFF2-40B4-BE49-F238E27FC236}">
                  <a16:creationId xmlns:a16="http://schemas.microsoft.com/office/drawing/2014/main" id="{4B8041E1-9861-4F66-8423-95D162F8AFDE}"/>
                </a:ext>
              </a:extLst>
            </p:cNvPr>
            <p:cNvSpPr/>
            <p:nvPr/>
          </p:nvSpPr>
          <p:spPr>
            <a:xfrm>
              <a:off x="5987500" y="4058100"/>
              <a:ext cx="291737" cy="288097"/>
            </a:xfrm>
            <a:custGeom>
              <a:avLst/>
              <a:gdLst/>
              <a:ahLst/>
              <a:cxnLst/>
              <a:rect l="l" t="t" r="r" b="b"/>
              <a:pathLst>
                <a:path w="4938" h="4877" extrusionOk="0">
                  <a:moveTo>
                    <a:pt x="2467" y="2125"/>
                  </a:moveTo>
                  <a:cubicBezTo>
                    <a:pt x="2616" y="2125"/>
                    <a:pt x="2747" y="2256"/>
                    <a:pt x="2747" y="2406"/>
                  </a:cubicBezTo>
                  <a:cubicBezTo>
                    <a:pt x="2747" y="2569"/>
                    <a:pt x="2613" y="2682"/>
                    <a:pt x="2473" y="2682"/>
                  </a:cubicBezTo>
                  <a:cubicBezTo>
                    <a:pt x="2405" y="2682"/>
                    <a:pt x="2335" y="2655"/>
                    <a:pt x="2280" y="2593"/>
                  </a:cubicBezTo>
                  <a:cubicBezTo>
                    <a:pt x="2092" y="2425"/>
                    <a:pt x="2223" y="2125"/>
                    <a:pt x="2467" y="2125"/>
                  </a:cubicBezTo>
                  <a:close/>
                  <a:moveTo>
                    <a:pt x="2463" y="2067"/>
                  </a:moveTo>
                  <a:cubicBezTo>
                    <a:pt x="2380" y="2067"/>
                    <a:pt x="2295" y="2097"/>
                    <a:pt x="2223" y="2163"/>
                  </a:cubicBezTo>
                  <a:cubicBezTo>
                    <a:pt x="2018" y="2387"/>
                    <a:pt x="2167" y="2743"/>
                    <a:pt x="2467" y="2743"/>
                  </a:cubicBezTo>
                  <a:cubicBezTo>
                    <a:pt x="2654" y="2743"/>
                    <a:pt x="2804" y="2593"/>
                    <a:pt x="2804" y="2406"/>
                  </a:cubicBezTo>
                  <a:cubicBezTo>
                    <a:pt x="2804" y="2202"/>
                    <a:pt x="2639" y="2067"/>
                    <a:pt x="2463" y="2067"/>
                  </a:cubicBezTo>
                  <a:close/>
                  <a:moveTo>
                    <a:pt x="2467" y="52"/>
                  </a:moveTo>
                  <a:cubicBezTo>
                    <a:pt x="2509" y="52"/>
                    <a:pt x="2551" y="76"/>
                    <a:pt x="2560" y="123"/>
                  </a:cubicBezTo>
                  <a:lnTo>
                    <a:pt x="2560" y="665"/>
                  </a:lnTo>
                  <a:lnTo>
                    <a:pt x="2822" y="310"/>
                  </a:lnTo>
                  <a:cubicBezTo>
                    <a:pt x="2833" y="299"/>
                    <a:pt x="2856" y="288"/>
                    <a:pt x="2881" y="288"/>
                  </a:cubicBezTo>
                  <a:cubicBezTo>
                    <a:pt x="2900" y="288"/>
                    <a:pt x="2919" y="294"/>
                    <a:pt x="2935" y="310"/>
                  </a:cubicBezTo>
                  <a:cubicBezTo>
                    <a:pt x="2953" y="310"/>
                    <a:pt x="2972" y="347"/>
                    <a:pt x="2972" y="366"/>
                  </a:cubicBezTo>
                  <a:cubicBezTo>
                    <a:pt x="2972" y="385"/>
                    <a:pt x="2972" y="403"/>
                    <a:pt x="2953" y="422"/>
                  </a:cubicBezTo>
                  <a:lnTo>
                    <a:pt x="2560" y="946"/>
                  </a:lnTo>
                  <a:lnTo>
                    <a:pt x="2560" y="1227"/>
                  </a:lnTo>
                  <a:lnTo>
                    <a:pt x="2654" y="1227"/>
                  </a:lnTo>
                  <a:cubicBezTo>
                    <a:pt x="2658" y="1226"/>
                    <a:pt x="2662" y="1226"/>
                    <a:pt x="2666" y="1226"/>
                  </a:cubicBezTo>
                  <a:cubicBezTo>
                    <a:pt x="2744" y="1226"/>
                    <a:pt x="2744" y="1396"/>
                    <a:pt x="2666" y="1396"/>
                  </a:cubicBezTo>
                  <a:cubicBezTo>
                    <a:pt x="2662" y="1396"/>
                    <a:pt x="2658" y="1396"/>
                    <a:pt x="2654" y="1395"/>
                  </a:cubicBezTo>
                  <a:lnTo>
                    <a:pt x="2560" y="1395"/>
                  </a:lnTo>
                  <a:lnTo>
                    <a:pt x="2560" y="1901"/>
                  </a:lnTo>
                  <a:lnTo>
                    <a:pt x="2579" y="1901"/>
                  </a:lnTo>
                  <a:cubicBezTo>
                    <a:pt x="2635" y="1919"/>
                    <a:pt x="2691" y="1938"/>
                    <a:pt x="2747" y="1975"/>
                  </a:cubicBezTo>
                  <a:lnTo>
                    <a:pt x="2766" y="1975"/>
                  </a:lnTo>
                  <a:lnTo>
                    <a:pt x="3103" y="1620"/>
                  </a:lnTo>
                  <a:lnTo>
                    <a:pt x="3010" y="1545"/>
                  </a:lnTo>
                  <a:cubicBezTo>
                    <a:pt x="2991" y="1526"/>
                    <a:pt x="2991" y="1508"/>
                    <a:pt x="2991" y="1470"/>
                  </a:cubicBezTo>
                  <a:cubicBezTo>
                    <a:pt x="2991" y="1451"/>
                    <a:pt x="2991" y="1433"/>
                    <a:pt x="3010" y="1414"/>
                  </a:cubicBezTo>
                  <a:cubicBezTo>
                    <a:pt x="3028" y="1395"/>
                    <a:pt x="3047" y="1395"/>
                    <a:pt x="3066" y="1395"/>
                  </a:cubicBezTo>
                  <a:cubicBezTo>
                    <a:pt x="3103" y="1395"/>
                    <a:pt x="3122" y="1395"/>
                    <a:pt x="3141" y="1414"/>
                  </a:cubicBezTo>
                  <a:lnTo>
                    <a:pt x="3234" y="1489"/>
                  </a:lnTo>
                  <a:lnTo>
                    <a:pt x="3421" y="1283"/>
                  </a:lnTo>
                  <a:lnTo>
                    <a:pt x="3496" y="628"/>
                  </a:lnTo>
                  <a:cubicBezTo>
                    <a:pt x="3496" y="609"/>
                    <a:pt x="3496" y="590"/>
                    <a:pt x="3515" y="572"/>
                  </a:cubicBezTo>
                  <a:cubicBezTo>
                    <a:pt x="3534" y="553"/>
                    <a:pt x="3552" y="553"/>
                    <a:pt x="3590" y="553"/>
                  </a:cubicBezTo>
                  <a:cubicBezTo>
                    <a:pt x="3608" y="553"/>
                    <a:pt x="3627" y="572"/>
                    <a:pt x="3646" y="590"/>
                  </a:cubicBezTo>
                  <a:cubicBezTo>
                    <a:pt x="3665" y="609"/>
                    <a:pt x="3665" y="628"/>
                    <a:pt x="3665" y="647"/>
                  </a:cubicBezTo>
                  <a:lnTo>
                    <a:pt x="3608" y="1077"/>
                  </a:lnTo>
                  <a:lnTo>
                    <a:pt x="3983" y="684"/>
                  </a:lnTo>
                  <a:cubicBezTo>
                    <a:pt x="4000" y="667"/>
                    <a:pt x="4020" y="660"/>
                    <a:pt x="4040" y="660"/>
                  </a:cubicBezTo>
                  <a:cubicBezTo>
                    <a:pt x="4107" y="660"/>
                    <a:pt x="4172" y="743"/>
                    <a:pt x="4114" y="815"/>
                  </a:cubicBezTo>
                  <a:lnTo>
                    <a:pt x="3739" y="1189"/>
                  </a:lnTo>
                  <a:lnTo>
                    <a:pt x="4170" y="1133"/>
                  </a:lnTo>
                  <a:cubicBezTo>
                    <a:pt x="4189" y="1133"/>
                    <a:pt x="4207" y="1133"/>
                    <a:pt x="4226" y="1152"/>
                  </a:cubicBezTo>
                  <a:cubicBezTo>
                    <a:pt x="4245" y="1152"/>
                    <a:pt x="4264" y="1189"/>
                    <a:pt x="4264" y="1208"/>
                  </a:cubicBezTo>
                  <a:cubicBezTo>
                    <a:pt x="4282" y="1246"/>
                    <a:pt x="4245" y="1302"/>
                    <a:pt x="4189" y="1302"/>
                  </a:cubicBezTo>
                  <a:lnTo>
                    <a:pt x="3552" y="1414"/>
                  </a:lnTo>
                  <a:lnTo>
                    <a:pt x="3346" y="1620"/>
                  </a:lnTo>
                  <a:lnTo>
                    <a:pt x="3421" y="1676"/>
                  </a:lnTo>
                  <a:cubicBezTo>
                    <a:pt x="3440" y="1695"/>
                    <a:pt x="3459" y="1713"/>
                    <a:pt x="3459" y="1751"/>
                  </a:cubicBezTo>
                  <a:cubicBezTo>
                    <a:pt x="3459" y="1801"/>
                    <a:pt x="3417" y="1834"/>
                    <a:pt x="3373" y="1834"/>
                  </a:cubicBezTo>
                  <a:cubicBezTo>
                    <a:pt x="3351" y="1834"/>
                    <a:pt x="3328" y="1826"/>
                    <a:pt x="3309" y="1807"/>
                  </a:cubicBezTo>
                  <a:lnTo>
                    <a:pt x="3234" y="1751"/>
                  </a:lnTo>
                  <a:lnTo>
                    <a:pt x="2879" y="2106"/>
                  </a:lnTo>
                  <a:lnTo>
                    <a:pt x="2897" y="2125"/>
                  </a:lnTo>
                  <a:cubicBezTo>
                    <a:pt x="2935" y="2181"/>
                    <a:pt x="2953" y="2237"/>
                    <a:pt x="2972" y="2312"/>
                  </a:cubicBezTo>
                  <a:lnTo>
                    <a:pt x="2972" y="2331"/>
                  </a:lnTo>
                  <a:lnTo>
                    <a:pt x="3477" y="2331"/>
                  </a:lnTo>
                  <a:lnTo>
                    <a:pt x="3477" y="2219"/>
                  </a:lnTo>
                  <a:cubicBezTo>
                    <a:pt x="3468" y="2163"/>
                    <a:pt x="3520" y="2135"/>
                    <a:pt x="3571" y="2135"/>
                  </a:cubicBezTo>
                  <a:cubicBezTo>
                    <a:pt x="3622" y="2135"/>
                    <a:pt x="3674" y="2163"/>
                    <a:pt x="3665" y="2219"/>
                  </a:cubicBezTo>
                  <a:lnTo>
                    <a:pt x="3665" y="2331"/>
                  </a:lnTo>
                  <a:lnTo>
                    <a:pt x="3945" y="2331"/>
                  </a:lnTo>
                  <a:lnTo>
                    <a:pt x="4469" y="1938"/>
                  </a:lnTo>
                  <a:cubicBezTo>
                    <a:pt x="4484" y="1924"/>
                    <a:pt x="4501" y="1918"/>
                    <a:pt x="4517" y="1918"/>
                  </a:cubicBezTo>
                  <a:cubicBezTo>
                    <a:pt x="4544" y="1918"/>
                    <a:pt x="4570" y="1934"/>
                    <a:pt x="4582" y="1957"/>
                  </a:cubicBezTo>
                  <a:cubicBezTo>
                    <a:pt x="4600" y="1975"/>
                    <a:pt x="4600" y="1994"/>
                    <a:pt x="4600" y="2013"/>
                  </a:cubicBezTo>
                  <a:cubicBezTo>
                    <a:pt x="4600" y="2032"/>
                    <a:pt x="4582" y="2050"/>
                    <a:pt x="4563" y="2069"/>
                  </a:cubicBezTo>
                  <a:lnTo>
                    <a:pt x="4226" y="2331"/>
                  </a:lnTo>
                  <a:lnTo>
                    <a:pt x="4769" y="2331"/>
                  </a:lnTo>
                  <a:cubicBezTo>
                    <a:pt x="4862" y="2350"/>
                    <a:pt x="4862" y="2500"/>
                    <a:pt x="4769" y="2518"/>
                  </a:cubicBezTo>
                  <a:lnTo>
                    <a:pt x="4226" y="2518"/>
                  </a:lnTo>
                  <a:lnTo>
                    <a:pt x="4582" y="2780"/>
                  </a:lnTo>
                  <a:cubicBezTo>
                    <a:pt x="4600" y="2780"/>
                    <a:pt x="4600" y="2799"/>
                    <a:pt x="4619" y="2836"/>
                  </a:cubicBezTo>
                  <a:cubicBezTo>
                    <a:pt x="4619" y="2855"/>
                    <a:pt x="4600" y="2874"/>
                    <a:pt x="4600" y="2893"/>
                  </a:cubicBezTo>
                  <a:cubicBezTo>
                    <a:pt x="4578" y="2915"/>
                    <a:pt x="4550" y="2924"/>
                    <a:pt x="4523" y="2924"/>
                  </a:cubicBezTo>
                  <a:cubicBezTo>
                    <a:pt x="4504" y="2924"/>
                    <a:pt x="4485" y="2919"/>
                    <a:pt x="4469" y="2911"/>
                  </a:cubicBezTo>
                  <a:lnTo>
                    <a:pt x="3945" y="2518"/>
                  </a:lnTo>
                  <a:lnTo>
                    <a:pt x="3665" y="2518"/>
                  </a:lnTo>
                  <a:lnTo>
                    <a:pt x="3665" y="2612"/>
                  </a:lnTo>
                  <a:cubicBezTo>
                    <a:pt x="3655" y="2659"/>
                    <a:pt x="3618" y="2682"/>
                    <a:pt x="3580" y="2682"/>
                  </a:cubicBezTo>
                  <a:cubicBezTo>
                    <a:pt x="3543" y="2682"/>
                    <a:pt x="3506" y="2659"/>
                    <a:pt x="3496" y="2612"/>
                  </a:cubicBezTo>
                  <a:lnTo>
                    <a:pt x="3496" y="2518"/>
                  </a:lnTo>
                  <a:lnTo>
                    <a:pt x="2953" y="2518"/>
                  </a:lnTo>
                  <a:lnTo>
                    <a:pt x="2953" y="2537"/>
                  </a:lnTo>
                  <a:cubicBezTo>
                    <a:pt x="2935" y="2593"/>
                    <a:pt x="2916" y="2649"/>
                    <a:pt x="2879" y="2705"/>
                  </a:cubicBezTo>
                  <a:lnTo>
                    <a:pt x="2860" y="2724"/>
                  </a:lnTo>
                  <a:lnTo>
                    <a:pt x="3178" y="3098"/>
                  </a:lnTo>
                  <a:lnTo>
                    <a:pt x="3272" y="3024"/>
                  </a:lnTo>
                  <a:cubicBezTo>
                    <a:pt x="3285" y="3010"/>
                    <a:pt x="3298" y="2997"/>
                    <a:pt x="3311" y="2997"/>
                  </a:cubicBezTo>
                  <a:cubicBezTo>
                    <a:pt x="3317" y="2997"/>
                    <a:pt x="3322" y="2999"/>
                    <a:pt x="3328" y="3005"/>
                  </a:cubicBezTo>
                  <a:cubicBezTo>
                    <a:pt x="3346" y="3005"/>
                    <a:pt x="3365" y="3005"/>
                    <a:pt x="3384" y="3024"/>
                  </a:cubicBezTo>
                  <a:cubicBezTo>
                    <a:pt x="3403" y="3042"/>
                    <a:pt x="3421" y="3061"/>
                    <a:pt x="3403" y="3098"/>
                  </a:cubicBezTo>
                  <a:cubicBezTo>
                    <a:pt x="3403" y="3117"/>
                    <a:pt x="3403" y="3136"/>
                    <a:pt x="3384" y="3155"/>
                  </a:cubicBezTo>
                  <a:lnTo>
                    <a:pt x="3290" y="3229"/>
                  </a:lnTo>
                  <a:lnTo>
                    <a:pt x="3477" y="3435"/>
                  </a:lnTo>
                  <a:lnTo>
                    <a:pt x="4114" y="3566"/>
                  </a:lnTo>
                  <a:cubicBezTo>
                    <a:pt x="4133" y="3585"/>
                    <a:pt x="4170" y="3585"/>
                    <a:pt x="4170" y="3604"/>
                  </a:cubicBezTo>
                  <a:cubicBezTo>
                    <a:pt x="4189" y="3623"/>
                    <a:pt x="4189" y="3660"/>
                    <a:pt x="4189" y="3679"/>
                  </a:cubicBezTo>
                  <a:cubicBezTo>
                    <a:pt x="4170" y="3716"/>
                    <a:pt x="4133" y="3754"/>
                    <a:pt x="4076" y="3754"/>
                  </a:cubicBezTo>
                  <a:lnTo>
                    <a:pt x="3665" y="3660"/>
                  </a:lnTo>
                  <a:lnTo>
                    <a:pt x="4039" y="4109"/>
                  </a:lnTo>
                  <a:cubicBezTo>
                    <a:pt x="4058" y="4128"/>
                    <a:pt x="4076" y="4147"/>
                    <a:pt x="4076" y="4165"/>
                  </a:cubicBezTo>
                  <a:cubicBezTo>
                    <a:pt x="4076" y="4184"/>
                    <a:pt x="4058" y="4203"/>
                    <a:pt x="4039" y="4221"/>
                  </a:cubicBezTo>
                  <a:cubicBezTo>
                    <a:pt x="4020" y="4240"/>
                    <a:pt x="3997" y="4250"/>
                    <a:pt x="3973" y="4250"/>
                  </a:cubicBezTo>
                  <a:cubicBezTo>
                    <a:pt x="3950" y="4250"/>
                    <a:pt x="3927" y="4240"/>
                    <a:pt x="3908" y="4221"/>
                  </a:cubicBezTo>
                  <a:lnTo>
                    <a:pt x="3534" y="3772"/>
                  </a:lnTo>
                  <a:lnTo>
                    <a:pt x="3534" y="3772"/>
                  </a:lnTo>
                  <a:lnTo>
                    <a:pt x="3552" y="4203"/>
                  </a:lnTo>
                  <a:cubicBezTo>
                    <a:pt x="3552" y="4240"/>
                    <a:pt x="3552" y="4259"/>
                    <a:pt x="3534" y="4278"/>
                  </a:cubicBezTo>
                  <a:cubicBezTo>
                    <a:pt x="3515" y="4296"/>
                    <a:pt x="3492" y="4305"/>
                    <a:pt x="3470" y="4305"/>
                  </a:cubicBezTo>
                  <a:cubicBezTo>
                    <a:pt x="3425" y="4305"/>
                    <a:pt x="3384" y="4271"/>
                    <a:pt x="3384" y="4221"/>
                  </a:cubicBezTo>
                  <a:lnTo>
                    <a:pt x="3346" y="3566"/>
                  </a:lnTo>
                  <a:lnTo>
                    <a:pt x="3159" y="3360"/>
                  </a:lnTo>
                  <a:lnTo>
                    <a:pt x="3084" y="3435"/>
                  </a:lnTo>
                  <a:cubicBezTo>
                    <a:pt x="3066" y="3445"/>
                    <a:pt x="3042" y="3449"/>
                    <a:pt x="3019" y="3449"/>
                  </a:cubicBezTo>
                  <a:cubicBezTo>
                    <a:pt x="2995" y="3449"/>
                    <a:pt x="2972" y="3445"/>
                    <a:pt x="2953" y="3435"/>
                  </a:cubicBezTo>
                  <a:cubicBezTo>
                    <a:pt x="2916" y="3398"/>
                    <a:pt x="2916" y="3342"/>
                    <a:pt x="2953" y="3304"/>
                  </a:cubicBezTo>
                  <a:lnTo>
                    <a:pt x="3028" y="3229"/>
                  </a:lnTo>
                  <a:lnTo>
                    <a:pt x="2710" y="2874"/>
                  </a:lnTo>
                  <a:lnTo>
                    <a:pt x="2691" y="2874"/>
                  </a:lnTo>
                  <a:cubicBezTo>
                    <a:pt x="2654" y="2893"/>
                    <a:pt x="2616" y="2893"/>
                    <a:pt x="2579" y="2911"/>
                  </a:cubicBezTo>
                  <a:lnTo>
                    <a:pt x="2560" y="2911"/>
                  </a:lnTo>
                  <a:lnTo>
                    <a:pt x="2560" y="3398"/>
                  </a:lnTo>
                  <a:lnTo>
                    <a:pt x="2673" y="3398"/>
                  </a:lnTo>
                  <a:cubicBezTo>
                    <a:pt x="2677" y="3397"/>
                    <a:pt x="2681" y="3397"/>
                    <a:pt x="2684" y="3397"/>
                  </a:cubicBezTo>
                  <a:cubicBezTo>
                    <a:pt x="2766" y="3397"/>
                    <a:pt x="2762" y="3585"/>
                    <a:pt x="2673" y="3585"/>
                  </a:cubicBezTo>
                  <a:lnTo>
                    <a:pt x="2560" y="3585"/>
                  </a:lnTo>
                  <a:lnTo>
                    <a:pt x="2560" y="3847"/>
                  </a:lnTo>
                  <a:lnTo>
                    <a:pt x="2953" y="4371"/>
                  </a:lnTo>
                  <a:cubicBezTo>
                    <a:pt x="2991" y="4409"/>
                    <a:pt x="2972" y="4465"/>
                    <a:pt x="2935" y="4502"/>
                  </a:cubicBezTo>
                  <a:cubicBezTo>
                    <a:pt x="2919" y="4510"/>
                    <a:pt x="2900" y="4514"/>
                    <a:pt x="2882" y="4514"/>
                  </a:cubicBezTo>
                  <a:cubicBezTo>
                    <a:pt x="2857" y="4514"/>
                    <a:pt x="2833" y="4505"/>
                    <a:pt x="2822" y="4483"/>
                  </a:cubicBezTo>
                  <a:lnTo>
                    <a:pt x="2560" y="4147"/>
                  </a:lnTo>
                  <a:lnTo>
                    <a:pt x="2560" y="4727"/>
                  </a:lnTo>
                  <a:cubicBezTo>
                    <a:pt x="2551" y="4774"/>
                    <a:pt x="2509" y="4797"/>
                    <a:pt x="2467" y="4797"/>
                  </a:cubicBezTo>
                  <a:cubicBezTo>
                    <a:pt x="2425" y="4797"/>
                    <a:pt x="2383" y="4774"/>
                    <a:pt x="2373" y="4727"/>
                  </a:cubicBezTo>
                  <a:lnTo>
                    <a:pt x="2373" y="4147"/>
                  </a:lnTo>
                  <a:lnTo>
                    <a:pt x="2111" y="4483"/>
                  </a:lnTo>
                  <a:cubicBezTo>
                    <a:pt x="2089" y="4505"/>
                    <a:pt x="2061" y="4514"/>
                    <a:pt x="2034" y="4514"/>
                  </a:cubicBezTo>
                  <a:cubicBezTo>
                    <a:pt x="2014" y="4514"/>
                    <a:pt x="1996" y="4510"/>
                    <a:pt x="1980" y="4502"/>
                  </a:cubicBezTo>
                  <a:cubicBezTo>
                    <a:pt x="1961" y="4483"/>
                    <a:pt x="1943" y="4465"/>
                    <a:pt x="1943" y="4446"/>
                  </a:cubicBezTo>
                  <a:cubicBezTo>
                    <a:pt x="1943" y="4409"/>
                    <a:pt x="1943" y="4390"/>
                    <a:pt x="1961" y="4371"/>
                  </a:cubicBezTo>
                  <a:lnTo>
                    <a:pt x="2373" y="3847"/>
                  </a:lnTo>
                  <a:lnTo>
                    <a:pt x="2373" y="3566"/>
                  </a:lnTo>
                  <a:lnTo>
                    <a:pt x="2261" y="3566"/>
                  </a:lnTo>
                  <a:cubicBezTo>
                    <a:pt x="2167" y="3548"/>
                    <a:pt x="2167" y="3417"/>
                    <a:pt x="2261" y="3398"/>
                  </a:cubicBezTo>
                  <a:lnTo>
                    <a:pt x="2373" y="3398"/>
                  </a:lnTo>
                  <a:lnTo>
                    <a:pt x="2373" y="2893"/>
                  </a:lnTo>
                  <a:lnTo>
                    <a:pt x="2336" y="2893"/>
                  </a:lnTo>
                  <a:cubicBezTo>
                    <a:pt x="2298" y="2893"/>
                    <a:pt x="2242" y="2874"/>
                    <a:pt x="2205" y="2855"/>
                  </a:cubicBezTo>
                  <a:lnTo>
                    <a:pt x="2186" y="2855"/>
                  </a:lnTo>
                  <a:lnTo>
                    <a:pt x="1849" y="3211"/>
                  </a:lnTo>
                  <a:lnTo>
                    <a:pt x="1943" y="3286"/>
                  </a:lnTo>
                  <a:cubicBezTo>
                    <a:pt x="1961" y="3304"/>
                    <a:pt x="1961" y="3323"/>
                    <a:pt x="1961" y="3342"/>
                  </a:cubicBezTo>
                  <a:cubicBezTo>
                    <a:pt x="1961" y="3360"/>
                    <a:pt x="1961" y="3398"/>
                    <a:pt x="1943" y="3417"/>
                  </a:cubicBezTo>
                  <a:cubicBezTo>
                    <a:pt x="1924" y="3426"/>
                    <a:pt x="1901" y="3431"/>
                    <a:pt x="1877" y="3431"/>
                  </a:cubicBezTo>
                  <a:cubicBezTo>
                    <a:pt x="1854" y="3431"/>
                    <a:pt x="1830" y="3426"/>
                    <a:pt x="1812" y="3417"/>
                  </a:cubicBezTo>
                  <a:lnTo>
                    <a:pt x="1737" y="3323"/>
                  </a:lnTo>
                  <a:lnTo>
                    <a:pt x="1531" y="3529"/>
                  </a:lnTo>
                  <a:lnTo>
                    <a:pt x="1475" y="4184"/>
                  </a:lnTo>
                  <a:cubicBezTo>
                    <a:pt x="1456" y="4240"/>
                    <a:pt x="1437" y="4259"/>
                    <a:pt x="1381" y="4259"/>
                  </a:cubicBezTo>
                  <a:cubicBezTo>
                    <a:pt x="1362" y="4259"/>
                    <a:pt x="1344" y="4259"/>
                    <a:pt x="1325" y="4240"/>
                  </a:cubicBezTo>
                  <a:cubicBezTo>
                    <a:pt x="1306" y="4221"/>
                    <a:pt x="1306" y="4184"/>
                    <a:pt x="1306" y="4165"/>
                  </a:cubicBezTo>
                  <a:lnTo>
                    <a:pt x="1344" y="3735"/>
                  </a:lnTo>
                  <a:lnTo>
                    <a:pt x="951" y="4165"/>
                  </a:lnTo>
                  <a:cubicBezTo>
                    <a:pt x="932" y="4184"/>
                    <a:pt x="909" y="4193"/>
                    <a:pt x="885" y="4193"/>
                  </a:cubicBezTo>
                  <a:cubicBezTo>
                    <a:pt x="862" y="4193"/>
                    <a:pt x="838" y="4184"/>
                    <a:pt x="820" y="4165"/>
                  </a:cubicBezTo>
                  <a:cubicBezTo>
                    <a:pt x="782" y="4128"/>
                    <a:pt x="782" y="4072"/>
                    <a:pt x="820" y="4053"/>
                  </a:cubicBezTo>
                  <a:lnTo>
                    <a:pt x="1213" y="3623"/>
                  </a:lnTo>
                  <a:lnTo>
                    <a:pt x="801" y="3679"/>
                  </a:lnTo>
                  <a:cubicBezTo>
                    <a:pt x="764" y="3679"/>
                    <a:pt x="745" y="3679"/>
                    <a:pt x="726" y="3660"/>
                  </a:cubicBezTo>
                  <a:cubicBezTo>
                    <a:pt x="707" y="3660"/>
                    <a:pt x="689" y="3641"/>
                    <a:pt x="689" y="3604"/>
                  </a:cubicBezTo>
                  <a:cubicBezTo>
                    <a:pt x="689" y="3585"/>
                    <a:pt x="689" y="3566"/>
                    <a:pt x="707" y="3548"/>
                  </a:cubicBezTo>
                  <a:cubicBezTo>
                    <a:pt x="726" y="3529"/>
                    <a:pt x="745" y="3510"/>
                    <a:pt x="764" y="3510"/>
                  </a:cubicBezTo>
                  <a:lnTo>
                    <a:pt x="1419" y="3417"/>
                  </a:lnTo>
                  <a:lnTo>
                    <a:pt x="1606" y="3211"/>
                  </a:lnTo>
                  <a:lnTo>
                    <a:pt x="1531" y="3136"/>
                  </a:lnTo>
                  <a:cubicBezTo>
                    <a:pt x="1512" y="3117"/>
                    <a:pt x="1512" y="3098"/>
                    <a:pt x="1512" y="3080"/>
                  </a:cubicBezTo>
                  <a:cubicBezTo>
                    <a:pt x="1512" y="3042"/>
                    <a:pt x="1512" y="3024"/>
                    <a:pt x="1531" y="3005"/>
                  </a:cubicBezTo>
                  <a:cubicBezTo>
                    <a:pt x="1550" y="2986"/>
                    <a:pt x="1568" y="2986"/>
                    <a:pt x="1587" y="2986"/>
                  </a:cubicBezTo>
                  <a:cubicBezTo>
                    <a:pt x="1606" y="2986"/>
                    <a:pt x="1643" y="2986"/>
                    <a:pt x="1662" y="3005"/>
                  </a:cubicBezTo>
                  <a:lnTo>
                    <a:pt x="1737" y="3080"/>
                  </a:lnTo>
                  <a:lnTo>
                    <a:pt x="2055" y="2724"/>
                  </a:lnTo>
                  <a:lnTo>
                    <a:pt x="2036" y="2705"/>
                  </a:lnTo>
                  <a:cubicBezTo>
                    <a:pt x="2018" y="2649"/>
                    <a:pt x="1980" y="2593"/>
                    <a:pt x="1961" y="2537"/>
                  </a:cubicBezTo>
                  <a:lnTo>
                    <a:pt x="1961" y="2518"/>
                  </a:lnTo>
                  <a:lnTo>
                    <a:pt x="1493" y="2518"/>
                  </a:lnTo>
                  <a:lnTo>
                    <a:pt x="1493" y="2649"/>
                  </a:lnTo>
                  <a:cubicBezTo>
                    <a:pt x="1493" y="2687"/>
                    <a:pt x="1456" y="2724"/>
                    <a:pt x="1419" y="2724"/>
                  </a:cubicBezTo>
                  <a:cubicBezTo>
                    <a:pt x="1362" y="2724"/>
                    <a:pt x="1325" y="2687"/>
                    <a:pt x="1325" y="2649"/>
                  </a:cubicBezTo>
                  <a:lnTo>
                    <a:pt x="1325" y="2518"/>
                  </a:lnTo>
                  <a:lnTo>
                    <a:pt x="1044" y="2518"/>
                  </a:lnTo>
                  <a:lnTo>
                    <a:pt x="520" y="2911"/>
                  </a:lnTo>
                  <a:cubicBezTo>
                    <a:pt x="506" y="2926"/>
                    <a:pt x="489" y="2932"/>
                    <a:pt x="471" y="2932"/>
                  </a:cubicBezTo>
                  <a:cubicBezTo>
                    <a:pt x="443" y="2932"/>
                    <a:pt x="412" y="2916"/>
                    <a:pt x="389" y="2893"/>
                  </a:cubicBezTo>
                  <a:cubicBezTo>
                    <a:pt x="370" y="2855"/>
                    <a:pt x="370" y="2799"/>
                    <a:pt x="408" y="2780"/>
                  </a:cubicBezTo>
                  <a:lnTo>
                    <a:pt x="764" y="2518"/>
                  </a:lnTo>
                  <a:lnTo>
                    <a:pt x="165" y="2518"/>
                  </a:lnTo>
                  <a:cubicBezTo>
                    <a:pt x="161" y="2519"/>
                    <a:pt x="157" y="2519"/>
                    <a:pt x="154" y="2519"/>
                  </a:cubicBezTo>
                  <a:cubicBezTo>
                    <a:pt x="75" y="2519"/>
                    <a:pt x="75" y="2330"/>
                    <a:pt x="154" y="2330"/>
                  </a:cubicBezTo>
                  <a:cubicBezTo>
                    <a:pt x="157" y="2330"/>
                    <a:pt x="161" y="2330"/>
                    <a:pt x="165" y="2331"/>
                  </a:cubicBezTo>
                  <a:lnTo>
                    <a:pt x="764" y="2331"/>
                  </a:lnTo>
                  <a:lnTo>
                    <a:pt x="408" y="2088"/>
                  </a:lnTo>
                  <a:cubicBezTo>
                    <a:pt x="319" y="2028"/>
                    <a:pt x="383" y="1910"/>
                    <a:pt x="460" y="1910"/>
                  </a:cubicBezTo>
                  <a:cubicBezTo>
                    <a:pt x="480" y="1910"/>
                    <a:pt x="501" y="1919"/>
                    <a:pt x="520" y="1938"/>
                  </a:cubicBezTo>
                  <a:lnTo>
                    <a:pt x="1044" y="2331"/>
                  </a:lnTo>
                  <a:lnTo>
                    <a:pt x="1325" y="2331"/>
                  </a:lnTo>
                  <a:lnTo>
                    <a:pt x="1325" y="2219"/>
                  </a:lnTo>
                  <a:cubicBezTo>
                    <a:pt x="1325" y="2181"/>
                    <a:pt x="1362" y="2144"/>
                    <a:pt x="1419" y="2144"/>
                  </a:cubicBezTo>
                  <a:cubicBezTo>
                    <a:pt x="1456" y="2144"/>
                    <a:pt x="1512" y="2181"/>
                    <a:pt x="1512" y="2219"/>
                  </a:cubicBezTo>
                  <a:lnTo>
                    <a:pt x="1512" y="2331"/>
                  </a:lnTo>
                  <a:lnTo>
                    <a:pt x="1980" y="2331"/>
                  </a:lnTo>
                  <a:lnTo>
                    <a:pt x="1980" y="2312"/>
                  </a:lnTo>
                  <a:cubicBezTo>
                    <a:pt x="1980" y="2237"/>
                    <a:pt x="2018" y="2163"/>
                    <a:pt x="2055" y="2106"/>
                  </a:cubicBezTo>
                  <a:lnTo>
                    <a:pt x="2055" y="2088"/>
                  </a:lnTo>
                  <a:lnTo>
                    <a:pt x="1718" y="1695"/>
                  </a:lnTo>
                  <a:lnTo>
                    <a:pt x="1625" y="1770"/>
                  </a:lnTo>
                  <a:cubicBezTo>
                    <a:pt x="1615" y="1788"/>
                    <a:pt x="1596" y="1798"/>
                    <a:pt x="1575" y="1798"/>
                  </a:cubicBezTo>
                  <a:cubicBezTo>
                    <a:pt x="1554" y="1798"/>
                    <a:pt x="1531" y="1788"/>
                    <a:pt x="1512" y="1770"/>
                  </a:cubicBezTo>
                  <a:cubicBezTo>
                    <a:pt x="1493" y="1751"/>
                    <a:pt x="1493" y="1732"/>
                    <a:pt x="1493" y="1713"/>
                  </a:cubicBezTo>
                  <a:cubicBezTo>
                    <a:pt x="1493" y="1695"/>
                    <a:pt x="1493" y="1676"/>
                    <a:pt x="1512" y="1657"/>
                  </a:cubicBezTo>
                  <a:lnTo>
                    <a:pt x="1606" y="1582"/>
                  </a:lnTo>
                  <a:lnTo>
                    <a:pt x="1419" y="1358"/>
                  </a:lnTo>
                  <a:lnTo>
                    <a:pt x="782" y="1227"/>
                  </a:lnTo>
                  <a:cubicBezTo>
                    <a:pt x="726" y="1227"/>
                    <a:pt x="707" y="1171"/>
                    <a:pt x="707" y="1133"/>
                  </a:cubicBezTo>
                  <a:cubicBezTo>
                    <a:pt x="723" y="1087"/>
                    <a:pt x="751" y="1053"/>
                    <a:pt x="792" y="1053"/>
                  </a:cubicBezTo>
                  <a:cubicBezTo>
                    <a:pt x="800" y="1053"/>
                    <a:pt x="810" y="1055"/>
                    <a:pt x="820" y="1058"/>
                  </a:cubicBezTo>
                  <a:lnTo>
                    <a:pt x="1231" y="1152"/>
                  </a:lnTo>
                  <a:lnTo>
                    <a:pt x="895" y="740"/>
                  </a:lnTo>
                  <a:cubicBezTo>
                    <a:pt x="876" y="721"/>
                    <a:pt x="857" y="703"/>
                    <a:pt x="857" y="684"/>
                  </a:cubicBezTo>
                  <a:cubicBezTo>
                    <a:pt x="857" y="647"/>
                    <a:pt x="876" y="628"/>
                    <a:pt x="895" y="609"/>
                  </a:cubicBezTo>
                  <a:cubicBezTo>
                    <a:pt x="913" y="609"/>
                    <a:pt x="932" y="590"/>
                    <a:pt x="951" y="590"/>
                  </a:cubicBezTo>
                  <a:cubicBezTo>
                    <a:pt x="988" y="590"/>
                    <a:pt x="1007" y="609"/>
                    <a:pt x="1026" y="628"/>
                  </a:cubicBezTo>
                  <a:lnTo>
                    <a:pt x="1362" y="1021"/>
                  </a:lnTo>
                  <a:lnTo>
                    <a:pt x="1344" y="609"/>
                  </a:lnTo>
                  <a:cubicBezTo>
                    <a:pt x="1344" y="572"/>
                    <a:pt x="1344" y="553"/>
                    <a:pt x="1362" y="534"/>
                  </a:cubicBezTo>
                  <a:cubicBezTo>
                    <a:pt x="1381" y="516"/>
                    <a:pt x="1400" y="516"/>
                    <a:pt x="1419" y="516"/>
                  </a:cubicBezTo>
                  <a:cubicBezTo>
                    <a:pt x="1429" y="512"/>
                    <a:pt x="1438" y="511"/>
                    <a:pt x="1447" y="511"/>
                  </a:cubicBezTo>
                  <a:cubicBezTo>
                    <a:pt x="1487" y="511"/>
                    <a:pt x="1512" y="544"/>
                    <a:pt x="1512" y="590"/>
                  </a:cubicBezTo>
                  <a:lnTo>
                    <a:pt x="1550" y="1246"/>
                  </a:lnTo>
                  <a:lnTo>
                    <a:pt x="1737" y="1451"/>
                  </a:lnTo>
                  <a:lnTo>
                    <a:pt x="1812" y="1395"/>
                  </a:lnTo>
                  <a:cubicBezTo>
                    <a:pt x="1825" y="1382"/>
                    <a:pt x="1838" y="1369"/>
                    <a:pt x="1858" y="1369"/>
                  </a:cubicBezTo>
                  <a:cubicBezTo>
                    <a:pt x="1866" y="1369"/>
                    <a:pt x="1876" y="1371"/>
                    <a:pt x="1887" y="1377"/>
                  </a:cubicBezTo>
                  <a:cubicBezTo>
                    <a:pt x="1905" y="1377"/>
                    <a:pt x="1924" y="1377"/>
                    <a:pt x="1943" y="1395"/>
                  </a:cubicBezTo>
                  <a:cubicBezTo>
                    <a:pt x="1980" y="1433"/>
                    <a:pt x="1980" y="1489"/>
                    <a:pt x="1943" y="1526"/>
                  </a:cubicBezTo>
                  <a:lnTo>
                    <a:pt x="1868" y="1582"/>
                  </a:lnTo>
                  <a:lnTo>
                    <a:pt x="2186" y="1975"/>
                  </a:lnTo>
                  <a:lnTo>
                    <a:pt x="2223" y="1975"/>
                  </a:lnTo>
                  <a:cubicBezTo>
                    <a:pt x="2261" y="1938"/>
                    <a:pt x="2298" y="1919"/>
                    <a:pt x="2354" y="1919"/>
                  </a:cubicBezTo>
                  <a:lnTo>
                    <a:pt x="2373" y="1919"/>
                  </a:lnTo>
                  <a:lnTo>
                    <a:pt x="2373" y="1414"/>
                  </a:lnTo>
                  <a:lnTo>
                    <a:pt x="2261" y="1414"/>
                  </a:lnTo>
                  <a:cubicBezTo>
                    <a:pt x="2167" y="1395"/>
                    <a:pt x="2167" y="1246"/>
                    <a:pt x="2261" y="1246"/>
                  </a:cubicBezTo>
                  <a:lnTo>
                    <a:pt x="2373" y="1246"/>
                  </a:lnTo>
                  <a:lnTo>
                    <a:pt x="2373" y="946"/>
                  </a:lnTo>
                  <a:lnTo>
                    <a:pt x="1980" y="422"/>
                  </a:lnTo>
                  <a:cubicBezTo>
                    <a:pt x="1961" y="403"/>
                    <a:pt x="1961" y="385"/>
                    <a:pt x="1961" y="366"/>
                  </a:cubicBezTo>
                  <a:cubicBezTo>
                    <a:pt x="1961" y="347"/>
                    <a:pt x="1980" y="310"/>
                    <a:pt x="1999" y="310"/>
                  </a:cubicBezTo>
                  <a:cubicBezTo>
                    <a:pt x="2018" y="291"/>
                    <a:pt x="2041" y="282"/>
                    <a:pt x="2062" y="282"/>
                  </a:cubicBezTo>
                  <a:cubicBezTo>
                    <a:pt x="2083" y="282"/>
                    <a:pt x="2102" y="291"/>
                    <a:pt x="2111" y="310"/>
                  </a:cubicBezTo>
                  <a:lnTo>
                    <a:pt x="2373" y="665"/>
                  </a:lnTo>
                  <a:lnTo>
                    <a:pt x="2373" y="123"/>
                  </a:lnTo>
                  <a:cubicBezTo>
                    <a:pt x="2383" y="76"/>
                    <a:pt x="2425" y="52"/>
                    <a:pt x="2467" y="52"/>
                  </a:cubicBezTo>
                  <a:close/>
                  <a:moveTo>
                    <a:pt x="2460" y="1"/>
                  </a:moveTo>
                  <a:cubicBezTo>
                    <a:pt x="2392" y="1"/>
                    <a:pt x="2326" y="48"/>
                    <a:pt x="2317" y="141"/>
                  </a:cubicBezTo>
                  <a:lnTo>
                    <a:pt x="2317" y="497"/>
                  </a:lnTo>
                  <a:lnTo>
                    <a:pt x="2167" y="291"/>
                  </a:lnTo>
                  <a:cubicBezTo>
                    <a:pt x="2132" y="250"/>
                    <a:pt x="2089" y="233"/>
                    <a:pt x="2048" y="233"/>
                  </a:cubicBezTo>
                  <a:cubicBezTo>
                    <a:pt x="1939" y="233"/>
                    <a:pt x="1842" y="356"/>
                    <a:pt x="1924" y="478"/>
                  </a:cubicBezTo>
                  <a:lnTo>
                    <a:pt x="2317" y="983"/>
                  </a:lnTo>
                  <a:lnTo>
                    <a:pt x="2317" y="1171"/>
                  </a:lnTo>
                  <a:lnTo>
                    <a:pt x="2261" y="1171"/>
                  </a:lnTo>
                  <a:cubicBezTo>
                    <a:pt x="2074" y="1208"/>
                    <a:pt x="2074" y="1451"/>
                    <a:pt x="2261" y="1470"/>
                  </a:cubicBezTo>
                  <a:lnTo>
                    <a:pt x="2317" y="1470"/>
                  </a:lnTo>
                  <a:lnTo>
                    <a:pt x="2317" y="1863"/>
                  </a:lnTo>
                  <a:cubicBezTo>
                    <a:pt x="2280" y="1863"/>
                    <a:pt x="2242" y="1882"/>
                    <a:pt x="2205" y="1901"/>
                  </a:cubicBezTo>
                  <a:lnTo>
                    <a:pt x="1943" y="1601"/>
                  </a:lnTo>
                  <a:lnTo>
                    <a:pt x="1980" y="1582"/>
                  </a:lnTo>
                  <a:cubicBezTo>
                    <a:pt x="1999" y="1545"/>
                    <a:pt x="2018" y="1508"/>
                    <a:pt x="2018" y="1470"/>
                  </a:cubicBezTo>
                  <a:cubicBezTo>
                    <a:pt x="2036" y="1433"/>
                    <a:pt x="2018" y="1395"/>
                    <a:pt x="1999" y="1377"/>
                  </a:cubicBezTo>
                  <a:cubicBezTo>
                    <a:pt x="1961" y="1339"/>
                    <a:pt x="1924" y="1320"/>
                    <a:pt x="1887" y="1320"/>
                  </a:cubicBezTo>
                  <a:cubicBezTo>
                    <a:pt x="1849" y="1320"/>
                    <a:pt x="1812" y="1339"/>
                    <a:pt x="1793" y="1358"/>
                  </a:cubicBezTo>
                  <a:lnTo>
                    <a:pt x="1756" y="1377"/>
                  </a:lnTo>
                  <a:lnTo>
                    <a:pt x="1625" y="1227"/>
                  </a:lnTo>
                  <a:lnTo>
                    <a:pt x="1587" y="590"/>
                  </a:lnTo>
                  <a:cubicBezTo>
                    <a:pt x="1568" y="516"/>
                    <a:pt x="1512" y="459"/>
                    <a:pt x="1419" y="459"/>
                  </a:cubicBezTo>
                  <a:cubicBezTo>
                    <a:pt x="1381" y="459"/>
                    <a:pt x="1344" y="478"/>
                    <a:pt x="1325" y="497"/>
                  </a:cubicBezTo>
                  <a:cubicBezTo>
                    <a:pt x="1306" y="534"/>
                    <a:pt x="1288" y="572"/>
                    <a:pt x="1288" y="609"/>
                  </a:cubicBezTo>
                  <a:lnTo>
                    <a:pt x="1306" y="871"/>
                  </a:lnTo>
                  <a:lnTo>
                    <a:pt x="1063" y="590"/>
                  </a:lnTo>
                  <a:cubicBezTo>
                    <a:pt x="1032" y="560"/>
                    <a:pt x="990" y="546"/>
                    <a:pt x="949" y="546"/>
                  </a:cubicBezTo>
                  <a:cubicBezTo>
                    <a:pt x="915" y="546"/>
                    <a:pt x="882" y="555"/>
                    <a:pt x="857" y="572"/>
                  </a:cubicBezTo>
                  <a:cubicBezTo>
                    <a:pt x="838" y="609"/>
                    <a:pt x="820" y="647"/>
                    <a:pt x="820" y="684"/>
                  </a:cubicBezTo>
                  <a:cubicBezTo>
                    <a:pt x="801" y="721"/>
                    <a:pt x="820" y="759"/>
                    <a:pt x="838" y="796"/>
                  </a:cubicBezTo>
                  <a:lnTo>
                    <a:pt x="1082" y="1058"/>
                  </a:lnTo>
                  <a:lnTo>
                    <a:pt x="820" y="1002"/>
                  </a:lnTo>
                  <a:cubicBezTo>
                    <a:pt x="808" y="1000"/>
                    <a:pt x="797" y="999"/>
                    <a:pt x="786" y="999"/>
                  </a:cubicBezTo>
                  <a:cubicBezTo>
                    <a:pt x="626" y="999"/>
                    <a:pt x="588" y="1249"/>
                    <a:pt x="764" y="1302"/>
                  </a:cubicBezTo>
                  <a:lnTo>
                    <a:pt x="1400" y="1414"/>
                  </a:lnTo>
                  <a:lnTo>
                    <a:pt x="1531" y="1582"/>
                  </a:lnTo>
                  <a:lnTo>
                    <a:pt x="1475" y="1620"/>
                  </a:lnTo>
                  <a:cubicBezTo>
                    <a:pt x="1456" y="1639"/>
                    <a:pt x="1437" y="1676"/>
                    <a:pt x="1437" y="1713"/>
                  </a:cubicBezTo>
                  <a:cubicBezTo>
                    <a:pt x="1419" y="1751"/>
                    <a:pt x="1437" y="1788"/>
                    <a:pt x="1475" y="1826"/>
                  </a:cubicBezTo>
                  <a:cubicBezTo>
                    <a:pt x="1493" y="1854"/>
                    <a:pt x="1526" y="1868"/>
                    <a:pt x="1564" y="1868"/>
                  </a:cubicBezTo>
                  <a:cubicBezTo>
                    <a:pt x="1601" y="1868"/>
                    <a:pt x="1643" y="1854"/>
                    <a:pt x="1681" y="1826"/>
                  </a:cubicBezTo>
                  <a:lnTo>
                    <a:pt x="1718" y="1807"/>
                  </a:lnTo>
                  <a:lnTo>
                    <a:pt x="1980" y="2106"/>
                  </a:lnTo>
                  <a:cubicBezTo>
                    <a:pt x="1943" y="2163"/>
                    <a:pt x="1924" y="2219"/>
                    <a:pt x="1905" y="2275"/>
                  </a:cubicBezTo>
                  <a:lnTo>
                    <a:pt x="1550" y="2275"/>
                  </a:lnTo>
                  <a:lnTo>
                    <a:pt x="1550" y="2237"/>
                  </a:lnTo>
                  <a:cubicBezTo>
                    <a:pt x="1559" y="2153"/>
                    <a:pt x="1479" y="2111"/>
                    <a:pt x="1400" y="2111"/>
                  </a:cubicBezTo>
                  <a:cubicBezTo>
                    <a:pt x="1320" y="2111"/>
                    <a:pt x="1241" y="2153"/>
                    <a:pt x="1250" y="2237"/>
                  </a:cubicBezTo>
                  <a:lnTo>
                    <a:pt x="1250" y="2275"/>
                  </a:lnTo>
                  <a:lnTo>
                    <a:pt x="1063" y="2275"/>
                  </a:lnTo>
                  <a:lnTo>
                    <a:pt x="558" y="1901"/>
                  </a:lnTo>
                  <a:cubicBezTo>
                    <a:pt x="526" y="1877"/>
                    <a:pt x="492" y="1867"/>
                    <a:pt x="459" y="1867"/>
                  </a:cubicBezTo>
                  <a:cubicBezTo>
                    <a:pt x="414" y="1867"/>
                    <a:pt x="374" y="1887"/>
                    <a:pt x="352" y="1919"/>
                  </a:cubicBezTo>
                  <a:cubicBezTo>
                    <a:pt x="296" y="1994"/>
                    <a:pt x="314" y="2069"/>
                    <a:pt x="370" y="2125"/>
                  </a:cubicBezTo>
                  <a:lnTo>
                    <a:pt x="576" y="2275"/>
                  </a:lnTo>
                  <a:lnTo>
                    <a:pt x="165" y="2275"/>
                  </a:lnTo>
                  <a:cubicBezTo>
                    <a:pt x="160" y="2274"/>
                    <a:pt x="156" y="2274"/>
                    <a:pt x="151" y="2274"/>
                  </a:cubicBezTo>
                  <a:cubicBezTo>
                    <a:pt x="1" y="2274"/>
                    <a:pt x="1" y="2575"/>
                    <a:pt x="151" y="2575"/>
                  </a:cubicBezTo>
                  <a:cubicBezTo>
                    <a:pt x="156" y="2575"/>
                    <a:pt x="160" y="2575"/>
                    <a:pt x="165" y="2574"/>
                  </a:cubicBezTo>
                  <a:lnTo>
                    <a:pt x="576" y="2574"/>
                  </a:lnTo>
                  <a:lnTo>
                    <a:pt x="370" y="2724"/>
                  </a:lnTo>
                  <a:cubicBezTo>
                    <a:pt x="314" y="2780"/>
                    <a:pt x="296" y="2874"/>
                    <a:pt x="352" y="2930"/>
                  </a:cubicBezTo>
                  <a:cubicBezTo>
                    <a:pt x="374" y="2974"/>
                    <a:pt x="415" y="2992"/>
                    <a:pt x="460" y="2992"/>
                  </a:cubicBezTo>
                  <a:cubicBezTo>
                    <a:pt x="492" y="2992"/>
                    <a:pt x="527" y="2983"/>
                    <a:pt x="558" y="2967"/>
                  </a:cubicBezTo>
                  <a:lnTo>
                    <a:pt x="1063" y="2574"/>
                  </a:lnTo>
                  <a:lnTo>
                    <a:pt x="1269" y="2574"/>
                  </a:lnTo>
                  <a:lnTo>
                    <a:pt x="1269" y="2649"/>
                  </a:lnTo>
                  <a:cubicBezTo>
                    <a:pt x="1260" y="2724"/>
                    <a:pt x="1339" y="2762"/>
                    <a:pt x="1419" y="2762"/>
                  </a:cubicBezTo>
                  <a:cubicBezTo>
                    <a:pt x="1498" y="2762"/>
                    <a:pt x="1578" y="2724"/>
                    <a:pt x="1568" y="2649"/>
                  </a:cubicBezTo>
                  <a:lnTo>
                    <a:pt x="1568" y="2556"/>
                  </a:lnTo>
                  <a:lnTo>
                    <a:pt x="1924" y="2556"/>
                  </a:lnTo>
                  <a:cubicBezTo>
                    <a:pt x="1943" y="2612"/>
                    <a:pt x="1961" y="2649"/>
                    <a:pt x="1999" y="2705"/>
                  </a:cubicBezTo>
                  <a:lnTo>
                    <a:pt x="1737" y="2967"/>
                  </a:lnTo>
                  <a:lnTo>
                    <a:pt x="1699" y="2949"/>
                  </a:lnTo>
                  <a:cubicBezTo>
                    <a:pt x="1681" y="2911"/>
                    <a:pt x="1643" y="2911"/>
                    <a:pt x="1606" y="2911"/>
                  </a:cubicBezTo>
                  <a:cubicBezTo>
                    <a:pt x="1568" y="2911"/>
                    <a:pt x="1531" y="2911"/>
                    <a:pt x="1493" y="2949"/>
                  </a:cubicBezTo>
                  <a:cubicBezTo>
                    <a:pt x="1475" y="2986"/>
                    <a:pt x="1456" y="3024"/>
                    <a:pt x="1456" y="3061"/>
                  </a:cubicBezTo>
                  <a:cubicBezTo>
                    <a:pt x="1456" y="3098"/>
                    <a:pt x="1475" y="3136"/>
                    <a:pt x="1512" y="3155"/>
                  </a:cubicBezTo>
                  <a:lnTo>
                    <a:pt x="1531" y="3192"/>
                  </a:lnTo>
                  <a:lnTo>
                    <a:pt x="1400" y="3342"/>
                  </a:lnTo>
                  <a:lnTo>
                    <a:pt x="764" y="3435"/>
                  </a:lnTo>
                  <a:cubicBezTo>
                    <a:pt x="726" y="3435"/>
                    <a:pt x="689" y="3454"/>
                    <a:pt x="670" y="3492"/>
                  </a:cubicBezTo>
                  <a:cubicBezTo>
                    <a:pt x="651" y="3529"/>
                    <a:pt x="633" y="3566"/>
                    <a:pt x="651" y="3604"/>
                  </a:cubicBezTo>
                  <a:cubicBezTo>
                    <a:pt x="651" y="3641"/>
                    <a:pt x="670" y="3679"/>
                    <a:pt x="707" y="3697"/>
                  </a:cubicBezTo>
                  <a:cubicBezTo>
                    <a:pt x="721" y="3711"/>
                    <a:pt x="753" y="3724"/>
                    <a:pt x="783" y="3724"/>
                  </a:cubicBezTo>
                  <a:cubicBezTo>
                    <a:pt x="796" y="3724"/>
                    <a:pt x="809" y="3722"/>
                    <a:pt x="820" y="3716"/>
                  </a:cubicBezTo>
                  <a:lnTo>
                    <a:pt x="1063" y="3679"/>
                  </a:lnTo>
                  <a:lnTo>
                    <a:pt x="782" y="3978"/>
                  </a:lnTo>
                  <a:cubicBezTo>
                    <a:pt x="745" y="4016"/>
                    <a:pt x="745" y="4053"/>
                    <a:pt x="745" y="4090"/>
                  </a:cubicBezTo>
                  <a:cubicBezTo>
                    <a:pt x="745" y="4128"/>
                    <a:pt x="764" y="4165"/>
                    <a:pt x="782" y="4184"/>
                  </a:cubicBezTo>
                  <a:cubicBezTo>
                    <a:pt x="810" y="4212"/>
                    <a:pt x="848" y="4226"/>
                    <a:pt x="885" y="4226"/>
                  </a:cubicBezTo>
                  <a:cubicBezTo>
                    <a:pt x="923" y="4226"/>
                    <a:pt x="960" y="4212"/>
                    <a:pt x="988" y="4184"/>
                  </a:cubicBezTo>
                  <a:lnTo>
                    <a:pt x="1288" y="3885"/>
                  </a:lnTo>
                  <a:lnTo>
                    <a:pt x="1250" y="4147"/>
                  </a:lnTo>
                  <a:cubicBezTo>
                    <a:pt x="1250" y="4184"/>
                    <a:pt x="1250" y="4221"/>
                    <a:pt x="1288" y="4259"/>
                  </a:cubicBezTo>
                  <a:cubicBezTo>
                    <a:pt x="1306" y="4278"/>
                    <a:pt x="1344" y="4296"/>
                    <a:pt x="1381" y="4315"/>
                  </a:cubicBezTo>
                  <a:cubicBezTo>
                    <a:pt x="1456" y="4315"/>
                    <a:pt x="1531" y="4259"/>
                    <a:pt x="1550" y="4184"/>
                  </a:cubicBezTo>
                  <a:lnTo>
                    <a:pt x="1606" y="3548"/>
                  </a:lnTo>
                  <a:lnTo>
                    <a:pt x="1756" y="3398"/>
                  </a:lnTo>
                  <a:lnTo>
                    <a:pt x="1793" y="3435"/>
                  </a:lnTo>
                  <a:cubicBezTo>
                    <a:pt x="1821" y="3463"/>
                    <a:pt x="1858" y="3477"/>
                    <a:pt x="1896" y="3477"/>
                  </a:cubicBezTo>
                  <a:cubicBezTo>
                    <a:pt x="1933" y="3477"/>
                    <a:pt x="1971" y="3463"/>
                    <a:pt x="1999" y="3435"/>
                  </a:cubicBezTo>
                  <a:cubicBezTo>
                    <a:pt x="2018" y="3417"/>
                    <a:pt x="2036" y="3379"/>
                    <a:pt x="2036" y="3342"/>
                  </a:cubicBezTo>
                  <a:cubicBezTo>
                    <a:pt x="2036" y="3286"/>
                    <a:pt x="2018" y="3248"/>
                    <a:pt x="1999" y="3229"/>
                  </a:cubicBezTo>
                  <a:lnTo>
                    <a:pt x="1943" y="3192"/>
                  </a:lnTo>
                  <a:lnTo>
                    <a:pt x="2223" y="2911"/>
                  </a:lnTo>
                  <a:cubicBezTo>
                    <a:pt x="2242" y="2930"/>
                    <a:pt x="2280" y="2930"/>
                    <a:pt x="2317" y="2949"/>
                  </a:cubicBezTo>
                  <a:lnTo>
                    <a:pt x="2317" y="3342"/>
                  </a:lnTo>
                  <a:lnTo>
                    <a:pt x="2280" y="3342"/>
                  </a:lnTo>
                  <a:cubicBezTo>
                    <a:pt x="2111" y="3360"/>
                    <a:pt x="2111" y="3604"/>
                    <a:pt x="2280" y="3623"/>
                  </a:cubicBezTo>
                  <a:lnTo>
                    <a:pt x="2317" y="3623"/>
                  </a:lnTo>
                  <a:lnTo>
                    <a:pt x="2317" y="3828"/>
                  </a:lnTo>
                  <a:lnTo>
                    <a:pt x="1924" y="4334"/>
                  </a:lnTo>
                  <a:cubicBezTo>
                    <a:pt x="1905" y="4371"/>
                    <a:pt x="1905" y="4409"/>
                    <a:pt x="1905" y="4446"/>
                  </a:cubicBezTo>
                  <a:cubicBezTo>
                    <a:pt x="1917" y="4528"/>
                    <a:pt x="1987" y="4573"/>
                    <a:pt x="2056" y="4573"/>
                  </a:cubicBezTo>
                  <a:cubicBezTo>
                    <a:pt x="2097" y="4573"/>
                    <a:pt x="2139" y="4556"/>
                    <a:pt x="2167" y="4521"/>
                  </a:cubicBezTo>
                  <a:lnTo>
                    <a:pt x="2317" y="4315"/>
                  </a:lnTo>
                  <a:lnTo>
                    <a:pt x="2317" y="4727"/>
                  </a:lnTo>
                  <a:cubicBezTo>
                    <a:pt x="2317" y="4802"/>
                    <a:pt x="2392" y="4877"/>
                    <a:pt x="2467" y="4877"/>
                  </a:cubicBezTo>
                  <a:cubicBezTo>
                    <a:pt x="2542" y="4877"/>
                    <a:pt x="2616" y="4820"/>
                    <a:pt x="2616" y="4727"/>
                  </a:cubicBezTo>
                  <a:lnTo>
                    <a:pt x="2616" y="4315"/>
                  </a:lnTo>
                  <a:lnTo>
                    <a:pt x="2785" y="4521"/>
                  </a:lnTo>
                  <a:cubicBezTo>
                    <a:pt x="2809" y="4557"/>
                    <a:pt x="2857" y="4578"/>
                    <a:pt x="2908" y="4578"/>
                  </a:cubicBezTo>
                  <a:cubicBezTo>
                    <a:pt x="2935" y="4578"/>
                    <a:pt x="2964" y="4572"/>
                    <a:pt x="2991" y="4558"/>
                  </a:cubicBezTo>
                  <a:cubicBezTo>
                    <a:pt x="3010" y="4521"/>
                    <a:pt x="3028" y="4483"/>
                    <a:pt x="3047" y="4446"/>
                  </a:cubicBezTo>
                  <a:cubicBezTo>
                    <a:pt x="3047" y="4409"/>
                    <a:pt x="3028" y="4371"/>
                    <a:pt x="3010" y="4352"/>
                  </a:cubicBezTo>
                  <a:lnTo>
                    <a:pt x="2616" y="3828"/>
                  </a:lnTo>
                  <a:lnTo>
                    <a:pt x="2616" y="3641"/>
                  </a:lnTo>
                  <a:lnTo>
                    <a:pt x="2673" y="3641"/>
                  </a:lnTo>
                  <a:cubicBezTo>
                    <a:pt x="2677" y="3642"/>
                    <a:pt x="2682" y="3642"/>
                    <a:pt x="2686" y="3642"/>
                  </a:cubicBezTo>
                  <a:cubicBezTo>
                    <a:pt x="2837" y="3642"/>
                    <a:pt x="2837" y="3341"/>
                    <a:pt x="2686" y="3341"/>
                  </a:cubicBezTo>
                  <a:cubicBezTo>
                    <a:pt x="2682" y="3341"/>
                    <a:pt x="2677" y="3341"/>
                    <a:pt x="2673" y="3342"/>
                  </a:cubicBezTo>
                  <a:lnTo>
                    <a:pt x="2616" y="3342"/>
                  </a:lnTo>
                  <a:lnTo>
                    <a:pt x="2616" y="2949"/>
                  </a:lnTo>
                  <a:cubicBezTo>
                    <a:pt x="2654" y="2949"/>
                    <a:pt x="2673" y="2930"/>
                    <a:pt x="2710" y="2911"/>
                  </a:cubicBezTo>
                  <a:lnTo>
                    <a:pt x="2953" y="3211"/>
                  </a:lnTo>
                  <a:lnTo>
                    <a:pt x="2935" y="3248"/>
                  </a:lnTo>
                  <a:cubicBezTo>
                    <a:pt x="2860" y="3286"/>
                    <a:pt x="2860" y="3379"/>
                    <a:pt x="2916" y="3454"/>
                  </a:cubicBezTo>
                  <a:cubicBezTo>
                    <a:pt x="2944" y="3482"/>
                    <a:pt x="2977" y="3496"/>
                    <a:pt x="3012" y="3496"/>
                  </a:cubicBezTo>
                  <a:cubicBezTo>
                    <a:pt x="3047" y="3496"/>
                    <a:pt x="3084" y="3482"/>
                    <a:pt x="3122" y="3454"/>
                  </a:cubicBezTo>
                  <a:lnTo>
                    <a:pt x="3159" y="3435"/>
                  </a:lnTo>
                  <a:lnTo>
                    <a:pt x="3290" y="3585"/>
                  </a:lnTo>
                  <a:lnTo>
                    <a:pt x="3328" y="4221"/>
                  </a:lnTo>
                  <a:cubicBezTo>
                    <a:pt x="3328" y="4296"/>
                    <a:pt x="3384" y="4371"/>
                    <a:pt x="3477" y="4371"/>
                  </a:cubicBezTo>
                  <a:cubicBezTo>
                    <a:pt x="3515" y="4352"/>
                    <a:pt x="3534" y="4334"/>
                    <a:pt x="3571" y="4315"/>
                  </a:cubicBezTo>
                  <a:cubicBezTo>
                    <a:pt x="3590" y="4278"/>
                    <a:pt x="3608" y="4240"/>
                    <a:pt x="3608" y="4203"/>
                  </a:cubicBezTo>
                  <a:lnTo>
                    <a:pt x="3590" y="3941"/>
                  </a:lnTo>
                  <a:lnTo>
                    <a:pt x="3852" y="4259"/>
                  </a:lnTo>
                  <a:cubicBezTo>
                    <a:pt x="3884" y="4292"/>
                    <a:pt x="3930" y="4312"/>
                    <a:pt x="3973" y="4312"/>
                  </a:cubicBezTo>
                  <a:cubicBezTo>
                    <a:pt x="4004" y="4312"/>
                    <a:pt x="4034" y="4301"/>
                    <a:pt x="4058" y="4278"/>
                  </a:cubicBezTo>
                  <a:cubicBezTo>
                    <a:pt x="4133" y="4221"/>
                    <a:pt x="4133" y="4128"/>
                    <a:pt x="4076" y="4072"/>
                  </a:cubicBezTo>
                  <a:lnTo>
                    <a:pt x="3814" y="3754"/>
                  </a:lnTo>
                  <a:lnTo>
                    <a:pt x="3814" y="3754"/>
                  </a:lnTo>
                  <a:lnTo>
                    <a:pt x="4058" y="3810"/>
                  </a:lnTo>
                  <a:cubicBezTo>
                    <a:pt x="4067" y="3812"/>
                    <a:pt x="4078" y="3813"/>
                    <a:pt x="4088" y="3813"/>
                  </a:cubicBezTo>
                  <a:cubicBezTo>
                    <a:pt x="4156" y="3813"/>
                    <a:pt x="4229" y="3762"/>
                    <a:pt x="4245" y="3697"/>
                  </a:cubicBezTo>
                  <a:cubicBezTo>
                    <a:pt x="4245" y="3660"/>
                    <a:pt x="4226" y="3623"/>
                    <a:pt x="4207" y="3585"/>
                  </a:cubicBezTo>
                  <a:cubicBezTo>
                    <a:pt x="4189" y="3548"/>
                    <a:pt x="4151" y="3529"/>
                    <a:pt x="4114" y="3529"/>
                  </a:cubicBezTo>
                  <a:lnTo>
                    <a:pt x="3496" y="3398"/>
                  </a:lnTo>
                  <a:lnTo>
                    <a:pt x="3365" y="3248"/>
                  </a:lnTo>
                  <a:lnTo>
                    <a:pt x="3403" y="3192"/>
                  </a:lnTo>
                  <a:cubicBezTo>
                    <a:pt x="3440" y="3173"/>
                    <a:pt x="3459" y="3136"/>
                    <a:pt x="3459" y="3098"/>
                  </a:cubicBezTo>
                  <a:cubicBezTo>
                    <a:pt x="3459" y="3061"/>
                    <a:pt x="3440" y="3024"/>
                    <a:pt x="3421" y="2986"/>
                  </a:cubicBezTo>
                  <a:cubicBezTo>
                    <a:pt x="3403" y="2967"/>
                    <a:pt x="3365" y="2949"/>
                    <a:pt x="3328" y="2949"/>
                  </a:cubicBezTo>
                  <a:cubicBezTo>
                    <a:pt x="3318" y="2944"/>
                    <a:pt x="3308" y="2941"/>
                    <a:pt x="3298" y="2941"/>
                  </a:cubicBezTo>
                  <a:cubicBezTo>
                    <a:pt x="3270" y="2941"/>
                    <a:pt x="3243" y="2959"/>
                    <a:pt x="3215" y="2986"/>
                  </a:cubicBezTo>
                  <a:lnTo>
                    <a:pt x="3178" y="3024"/>
                  </a:lnTo>
                  <a:lnTo>
                    <a:pt x="2916" y="2724"/>
                  </a:lnTo>
                  <a:cubicBezTo>
                    <a:pt x="2953" y="2687"/>
                    <a:pt x="2991" y="2631"/>
                    <a:pt x="3010" y="2574"/>
                  </a:cubicBezTo>
                  <a:lnTo>
                    <a:pt x="3421" y="2574"/>
                  </a:lnTo>
                  <a:lnTo>
                    <a:pt x="3421" y="2612"/>
                  </a:lnTo>
                  <a:cubicBezTo>
                    <a:pt x="3431" y="2696"/>
                    <a:pt x="3501" y="2738"/>
                    <a:pt x="3571" y="2738"/>
                  </a:cubicBezTo>
                  <a:cubicBezTo>
                    <a:pt x="3641" y="2738"/>
                    <a:pt x="3711" y="2696"/>
                    <a:pt x="3721" y="2612"/>
                  </a:cubicBezTo>
                  <a:lnTo>
                    <a:pt x="3721" y="2574"/>
                  </a:lnTo>
                  <a:lnTo>
                    <a:pt x="3927" y="2574"/>
                  </a:lnTo>
                  <a:lnTo>
                    <a:pt x="4432" y="2967"/>
                  </a:lnTo>
                  <a:cubicBezTo>
                    <a:pt x="4455" y="2983"/>
                    <a:pt x="4485" y="2992"/>
                    <a:pt x="4516" y="2992"/>
                  </a:cubicBezTo>
                  <a:cubicBezTo>
                    <a:pt x="4559" y="2992"/>
                    <a:pt x="4605" y="2974"/>
                    <a:pt x="4638" y="2930"/>
                  </a:cubicBezTo>
                  <a:cubicBezTo>
                    <a:pt x="4675" y="2874"/>
                    <a:pt x="4675" y="2780"/>
                    <a:pt x="4600" y="2724"/>
                  </a:cubicBezTo>
                  <a:lnTo>
                    <a:pt x="4395" y="2574"/>
                  </a:lnTo>
                  <a:lnTo>
                    <a:pt x="4769" y="2574"/>
                  </a:lnTo>
                  <a:cubicBezTo>
                    <a:pt x="4937" y="2556"/>
                    <a:pt x="4937" y="2294"/>
                    <a:pt x="4769" y="2275"/>
                  </a:cubicBezTo>
                  <a:lnTo>
                    <a:pt x="4395" y="2275"/>
                  </a:lnTo>
                  <a:lnTo>
                    <a:pt x="4600" y="2125"/>
                  </a:lnTo>
                  <a:cubicBezTo>
                    <a:pt x="4675" y="2069"/>
                    <a:pt x="4694" y="1975"/>
                    <a:pt x="4638" y="1919"/>
                  </a:cubicBezTo>
                  <a:cubicBezTo>
                    <a:pt x="4605" y="1887"/>
                    <a:pt x="4560" y="1867"/>
                    <a:pt x="4517" y="1867"/>
                  </a:cubicBezTo>
                  <a:cubicBezTo>
                    <a:pt x="4486" y="1867"/>
                    <a:pt x="4455" y="1877"/>
                    <a:pt x="4432" y="1901"/>
                  </a:cubicBezTo>
                  <a:lnTo>
                    <a:pt x="3927" y="2275"/>
                  </a:lnTo>
                  <a:lnTo>
                    <a:pt x="3721" y="2275"/>
                  </a:lnTo>
                  <a:lnTo>
                    <a:pt x="3721" y="2219"/>
                  </a:lnTo>
                  <a:cubicBezTo>
                    <a:pt x="3730" y="2135"/>
                    <a:pt x="3651" y="2092"/>
                    <a:pt x="3571" y="2092"/>
                  </a:cubicBezTo>
                  <a:cubicBezTo>
                    <a:pt x="3491" y="2092"/>
                    <a:pt x="3412" y="2135"/>
                    <a:pt x="3421" y="2219"/>
                  </a:cubicBezTo>
                  <a:lnTo>
                    <a:pt x="3421" y="2275"/>
                  </a:lnTo>
                  <a:lnTo>
                    <a:pt x="3010" y="2275"/>
                  </a:lnTo>
                  <a:cubicBezTo>
                    <a:pt x="3010" y="2219"/>
                    <a:pt x="2991" y="2163"/>
                    <a:pt x="2953" y="2125"/>
                  </a:cubicBezTo>
                  <a:lnTo>
                    <a:pt x="3234" y="1826"/>
                  </a:lnTo>
                  <a:lnTo>
                    <a:pt x="3272" y="1863"/>
                  </a:lnTo>
                  <a:cubicBezTo>
                    <a:pt x="3300" y="1891"/>
                    <a:pt x="3337" y="1905"/>
                    <a:pt x="3374" y="1905"/>
                  </a:cubicBezTo>
                  <a:cubicBezTo>
                    <a:pt x="3412" y="1905"/>
                    <a:pt x="3449" y="1891"/>
                    <a:pt x="3477" y="1863"/>
                  </a:cubicBezTo>
                  <a:cubicBezTo>
                    <a:pt x="3496" y="1826"/>
                    <a:pt x="3515" y="1788"/>
                    <a:pt x="3515" y="1751"/>
                  </a:cubicBezTo>
                  <a:cubicBezTo>
                    <a:pt x="3515" y="1713"/>
                    <a:pt x="3496" y="1676"/>
                    <a:pt x="3459" y="1657"/>
                  </a:cubicBezTo>
                  <a:lnTo>
                    <a:pt x="3440" y="1620"/>
                  </a:lnTo>
                  <a:lnTo>
                    <a:pt x="3571" y="1470"/>
                  </a:lnTo>
                  <a:lnTo>
                    <a:pt x="4207" y="1377"/>
                  </a:lnTo>
                  <a:cubicBezTo>
                    <a:pt x="4282" y="1358"/>
                    <a:pt x="4338" y="1283"/>
                    <a:pt x="4320" y="1208"/>
                  </a:cubicBezTo>
                  <a:cubicBezTo>
                    <a:pt x="4320" y="1171"/>
                    <a:pt x="4301" y="1133"/>
                    <a:pt x="4264" y="1115"/>
                  </a:cubicBezTo>
                  <a:cubicBezTo>
                    <a:pt x="4237" y="1101"/>
                    <a:pt x="4211" y="1088"/>
                    <a:pt x="4184" y="1088"/>
                  </a:cubicBezTo>
                  <a:cubicBezTo>
                    <a:pt x="4173" y="1088"/>
                    <a:pt x="4162" y="1090"/>
                    <a:pt x="4151" y="1096"/>
                  </a:cubicBezTo>
                  <a:lnTo>
                    <a:pt x="3908" y="1133"/>
                  </a:lnTo>
                  <a:lnTo>
                    <a:pt x="4151" y="871"/>
                  </a:lnTo>
                  <a:cubicBezTo>
                    <a:pt x="4250" y="758"/>
                    <a:pt x="4157" y="613"/>
                    <a:pt x="4049" y="613"/>
                  </a:cubicBezTo>
                  <a:cubicBezTo>
                    <a:pt x="4014" y="613"/>
                    <a:pt x="3977" y="629"/>
                    <a:pt x="3945" y="665"/>
                  </a:cubicBezTo>
                  <a:lnTo>
                    <a:pt x="3683" y="927"/>
                  </a:lnTo>
                  <a:lnTo>
                    <a:pt x="3721" y="665"/>
                  </a:lnTo>
                  <a:cubicBezTo>
                    <a:pt x="3721" y="628"/>
                    <a:pt x="3721" y="590"/>
                    <a:pt x="3683" y="553"/>
                  </a:cubicBezTo>
                  <a:cubicBezTo>
                    <a:pt x="3665" y="534"/>
                    <a:pt x="3627" y="516"/>
                    <a:pt x="3590" y="516"/>
                  </a:cubicBezTo>
                  <a:cubicBezTo>
                    <a:pt x="3579" y="510"/>
                    <a:pt x="3568" y="508"/>
                    <a:pt x="3557" y="508"/>
                  </a:cubicBezTo>
                  <a:cubicBezTo>
                    <a:pt x="3530" y="508"/>
                    <a:pt x="3504" y="521"/>
                    <a:pt x="3477" y="534"/>
                  </a:cubicBezTo>
                  <a:cubicBezTo>
                    <a:pt x="3459" y="572"/>
                    <a:pt x="3440" y="609"/>
                    <a:pt x="3421" y="647"/>
                  </a:cubicBezTo>
                  <a:lnTo>
                    <a:pt x="3365" y="1264"/>
                  </a:lnTo>
                  <a:lnTo>
                    <a:pt x="3215" y="1414"/>
                  </a:lnTo>
                  <a:lnTo>
                    <a:pt x="3178" y="1377"/>
                  </a:lnTo>
                  <a:cubicBezTo>
                    <a:pt x="3141" y="1358"/>
                    <a:pt x="3103" y="1339"/>
                    <a:pt x="3066" y="1339"/>
                  </a:cubicBezTo>
                  <a:cubicBezTo>
                    <a:pt x="3028" y="1339"/>
                    <a:pt x="2991" y="1358"/>
                    <a:pt x="2972" y="1395"/>
                  </a:cubicBezTo>
                  <a:cubicBezTo>
                    <a:pt x="2953" y="1414"/>
                    <a:pt x="2935" y="1451"/>
                    <a:pt x="2935" y="1489"/>
                  </a:cubicBezTo>
                  <a:cubicBezTo>
                    <a:pt x="2935" y="1526"/>
                    <a:pt x="2953" y="1564"/>
                    <a:pt x="2972" y="1601"/>
                  </a:cubicBezTo>
                  <a:lnTo>
                    <a:pt x="3028" y="1639"/>
                  </a:lnTo>
                  <a:lnTo>
                    <a:pt x="2747" y="1919"/>
                  </a:lnTo>
                  <a:cubicBezTo>
                    <a:pt x="2710" y="1901"/>
                    <a:pt x="2654" y="1882"/>
                    <a:pt x="2616" y="1863"/>
                  </a:cubicBezTo>
                  <a:lnTo>
                    <a:pt x="2616" y="1470"/>
                  </a:lnTo>
                  <a:lnTo>
                    <a:pt x="2654" y="1470"/>
                  </a:lnTo>
                  <a:cubicBezTo>
                    <a:pt x="2658" y="1471"/>
                    <a:pt x="2663" y="1471"/>
                    <a:pt x="2667" y="1471"/>
                  </a:cubicBezTo>
                  <a:cubicBezTo>
                    <a:pt x="2818" y="1471"/>
                    <a:pt x="2818" y="1170"/>
                    <a:pt x="2667" y="1170"/>
                  </a:cubicBezTo>
                  <a:cubicBezTo>
                    <a:pt x="2663" y="1170"/>
                    <a:pt x="2658" y="1170"/>
                    <a:pt x="2654" y="1171"/>
                  </a:cubicBezTo>
                  <a:lnTo>
                    <a:pt x="2616" y="1171"/>
                  </a:lnTo>
                  <a:lnTo>
                    <a:pt x="2616" y="983"/>
                  </a:lnTo>
                  <a:lnTo>
                    <a:pt x="3010" y="478"/>
                  </a:lnTo>
                  <a:cubicBezTo>
                    <a:pt x="3091" y="356"/>
                    <a:pt x="2985" y="233"/>
                    <a:pt x="2877" y="233"/>
                  </a:cubicBezTo>
                  <a:cubicBezTo>
                    <a:pt x="2837" y="233"/>
                    <a:pt x="2797" y="250"/>
                    <a:pt x="2766" y="291"/>
                  </a:cubicBezTo>
                  <a:lnTo>
                    <a:pt x="2616" y="497"/>
                  </a:lnTo>
                  <a:lnTo>
                    <a:pt x="2616" y="141"/>
                  </a:lnTo>
                  <a:cubicBezTo>
                    <a:pt x="2598" y="48"/>
                    <a:pt x="2528" y="1"/>
                    <a:pt x="24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702;p79">
              <a:extLst>
                <a:ext uri="{FF2B5EF4-FFF2-40B4-BE49-F238E27FC236}">
                  <a16:creationId xmlns:a16="http://schemas.microsoft.com/office/drawing/2014/main" id="{E65FE21D-318E-4BE3-A4B6-3D9DEA566740}"/>
                </a:ext>
              </a:extLst>
            </p:cNvPr>
            <p:cNvSpPr/>
            <p:nvPr/>
          </p:nvSpPr>
          <p:spPr>
            <a:xfrm>
              <a:off x="6744468" y="4057380"/>
              <a:ext cx="291721" cy="289527"/>
            </a:xfrm>
            <a:custGeom>
              <a:avLst/>
              <a:gdLst/>
              <a:ahLst/>
              <a:cxnLst/>
              <a:rect l="l" t="t" r="r" b="b"/>
              <a:pathLst>
                <a:path w="4919" h="4882" extrusionOk="0">
                  <a:moveTo>
                    <a:pt x="2448" y="2130"/>
                  </a:moveTo>
                  <a:cubicBezTo>
                    <a:pt x="2598" y="2130"/>
                    <a:pt x="2729" y="2261"/>
                    <a:pt x="2729" y="2411"/>
                  </a:cubicBezTo>
                  <a:cubicBezTo>
                    <a:pt x="2729" y="2574"/>
                    <a:pt x="2594" y="2687"/>
                    <a:pt x="2455" y="2687"/>
                  </a:cubicBezTo>
                  <a:cubicBezTo>
                    <a:pt x="2386" y="2687"/>
                    <a:pt x="2316" y="2659"/>
                    <a:pt x="2261" y="2598"/>
                  </a:cubicBezTo>
                  <a:cubicBezTo>
                    <a:pt x="2093" y="2429"/>
                    <a:pt x="2205" y="2130"/>
                    <a:pt x="2448" y="2130"/>
                  </a:cubicBezTo>
                  <a:close/>
                  <a:moveTo>
                    <a:pt x="2483" y="2072"/>
                  </a:moveTo>
                  <a:cubicBezTo>
                    <a:pt x="2472" y="2072"/>
                    <a:pt x="2460" y="2073"/>
                    <a:pt x="2448" y="2074"/>
                  </a:cubicBezTo>
                  <a:cubicBezTo>
                    <a:pt x="2055" y="2111"/>
                    <a:pt x="2055" y="2710"/>
                    <a:pt x="2448" y="2748"/>
                  </a:cubicBezTo>
                  <a:cubicBezTo>
                    <a:pt x="2460" y="2749"/>
                    <a:pt x="2472" y="2749"/>
                    <a:pt x="2483" y="2749"/>
                  </a:cubicBezTo>
                  <a:cubicBezTo>
                    <a:pt x="2923" y="2749"/>
                    <a:pt x="2923" y="2072"/>
                    <a:pt x="2483" y="2072"/>
                  </a:cubicBezTo>
                  <a:close/>
                  <a:moveTo>
                    <a:pt x="2446" y="57"/>
                  </a:moveTo>
                  <a:cubicBezTo>
                    <a:pt x="2486" y="57"/>
                    <a:pt x="2523" y="81"/>
                    <a:pt x="2523" y="127"/>
                  </a:cubicBezTo>
                  <a:lnTo>
                    <a:pt x="2523" y="689"/>
                  </a:lnTo>
                  <a:lnTo>
                    <a:pt x="2785" y="352"/>
                  </a:lnTo>
                  <a:cubicBezTo>
                    <a:pt x="2804" y="333"/>
                    <a:pt x="2822" y="314"/>
                    <a:pt x="2841" y="314"/>
                  </a:cubicBezTo>
                  <a:cubicBezTo>
                    <a:pt x="2879" y="314"/>
                    <a:pt x="2897" y="314"/>
                    <a:pt x="2916" y="333"/>
                  </a:cubicBezTo>
                  <a:cubicBezTo>
                    <a:pt x="2953" y="352"/>
                    <a:pt x="2953" y="408"/>
                    <a:pt x="2935" y="445"/>
                  </a:cubicBezTo>
                  <a:lnTo>
                    <a:pt x="2542" y="970"/>
                  </a:lnTo>
                  <a:lnTo>
                    <a:pt x="2542" y="1250"/>
                  </a:lnTo>
                  <a:lnTo>
                    <a:pt x="2635" y="1250"/>
                  </a:lnTo>
                  <a:cubicBezTo>
                    <a:pt x="2691" y="1250"/>
                    <a:pt x="2729" y="1288"/>
                    <a:pt x="2729" y="1344"/>
                  </a:cubicBezTo>
                  <a:cubicBezTo>
                    <a:pt x="2729" y="1381"/>
                    <a:pt x="2691" y="1419"/>
                    <a:pt x="2635" y="1419"/>
                  </a:cubicBezTo>
                  <a:lnTo>
                    <a:pt x="2542" y="1419"/>
                  </a:lnTo>
                  <a:lnTo>
                    <a:pt x="2542" y="1924"/>
                  </a:lnTo>
                  <a:lnTo>
                    <a:pt x="2560" y="1924"/>
                  </a:lnTo>
                  <a:cubicBezTo>
                    <a:pt x="2617" y="1924"/>
                    <a:pt x="2673" y="1962"/>
                    <a:pt x="2729" y="1980"/>
                  </a:cubicBezTo>
                  <a:lnTo>
                    <a:pt x="2748" y="1999"/>
                  </a:lnTo>
                  <a:lnTo>
                    <a:pt x="3085" y="1643"/>
                  </a:lnTo>
                  <a:lnTo>
                    <a:pt x="2991" y="1568"/>
                  </a:lnTo>
                  <a:cubicBezTo>
                    <a:pt x="2948" y="1496"/>
                    <a:pt x="2993" y="1413"/>
                    <a:pt x="3059" y="1413"/>
                  </a:cubicBezTo>
                  <a:cubicBezTo>
                    <a:pt x="3079" y="1413"/>
                    <a:pt x="3101" y="1420"/>
                    <a:pt x="3122" y="1437"/>
                  </a:cubicBezTo>
                  <a:lnTo>
                    <a:pt x="3197" y="1512"/>
                  </a:lnTo>
                  <a:lnTo>
                    <a:pt x="3403" y="1306"/>
                  </a:lnTo>
                  <a:lnTo>
                    <a:pt x="3459" y="651"/>
                  </a:lnTo>
                  <a:cubicBezTo>
                    <a:pt x="3478" y="633"/>
                    <a:pt x="3478" y="614"/>
                    <a:pt x="3496" y="595"/>
                  </a:cubicBezTo>
                  <a:cubicBezTo>
                    <a:pt x="3515" y="576"/>
                    <a:pt x="3534" y="576"/>
                    <a:pt x="3571" y="576"/>
                  </a:cubicBezTo>
                  <a:cubicBezTo>
                    <a:pt x="3590" y="576"/>
                    <a:pt x="3609" y="595"/>
                    <a:pt x="3627" y="614"/>
                  </a:cubicBezTo>
                  <a:cubicBezTo>
                    <a:pt x="3646" y="633"/>
                    <a:pt x="3646" y="651"/>
                    <a:pt x="3646" y="670"/>
                  </a:cubicBezTo>
                  <a:lnTo>
                    <a:pt x="3590" y="1101"/>
                  </a:lnTo>
                  <a:lnTo>
                    <a:pt x="3964" y="708"/>
                  </a:lnTo>
                  <a:cubicBezTo>
                    <a:pt x="3981" y="690"/>
                    <a:pt x="4001" y="683"/>
                    <a:pt x="4021" y="683"/>
                  </a:cubicBezTo>
                  <a:cubicBezTo>
                    <a:pt x="4088" y="683"/>
                    <a:pt x="4153" y="766"/>
                    <a:pt x="4095" y="839"/>
                  </a:cubicBezTo>
                  <a:lnTo>
                    <a:pt x="3721" y="1213"/>
                  </a:lnTo>
                  <a:lnTo>
                    <a:pt x="4151" y="1157"/>
                  </a:lnTo>
                  <a:cubicBezTo>
                    <a:pt x="4158" y="1153"/>
                    <a:pt x="4165" y="1152"/>
                    <a:pt x="4173" y="1152"/>
                  </a:cubicBezTo>
                  <a:cubicBezTo>
                    <a:pt x="4207" y="1152"/>
                    <a:pt x="4245" y="1185"/>
                    <a:pt x="4245" y="1232"/>
                  </a:cubicBezTo>
                  <a:cubicBezTo>
                    <a:pt x="4264" y="1269"/>
                    <a:pt x="4226" y="1325"/>
                    <a:pt x="4170" y="1325"/>
                  </a:cubicBezTo>
                  <a:lnTo>
                    <a:pt x="3534" y="1437"/>
                  </a:lnTo>
                  <a:lnTo>
                    <a:pt x="3328" y="1643"/>
                  </a:lnTo>
                  <a:lnTo>
                    <a:pt x="3403" y="1699"/>
                  </a:lnTo>
                  <a:cubicBezTo>
                    <a:pt x="3440" y="1737"/>
                    <a:pt x="3440" y="1793"/>
                    <a:pt x="3403" y="1831"/>
                  </a:cubicBezTo>
                  <a:cubicBezTo>
                    <a:pt x="3384" y="1849"/>
                    <a:pt x="3361" y="1859"/>
                    <a:pt x="3340" y="1859"/>
                  </a:cubicBezTo>
                  <a:cubicBezTo>
                    <a:pt x="3318" y="1859"/>
                    <a:pt x="3300" y="1849"/>
                    <a:pt x="3290" y="1831"/>
                  </a:cubicBezTo>
                  <a:lnTo>
                    <a:pt x="3216" y="1756"/>
                  </a:lnTo>
                  <a:lnTo>
                    <a:pt x="2860" y="2130"/>
                  </a:lnTo>
                  <a:lnTo>
                    <a:pt x="2879" y="2149"/>
                  </a:lnTo>
                  <a:cubicBezTo>
                    <a:pt x="2897" y="2205"/>
                    <a:pt x="2935" y="2261"/>
                    <a:pt x="2935" y="2336"/>
                  </a:cubicBezTo>
                  <a:lnTo>
                    <a:pt x="2935" y="2355"/>
                  </a:lnTo>
                  <a:lnTo>
                    <a:pt x="3459" y="2355"/>
                  </a:lnTo>
                  <a:lnTo>
                    <a:pt x="3459" y="2242"/>
                  </a:lnTo>
                  <a:cubicBezTo>
                    <a:pt x="3468" y="2186"/>
                    <a:pt x="3510" y="2158"/>
                    <a:pt x="3550" y="2158"/>
                  </a:cubicBezTo>
                  <a:cubicBezTo>
                    <a:pt x="3590" y="2158"/>
                    <a:pt x="3627" y="2186"/>
                    <a:pt x="3627" y="2242"/>
                  </a:cubicBezTo>
                  <a:lnTo>
                    <a:pt x="3627" y="2336"/>
                  </a:lnTo>
                  <a:lnTo>
                    <a:pt x="3908" y="2336"/>
                  </a:lnTo>
                  <a:lnTo>
                    <a:pt x="4432" y="1924"/>
                  </a:lnTo>
                  <a:cubicBezTo>
                    <a:pt x="4451" y="1905"/>
                    <a:pt x="4488" y="1905"/>
                    <a:pt x="4507" y="1905"/>
                  </a:cubicBezTo>
                  <a:cubicBezTo>
                    <a:pt x="4526" y="1905"/>
                    <a:pt x="4544" y="1924"/>
                    <a:pt x="4563" y="1943"/>
                  </a:cubicBezTo>
                  <a:cubicBezTo>
                    <a:pt x="4582" y="1962"/>
                    <a:pt x="4582" y="1980"/>
                    <a:pt x="4582" y="1999"/>
                  </a:cubicBezTo>
                  <a:cubicBezTo>
                    <a:pt x="4582" y="2036"/>
                    <a:pt x="4563" y="2055"/>
                    <a:pt x="4544" y="2074"/>
                  </a:cubicBezTo>
                  <a:lnTo>
                    <a:pt x="4207" y="2336"/>
                  </a:lnTo>
                  <a:lnTo>
                    <a:pt x="4732" y="2336"/>
                  </a:lnTo>
                  <a:cubicBezTo>
                    <a:pt x="4844" y="2336"/>
                    <a:pt x="4844" y="2486"/>
                    <a:pt x="4732" y="2504"/>
                  </a:cubicBezTo>
                  <a:lnTo>
                    <a:pt x="4207" y="2504"/>
                  </a:lnTo>
                  <a:lnTo>
                    <a:pt x="4544" y="2766"/>
                  </a:lnTo>
                  <a:cubicBezTo>
                    <a:pt x="4563" y="2785"/>
                    <a:pt x="4582" y="2804"/>
                    <a:pt x="4582" y="2822"/>
                  </a:cubicBezTo>
                  <a:cubicBezTo>
                    <a:pt x="4582" y="2841"/>
                    <a:pt x="4582" y="2860"/>
                    <a:pt x="4563" y="2879"/>
                  </a:cubicBezTo>
                  <a:cubicBezTo>
                    <a:pt x="4540" y="2902"/>
                    <a:pt x="4517" y="2918"/>
                    <a:pt x="4489" y="2918"/>
                  </a:cubicBezTo>
                  <a:cubicBezTo>
                    <a:pt x="4472" y="2918"/>
                    <a:pt x="4454" y="2912"/>
                    <a:pt x="4432" y="2897"/>
                  </a:cubicBezTo>
                  <a:lnTo>
                    <a:pt x="3927" y="2504"/>
                  </a:lnTo>
                  <a:lnTo>
                    <a:pt x="3646" y="2504"/>
                  </a:lnTo>
                  <a:lnTo>
                    <a:pt x="3646" y="2617"/>
                  </a:lnTo>
                  <a:cubicBezTo>
                    <a:pt x="3655" y="2663"/>
                    <a:pt x="3609" y="2687"/>
                    <a:pt x="3559" y="2687"/>
                  </a:cubicBezTo>
                  <a:cubicBezTo>
                    <a:pt x="3510" y="2687"/>
                    <a:pt x="3459" y="2663"/>
                    <a:pt x="3459" y="2617"/>
                  </a:cubicBezTo>
                  <a:lnTo>
                    <a:pt x="3459" y="2504"/>
                  </a:lnTo>
                  <a:lnTo>
                    <a:pt x="2935" y="2504"/>
                  </a:lnTo>
                  <a:lnTo>
                    <a:pt x="2935" y="2523"/>
                  </a:lnTo>
                  <a:cubicBezTo>
                    <a:pt x="2916" y="2598"/>
                    <a:pt x="2897" y="2654"/>
                    <a:pt x="2841" y="2710"/>
                  </a:cubicBezTo>
                  <a:lnTo>
                    <a:pt x="2841" y="2729"/>
                  </a:lnTo>
                  <a:lnTo>
                    <a:pt x="3159" y="3085"/>
                  </a:lnTo>
                  <a:lnTo>
                    <a:pt x="3234" y="3010"/>
                  </a:lnTo>
                  <a:cubicBezTo>
                    <a:pt x="3254" y="2994"/>
                    <a:pt x="3274" y="2987"/>
                    <a:pt x="3294" y="2987"/>
                  </a:cubicBezTo>
                  <a:cubicBezTo>
                    <a:pt x="3366" y="2987"/>
                    <a:pt x="3420" y="3082"/>
                    <a:pt x="3347" y="3141"/>
                  </a:cubicBezTo>
                  <a:lnTo>
                    <a:pt x="3272" y="3234"/>
                  </a:lnTo>
                  <a:lnTo>
                    <a:pt x="3459" y="3440"/>
                  </a:lnTo>
                  <a:lnTo>
                    <a:pt x="4095" y="3571"/>
                  </a:lnTo>
                  <a:cubicBezTo>
                    <a:pt x="4114" y="3571"/>
                    <a:pt x="4133" y="3590"/>
                    <a:pt x="4151" y="3609"/>
                  </a:cubicBezTo>
                  <a:cubicBezTo>
                    <a:pt x="4170" y="3627"/>
                    <a:pt x="4170" y="3646"/>
                    <a:pt x="4170" y="3683"/>
                  </a:cubicBezTo>
                  <a:cubicBezTo>
                    <a:pt x="4155" y="3714"/>
                    <a:pt x="4127" y="3745"/>
                    <a:pt x="4087" y="3745"/>
                  </a:cubicBezTo>
                  <a:cubicBezTo>
                    <a:pt x="4078" y="3745"/>
                    <a:pt x="4068" y="3743"/>
                    <a:pt x="4058" y="3740"/>
                  </a:cubicBezTo>
                  <a:lnTo>
                    <a:pt x="3646" y="3665"/>
                  </a:lnTo>
                  <a:lnTo>
                    <a:pt x="4020" y="4095"/>
                  </a:lnTo>
                  <a:cubicBezTo>
                    <a:pt x="4039" y="4114"/>
                    <a:pt x="4039" y="4133"/>
                    <a:pt x="4039" y="4170"/>
                  </a:cubicBezTo>
                  <a:cubicBezTo>
                    <a:pt x="4039" y="4189"/>
                    <a:pt x="4039" y="4207"/>
                    <a:pt x="4020" y="4226"/>
                  </a:cubicBezTo>
                  <a:cubicBezTo>
                    <a:pt x="4002" y="4245"/>
                    <a:pt x="3978" y="4254"/>
                    <a:pt x="3955" y="4254"/>
                  </a:cubicBezTo>
                  <a:cubicBezTo>
                    <a:pt x="3931" y="4254"/>
                    <a:pt x="3908" y="4245"/>
                    <a:pt x="3889" y="4226"/>
                  </a:cubicBezTo>
                  <a:lnTo>
                    <a:pt x="3496" y="3777"/>
                  </a:lnTo>
                  <a:lnTo>
                    <a:pt x="3496" y="3777"/>
                  </a:lnTo>
                  <a:lnTo>
                    <a:pt x="3534" y="4207"/>
                  </a:lnTo>
                  <a:cubicBezTo>
                    <a:pt x="3534" y="4226"/>
                    <a:pt x="3534" y="4245"/>
                    <a:pt x="3515" y="4264"/>
                  </a:cubicBezTo>
                  <a:cubicBezTo>
                    <a:pt x="3496" y="4282"/>
                    <a:pt x="3478" y="4301"/>
                    <a:pt x="3440" y="4301"/>
                  </a:cubicBezTo>
                  <a:cubicBezTo>
                    <a:pt x="3403" y="4301"/>
                    <a:pt x="3365" y="4264"/>
                    <a:pt x="3365" y="4226"/>
                  </a:cubicBezTo>
                  <a:lnTo>
                    <a:pt x="3328" y="3571"/>
                  </a:lnTo>
                  <a:lnTo>
                    <a:pt x="3328" y="3552"/>
                  </a:lnTo>
                  <a:lnTo>
                    <a:pt x="3141" y="3347"/>
                  </a:lnTo>
                  <a:lnTo>
                    <a:pt x="3066" y="3421"/>
                  </a:lnTo>
                  <a:cubicBezTo>
                    <a:pt x="3047" y="3431"/>
                    <a:pt x="3024" y="3435"/>
                    <a:pt x="3000" y="3435"/>
                  </a:cubicBezTo>
                  <a:cubicBezTo>
                    <a:pt x="2977" y="3435"/>
                    <a:pt x="2953" y="3431"/>
                    <a:pt x="2935" y="3421"/>
                  </a:cubicBezTo>
                  <a:cubicBezTo>
                    <a:pt x="2916" y="3403"/>
                    <a:pt x="2916" y="3365"/>
                    <a:pt x="2916" y="3347"/>
                  </a:cubicBezTo>
                  <a:cubicBezTo>
                    <a:pt x="2916" y="3328"/>
                    <a:pt x="2916" y="3309"/>
                    <a:pt x="2935" y="3290"/>
                  </a:cubicBezTo>
                  <a:lnTo>
                    <a:pt x="3028" y="3216"/>
                  </a:lnTo>
                  <a:lnTo>
                    <a:pt x="2691" y="2860"/>
                  </a:lnTo>
                  <a:lnTo>
                    <a:pt x="2673" y="2860"/>
                  </a:lnTo>
                  <a:cubicBezTo>
                    <a:pt x="2635" y="2879"/>
                    <a:pt x="2598" y="2897"/>
                    <a:pt x="2560" y="2916"/>
                  </a:cubicBezTo>
                  <a:lnTo>
                    <a:pt x="2542" y="2916"/>
                  </a:lnTo>
                  <a:lnTo>
                    <a:pt x="2542" y="3403"/>
                  </a:lnTo>
                  <a:lnTo>
                    <a:pt x="2654" y="3403"/>
                  </a:lnTo>
                  <a:cubicBezTo>
                    <a:pt x="2659" y="3402"/>
                    <a:pt x="2664" y="3401"/>
                    <a:pt x="2668" y="3401"/>
                  </a:cubicBezTo>
                  <a:cubicBezTo>
                    <a:pt x="2762" y="3401"/>
                    <a:pt x="2762" y="3572"/>
                    <a:pt x="2668" y="3572"/>
                  </a:cubicBezTo>
                  <a:cubicBezTo>
                    <a:pt x="2664" y="3572"/>
                    <a:pt x="2659" y="3572"/>
                    <a:pt x="2654" y="3571"/>
                  </a:cubicBezTo>
                  <a:lnTo>
                    <a:pt x="2542" y="3571"/>
                  </a:lnTo>
                  <a:lnTo>
                    <a:pt x="2542" y="3852"/>
                  </a:lnTo>
                  <a:lnTo>
                    <a:pt x="2935" y="4376"/>
                  </a:lnTo>
                  <a:cubicBezTo>
                    <a:pt x="2953" y="4395"/>
                    <a:pt x="2953" y="4413"/>
                    <a:pt x="2953" y="4451"/>
                  </a:cubicBezTo>
                  <a:cubicBezTo>
                    <a:pt x="2953" y="4470"/>
                    <a:pt x="2935" y="4488"/>
                    <a:pt x="2935" y="4507"/>
                  </a:cubicBezTo>
                  <a:cubicBezTo>
                    <a:pt x="2912" y="4515"/>
                    <a:pt x="2891" y="4519"/>
                    <a:pt x="2873" y="4519"/>
                  </a:cubicBezTo>
                  <a:cubicBezTo>
                    <a:pt x="2848" y="4519"/>
                    <a:pt x="2826" y="4510"/>
                    <a:pt x="2804" y="4488"/>
                  </a:cubicBezTo>
                  <a:lnTo>
                    <a:pt x="2542" y="4151"/>
                  </a:lnTo>
                  <a:lnTo>
                    <a:pt x="2542" y="4732"/>
                  </a:lnTo>
                  <a:cubicBezTo>
                    <a:pt x="2532" y="4778"/>
                    <a:pt x="2490" y="4802"/>
                    <a:pt x="2450" y="4802"/>
                  </a:cubicBezTo>
                  <a:cubicBezTo>
                    <a:pt x="2411" y="4802"/>
                    <a:pt x="2373" y="4778"/>
                    <a:pt x="2373" y="4732"/>
                  </a:cubicBezTo>
                  <a:lnTo>
                    <a:pt x="2373" y="4151"/>
                  </a:lnTo>
                  <a:lnTo>
                    <a:pt x="2093" y="4488"/>
                  </a:lnTo>
                  <a:cubicBezTo>
                    <a:pt x="2074" y="4488"/>
                    <a:pt x="2055" y="4507"/>
                    <a:pt x="2036" y="4507"/>
                  </a:cubicBezTo>
                  <a:cubicBezTo>
                    <a:pt x="2025" y="4512"/>
                    <a:pt x="2016" y="4515"/>
                    <a:pt x="2008" y="4515"/>
                  </a:cubicBezTo>
                  <a:cubicBezTo>
                    <a:pt x="1988" y="4515"/>
                    <a:pt x="1975" y="4501"/>
                    <a:pt x="1962" y="4488"/>
                  </a:cubicBezTo>
                  <a:cubicBezTo>
                    <a:pt x="1943" y="4488"/>
                    <a:pt x="1943" y="4470"/>
                    <a:pt x="1924" y="4432"/>
                  </a:cubicBezTo>
                  <a:cubicBezTo>
                    <a:pt x="1924" y="4413"/>
                    <a:pt x="1943" y="4395"/>
                    <a:pt x="1943" y="4376"/>
                  </a:cubicBezTo>
                  <a:lnTo>
                    <a:pt x="2336" y="3852"/>
                  </a:lnTo>
                  <a:lnTo>
                    <a:pt x="2336" y="3571"/>
                  </a:lnTo>
                  <a:lnTo>
                    <a:pt x="2242" y="3571"/>
                  </a:lnTo>
                  <a:cubicBezTo>
                    <a:pt x="2149" y="3571"/>
                    <a:pt x="2149" y="3421"/>
                    <a:pt x="2242" y="3403"/>
                  </a:cubicBezTo>
                  <a:lnTo>
                    <a:pt x="2336" y="3403"/>
                  </a:lnTo>
                  <a:lnTo>
                    <a:pt x="2336" y="2897"/>
                  </a:lnTo>
                  <a:lnTo>
                    <a:pt x="2317" y="2897"/>
                  </a:lnTo>
                  <a:cubicBezTo>
                    <a:pt x="2280" y="2879"/>
                    <a:pt x="2224" y="2860"/>
                    <a:pt x="2186" y="2841"/>
                  </a:cubicBezTo>
                  <a:lnTo>
                    <a:pt x="2167" y="2841"/>
                  </a:lnTo>
                  <a:lnTo>
                    <a:pt x="1830" y="3197"/>
                  </a:lnTo>
                  <a:lnTo>
                    <a:pt x="1924" y="3272"/>
                  </a:lnTo>
                  <a:cubicBezTo>
                    <a:pt x="1943" y="3309"/>
                    <a:pt x="1943" y="3365"/>
                    <a:pt x="1924" y="3403"/>
                  </a:cubicBezTo>
                  <a:cubicBezTo>
                    <a:pt x="1905" y="3421"/>
                    <a:pt x="1882" y="3431"/>
                    <a:pt x="1859" y="3431"/>
                  </a:cubicBezTo>
                  <a:cubicBezTo>
                    <a:pt x="1835" y="3431"/>
                    <a:pt x="1812" y="3421"/>
                    <a:pt x="1793" y="3403"/>
                  </a:cubicBezTo>
                  <a:lnTo>
                    <a:pt x="1699" y="3309"/>
                  </a:lnTo>
                  <a:lnTo>
                    <a:pt x="1512" y="3515"/>
                  </a:lnTo>
                  <a:lnTo>
                    <a:pt x="1437" y="4170"/>
                  </a:lnTo>
                  <a:cubicBezTo>
                    <a:pt x="1437" y="4226"/>
                    <a:pt x="1400" y="4264"/>
                    <a:pt x="1363" y="4264"/>
                  </a:cubicBezTo>
                  <a:cubicBezTo>
                    <a:pt x="1344" y="4264"/>
                    <a:pt x="1306" y="4245"/>
                    <a:pt x="1306" y="4226"/>
                  </a:cubicBezTo>
                  <a:cubicBezTo>
                    <a:pt x="1288" y="4207"/>
                    <a:pt x="1269" y="4189"/>
                    <a:pt x="1288" y="4151"/>
                  </a:cubicBezTo>
                  <a:lnTo>
                    <a:pt x="1325" y="3740"/>
                  </a:lnTo>
                  <a:lnTo>
                    <a:pt x="913" y="4151"/>
                  </a:lnTo>
                  <a:cubicBezTo>
                    <a:pt x="901" y="4173"/>
                    <a:pt x="883" y="4181"/>
                    <a:pt x="864" y="4181"/>
                  </a:cubicBezTo>
                  <a:cubicBezTo>
                    <a:pt x="801" y="4181"/>
                    <a:pt x="725" y="4082"/>
                    <a:pt x="782" y="4039"/>
                  </a:cubicBezTo>
                  <a:lnTo>
                    <a:pt x="1194" y="3609"/>
                  </a:lnTo>
                  <a:lnTo>
                    <a:pt x="764" y="3683"/>
                  </a:lnTo>
                  <a:cubicBezTo>
                    <a:pt x="745" y="3683"/>
                    <a:pt x="726" y="3683"/>
                    <a:pt x="708" y="3665"/>
                  </a:cubicBezTo>
                  <a:cubicBezTo>
                    <a:pt x="689" y="3646"/>
                    <a:pt x="670" y="3627"/>
                    <a:pt x="670" y="3609"/>
                  </a:cubicBezTo>
                  <a:cubicBezTo>
                    <a:pt x="670" y="3552"/>
                    <a:pt x="689" y="3515"/>
                    <a:pt x="745" y="3496"/>
                  </a:cubicBezTo>
                  <a:lnTo>
                    <a:pt x="1400" y="3403"/>
                  </a:lnTo>
                  <a:lnTo>
                    <a:pt x="1587" y="3197"/>
                  </a:lnTo>
                  <a:lnTo>
                    <a:pt x="1512" y="3122"/>
                  </a:lnTo>
                  <a:cubicBezTo>
                    <a:pt x="1475" y="3103"/>
                    <a:pt x="1475" y="3047"/>
                    <a:pt x="1512" y="3010"/>
                  </a:cubicBezTo>
                  <a:cubicBezTo>
                    <a:pt x="1531" y="2991"/>
                    <a:pt x="1550" y="2972"/>
                    <a:pt x="1568" y="2972"/>
                  </a:cubicBezTo>
                  <a:cubicBezTo>
                    <a:pt x="1606" y="2972"/>
                    <a:pt x="1625" y="2991"/>
                    <a:pt x="1643" y="3010"/>
                  </a:cubicBezTo>
                  <a:lnTo>
                    <a:pt x="1718" y="3066"/>
                  </a:lnTo>
                  <a:lnTo>
                    <a:pt x="2036" y="2729"/>
                  </a:lnTo>
                  <a:lnTo>
                    <a:pt x="2036" y="2710"/>
                  </a:lnTo>
                  <a:cubicBezTo>
                    <a:pt x="1999" y="2654"/>
                    <a:pt x="1962" y="2598"/>
                    <a:pt x="1962" y="2542"/>
                  </a:cubicBezTo>
                  <a:lnTo>
                    <a:pt x="1962" y="2523"/>
                  </a:lnTo>
                  <a:lnTo>
                    <a:pt x="1494" y="2523"/>
                  </a:lnTo>
                  <a:lnTo>
                    <a:pt x="1494" y="2635"/>
                  </a:lnTo>
                  <a:cubicBezTo>
                    <a:pt x="1494" y="2691"/>
                    <a:pt x="1456" y="2729"/>
                    <a:pt x="1400" y="2729"/>
                  </a:cubicBezTo>
                  <a:cubicBezTo>
                    <a:pt x="1344" y="2729"/>
                    <a:pt x="1306" y="2691"/>
                    <a:pt x="1306" y="2635"/>
                  </a:cubicBezTo>
                  <a:lnTo>
                    <a:pt x="1306" y="2523"/>
                  </a:lnTo>
                  <a:lnTo>
                    <a:pt x="1026" y="2523"/>
                  </a:lnTo>
                  <a:lnTo>
                    <a:pt x="502" y="2916"/>
                  </a:lnTo>
                  <a:cubicBezTo>
                    <a:pt x="482" y="2936"/>
                    <a:pt x="461" y="2944"/>
                    <a:pt x="442" y="2944"/>
                  </a:cubicBezTo>
                  <a:cubicBezTo>
                    <a:pt x="371" y="2944"/>
                    <a:pt x="319" y="2829"/>
                    <a:pt x="408" y="2785"/>
                  </a:cubicBezTo>
                  <a:lnTo>
                    <a:pt x="745" y="2523"/>
                  </a:lnTo>
                  <a:lnTo>
                    <a:pt x="146" y="2523"/>
                  </a:lnTo>
                  <a:cubicBezTo>
                    <a:pt x="142" y="2524"/>
                    <a:pt x="139" y="2524"/>
                    <a:pt x="135" y="2524"/>
                  </a:cubicBezTo>
                  <a:cubicBezTo>
                    <a:pt x="56" y="2524"/>
                    <a:pt x="56" y="2335"/>
                    <a:pt x="135" y="2335"/>
                  </a:cubicBezTo>
                  <a:cubicBezTo>
                    <a:pt x="139" y="2335"/>
                    <a:pt x="142" y="2335"/>
                    <a:pt x="146" y="2336"/>
                  </a:cubicBezTo>
                  <a:lnTo>
                    <a:pt x="764" y="2336"/>
                  </a:lnTo>
                  <a:lnTo>
                    <a:pt x="427" y="2074"/>
                  </a:lnTo>
                  <a:cubicBezTo>
                    <a:pt x="389" y="2055"/>
                    <a:pt x="371" y="1999"/>
                    <a:pt x="408" y="1962"/>
                  </a:cubicBezTo>
                  <a:cubicBezTo>
                    <a:pt x="427" y="1943"/>
                    <a:pt x="445" y="1924"/>
                    <a:pt x="464" y="1924"/>
                  </a:cubicBezTo>
                  <a:cubicBezTo>
                    <a:pt x="483" y="1924"/>
                    <a:pt x="502" y="1924"/>
                    <a:pt x="539" y="1943"/>
                  </a:cubicBezTo>
                  <a:lnTo>
                    <a:pt x="1044" y="2336"/>
                  </a:lnTo>
                  <a:lnTo>
                    <a:pt x="1325" y="2336"/>
                  </a:lnTo>
                  <a:lnTo>
                    <a:pt x="1325" y="2242"/>
                  </a:lnTo>
                  <a:cubicBezTo>
                    <a:pt x="1325" y="2186"/>
                    <a:pt x="1363" y="2149"/>
                    <a:pt x="1419" y="2149"/>
                  </a:cubicBezTo>
                  <a:cubicBezTo>
                    <a:pt x="1456" y="2149"/>
                    <a:pt x="1494" y="2186"/>
                    <a:pt x="1494" y="2242"/>
                  </a:cubicBezTo>
                  <a:lnTo>
                    <a:pt x="1494" y="2355"/>
                  </a:lnTo>
                  <a:lnTo>
                    <a:pt x="1962" y="2355"/>
                  </a:lnTo>
                  <a:lnTo>
                    <a:pt x="1962" y="2317"/>
                  </a:lnTo>
                  <a:cubicBezTo>
                    <a:pt x="1980" y="2242"/>
                    <a:pt x="2018" y="2186"/>
                    <a:pt x="2055" y="2130"/>
                  </a:cubicBezTo>
                  <a:lnTo>
                    <a:pt x="2074" y="2111"/>
                  </a:lnTo>
                  <a:lnTo>
                    <a:pt x="1737" y="1718"/>
                  </a:lnTo>
                  <a:lnTo>
                    <a:pt x="1643" y="1793"/>
                  </a:lnTo>
                  <a:cubicBezTo>
                    <a:pt x="1625" y="1812"/>
                    <a:pt x="1601" y="1821"/>
                    <a:pt x="1578" y="1821"/>
                  </a:cubicBezTo>
                  <a:cubicBezTo>
                    <a:pt x="1554" y="1821"/>
                    <a:pt x="1531" y="1812"/>
                    <a:pt x="1512" y="1793"/>
                  </a:cubicBezTo>
                  <a:cubicBezTo>
                    <a:pt x="1494" y="1756"/>
                    <a:pt x="1494" y="1699"/>
                    <a:pt x="1512" y="1681"/>
                  </a:cubicBezTo>
                  <a:lnTo>
                    <a:pt x="1606" y="1606"/>
                  </a:lnTo>
                  <a:lnTo>
                    <a:pt x="1419" y="1381"/>
                  </a:lnTo>
                  <a:lnTo>
                    <a:pt x="782" y="1250"/>
                  </a:lnTo>
                  <a:cubicBezTo>
                    <a:pt x="764" y="1250"/>
                    <a:pt x="745" y="1232"/>
                    <a:pt x="726" y="1213"/>
                  </a:cubicBezTo>
                  <a:cubicBezTo>
                    <a:pt x="708" y="1194"/>
                    <a:pt x="708" y="1175"/>
                    <a:pt x="708" y="1157"/>
                  </a:cubicBezTo>
                  <a:cubicBezTo>
                    <a:pt x="723" y="1111"/>
                    <a:pt x="751" y="1077"/>
                    <a:pt x="792" y="1077"/>
                  </a:cubicBezTo>
                  <a:cubicBezTo>
                    <a:pt x="801" y="1077"/>
                    <a:pt x="810" y="1079"/>
                    <a:pt x="820" y="1082"/>
                  </a:cubicBezTo>
                  <a:lnTo>
                    <a:pt x="1232" y="1175"/>
                  </a:lnTo>
                  <a:lnTo>
                    <a:pt x="895" y="764"/>
                  </a:lnTo>
                  <a:cubicBezTo>
                    <a:pt x="876" y="745"/>
                    <a:pt x="857" y="726"/>
                    <a:pt x="876" y="708"/>
                  </a:cubicBezTo>
                  <a:cubicBezTo>
                    <a:pt x="876" y="670"/>
                    <a:pt x="876" y="651"/>
                    <a:pt x="895" y="633"/>
                  </a:cubicBezTo>
                  <a:cubicBezTo>
                    <a:pt x="913" y="623"/>
                    <a:pt x="937" y="619"/>
                    <a:pt x="960" y="619"/>
                  </a:cubicBezTo>
                  <a:cubicBezTo>
                    <a:pt x="984" y="619"/>
                    <a:pt x="1007" y="623"/>
                    <a:pt x="1026" y="633"/>
                  </a:cubicBezTo>
                  <a:lnTo>
                    <a:pt x="1363" y="1044"/>
                  </a:lnTo>
                  <a:lnTo>
                    <a:pt x="1344" y="614"/>
                  </a:lnTo>
                  <a:cubicBezTo>
                    <a:pt x="1344" y="595"/>
                    <a:pt x="1344" y="576"/>
                    <a:pt x="1363" y="558"/>
                  </a:cubicBezTo>
                  <a:cubicBezTo>
                    <a:pt x="1381" y="539"/>
                    <a:pt x="1400" y="520"/>
                    <a:pt x="1419" y="520"/>
                  </a:cubicBezTo>
                  <a:cubicBezTo>
                    <a:pt x="1456" y="520"/>
                    <a:pt x="1475" y="520"/>
                    <a:pt x="1494" y="539"/>
                  </a:cubicBezTo>
                  <a:cubicBezTo>
                    <a:pt x="1512" y="558"/>
                    <a:pt x="1512" y="576"/>
                    <a:pt x="1512" y="614"/>
                  </a:cubicBezTo>
                  <a:lnTo>
                    <a:pt x="1550" y="1250"/>
                  </a:lnTo>
                  <a:lnTo>
                    <a:pt x="1737" y="1475"/>
                  </a:lnTo>
                  <a:lnTo>
                    <a:pt x="1812" y="1400"/>
                  </a:lnTo>
                  <a:cubicBezTo>
                    <a:pt x="1829" y="1389"/>
                    <a:pt x="1847" y="1385"/>
                    <a:pt x="1864" y="1385"/>
                  </a:cubicBezTo>
                  <a:cubicBezTo>
                    <a:pt x="1935" y="1385"/>
                    <a:pt x="1988" y="1470"/>
                    <a:pt x="1943" y="1531"/>
                  </a:cubicBezTo>
                  <a:lnTo>
                    <a:pt x="1849" y="1587"/>
                  </a:lnTo>
                  <a:lnTo>
                    <a:pt x="2167" y="1980"/>
                  </a:lnTo>
                  <a:lnTo>
                    <a:pt x="2186" y="1962"/>
                  </a:lnTo>
                  <a:cubicBezTo>
                    <a:pt x="2242" y="1924"/>
                    <a:pt x="2280" y="1905"/>
                    <a:pt x="2336" y="1905"/>
                  </a:cubicBezTo>
                  <a:lnTo>
                    <a:pt x="2355" y="1905"/>
                  </a:lnTo>
                  <a:lnTo>
                    <a:pt x="2355" y="1400"/>
                  </a:lnTo>
                  <a:lnTo>
                    <a:pt x="2242" y="1400"/>
                  </a:lnTo>
                  <a:cubicBezTo>
                    <a:pt x="2186" y="1400"/>
                    <a:pt x="2149" y="1363"/>
                    <a:pt x="2149" y="1325"/>
                  </a:cubicBezTo>
                  <a:cubicBezTo>
                    <a:pt x="2149" y="1269"/>
                    <a:pt x="2186" y="1232"/>
                    <a:pt x="2242" y="1232"/>
                  </a:cubicBezTo>
                  <a:lnTo>
                    <a:pt x="2355" y="1232"/>
                  </a:lnTo>
                  <a:lnTo>
                    <a:pt x="2355" y="951"/>
                  </a:lnTo>
                  <a:lnTo>
                    <a:pt x="1962" y="427"/>
                  </a:lnTo>
                  <a:cubicBezTo>
                    <a:pt x="1943" y="408"/>
                    <a:pt x="1924" y="389"/>
                    <a:pt x="1943" y="371"/>
                  </a:cubicBezTo>
                  <a:cubicBezTo>
                    <a:pt x="1943" y="333"/>
                    <a:pt x="1943" y="314"/>
                    <a:pt x="1980" y="296"/>
                  </a:cubicBezTo>
                  <a:cubicBezTo>
                    <a:pt x="1980" y="296"/>
                    <a:pt x="1997" y="287"/>
                    <a:pt x="2014" y="287"/>
                  </a:cubicBezTo>
                  <a:cubicBezTo>
                    <a:pt x="2022" y="287"/>
                    <a:pt x="2030" y="290"/>
                    <a:pt x="2036" y="296"/>
                  </a:cubicBezTo>
                  <a:cubicBezTo>
                    <a:pt x="2055" y="296"/>
                    <a:pt x="2074" y="296"/>
                    <a:pt x="2093" y="314"/>
                  </a:cubicBezTo>
                  <a:lnTo>
                    <a:pt x="2355" y="670"/>
                  </a:lnTo>
                  <a:lnTo>
                    <a:pt x="2355" y="127"/>
                  </a:lnTo>
                  <a:cubicBezTo>
                    <a:pt x="2364" y="81"/>
                    <a:pt x="2406" y="57"/>
                    <a:pt x="2446" y="57"/>
                  </a:cubicBezTo>
                  <a:close/>
                  <a:moveTo>
                    <a:pt x="2457" y="1"/>
                  </a:moveTo>
                  <a:cubicBezTo>
                    <a:pt x="2392" y="1"/>
                    <a:pt x="2326" y="43"/>
                    <a:pt x="2317" y="127"/>
                  </a:cubicBezTo>
                  <a:lnTo>
                    <a:pt x="2317" y="502"/>
                  </a:lnTo>
                  <a:lnTo>
                    <a:pt x="2149" y="296"/>
                  </a:lnTo>
                  <a:cubicBezTo>
                    <a:pt x="2127" y="252"/>
                    <a:pt x="2086" y="234"/>
                    <a:pt x="2040" y="234"/>
                  </a:cubicBezTo>
                  <a:cubicBezTo>
                    <a:pt x="2008" y="234"/>
                    <a:pt x="1974" y="243"/>
                    <a:pt x="1943" y="258"/>
                  </a:cubicBezTo>
                  <a:cubicBezTo>
                    <a:pt x="1924" y="277"/>
                    <a:pt x="1905" y="314"/>
                    <a:pt x="1887" y="352"/>
                  </a:cubicBezTo>
                  <a:cubicBezTo>
                    <a:pt x="1887" y="389"/>
                    <a:pt x="1905" y="445"/>
                    <a:pt x="1924" y="464"/>
                  </a:cubicBezTo>
                  <a:lnTo>
                    <a:pt x="2317" y="970"/>
                  </a:lnTo>
                  <a:lnTo>
                    <a:pt x="2317" y="1175"/>
                  </a:lnTo>
                  <a:lnTo>
                    <a:pt x="2242" y="1175"/>
                  </a:lnTo>
                  <a:cubicBezTo>
                    <a:pt x="2074" y="1194"/>
                    <a:pt x="2074" y="1456"/>
                    <a:pt x="2242" y="1475"/>
                  </a:cubicBezTo>
                  <a:lnTo>
                    <a:pt x="2317" y="1475"/>
                  </a:lnTo>
                  <a:lnTo>
                    <a:pt x="2317" y="1868"/>
                  </a:lnTo>
                  <a:cubicBezTo>
                    <a:pt x="2280" y="1868"/>
                    <a:pt x="2224" y="1887"/>
                    <a:pt x="2205" y="1905"/>
                  </a:cubicBezTo>
                  <a:lnTo>
                    <a:pt x="1943" y="1606"/>
                  </a:lnTo>
                  <a:lnTo>
                    <a:pt x="1962" y="1587"/>
                  </a:lnTo>
                  <a:cubicBezTo>
                    <a:pt x="2036" y="1531"/>
                    <a:pt x="2036" y="1437"/>
                    <a:pt x="1980" y="1381"/>
                  </a:cubicBezTo>
                  <a:cubicBezTo>
                    <a:pt x="1962" y="1344"/>
                    <a:pt x="1924" y="1325"/>
                    <a:pt x="1887" y="1325"/>
                  </a:cubicBezTo>
                  <a:cubicBezTo>
                    <a:pt x="1849" y="1325"/>
                    <a:pt x="1812" y="1325"/>
                    <a:pt x="1774" y="1363"/>
                  </a:cubicBezTo>
                  <a:lnTo>
                    <a:pt x="1737" y="1381"/>
                  </a:lnTo>
                  <a:lnTo>
                    <a:pt x="1606" y="1232"/>
                  </a:lnTo>
                  <a:lnTo>
                    <a:pt x="1568" y="595"/>
                  </a:lnTo>
                  <a:cubicBezTo>
                    <a:pt x="1568" y="558"/>
                    <a:pt x="1550" y="520"/>
                    <a:pt x="1531" y="502"/>
                  </a:cubicBezTo>
                  <a:cubicBezTo>
                    <a:pt x="1494" y="464"/>
                    <a:pt x="1456" y="464"/>
                    <a:pt x="1419" y="464"/>
                  </a:cubicBezTo>
                  <a:cubicBezTo>
                    <a:pt x="1344" y="464"/>
                    <a:pt x="1269" y="539"/>
                    <a:pt x="1288" y="614"/>
                  </a:cubicBezTo>
                  <a:lnTo>
                    <a:pt x="1306" y="876"/>
                  </a:lnTo>
                  <a:lnTo>
                    <a:pt x="1063" y="595"/>
                  </a:lnTo>
                  <a:cubicBezTo>
                    <a:pt x="1032" y="564"/>
                    <a:pt x="997" y="551"/>
                    <a:pt x="964" y="551"/>
                  </a:cubicBezTo>
                  <a:cubicBezTo>
                    <a:pt x="859" y="551"/>
                    <a:pt x="767" y="683"/>
                    <a:pt x="839" y="782"/>
                  </a:cubicBezTo>
                  <a:lnTo>
                    <a:pt x="1082" y="1063"/>
                  </a:lnTo>
                  <a:lnTo>
                    <a:pt x="820" y="1007"/>
                  </a:lnTo>
                  <a:cubicBezTo>
                    <a:pt x="810" y="1005"/>
                    <a:pt x="800" y="1003"/>
                    <a:pt x="790" y="1003"/>
                  </a:cubicBezTo>
                  <a:cubicBezTo>
                    <a:pt x="726" y="1003"/>
                    <a:pt x="668" y="1054"/>
                    <a:pt x="651" y="1119"/>
                  </a:cubicBezTo>
                  <a:cubicBezTo>
                    <a:pt x="633" y="1157"/>
                    <a:pt x="651" y="1194"/>
                    <a:pt x="670" y="1232"/>
                  </a:cubicBezTo>
                  <a:cubicBezTo>
                    <a:pt x="689" y="1269"/>
                    <a:pt x="726" y="1288"/>
                    <a:pt x="764" y="1306"/>
                  </a:cubicBezTo>
                  <a:lnTo>
                    <a:pt x="1381" y="1419"/>
                  </a:lnTo>
                  <a:lnTo>
                    <a:pt x="1531" y="1568"/>
                  </a:lnTo>
                  <a:lnTo>
                    <a:pt x="1475" y="1606"/>
                  </a:lnTo>
                  <a:cubicBezTo>
                    <a:pt x="1419" y="1662"/>
                    <a:pt x="1419" y="1756"/>
                    <a:pt x="1456" y="1812"/>
                  </a:cubicBezTo>
                  <a:cubicBezTo>
                    <a:pt x="1489" y="1844"/>
                    <a:pt x="1534" y="1864"/>
                    <a:pt x="1577" y="1864"/>
                  </a:cubicBezTo>
                  <a:cubicBezTo>
                    <a:pt x="1608" y="1864"/>
                    <a:pt x="1639" y="1854"/>
                    <a:pt x="1662" y="1831"/>
                  </a:cubicBezTo>
                  <a:lnTo>
                    <a:pt x="1718" y="1793"/>
                  </a:lnTo>
                  <a:lnTo>
                    <a:pt x="1980" y="2093"/>
                  </a:lnTo>
                  <a:cubicBezTo>
                    <a:pt x="1943" y="2149"/>
                    <a:pt x="1924" y="2205"/>
                    <a:pt x="1905" y="2280"/>
                  </a:cubicBezTo>
                  <a:lnTo>
                    <a:pt x="1550" y="2280"/>
                  </a:lnTo>
                  <a:lnTo>
                    <a:pt x="1550" y="2242"/>
                  </a:lnTo>
                  <a:cubicBezTo>
                    <a:pt x="1540" y="2149"/>
                    <a:pt x="1470" y="2102"/>
                    <a:pt x="1400" y="2102"/>
                  </a:cubicBezTo>
                  <a:cubicBezTo>
                    <a:pt x="1330" y="2102"/>
                    <a:pt x="1260" y="2149"/>
                    <a:pt x="1250" y="2242"/>
                  </a:cubicBezTo>
                  <a:lnTo>
                    <a:pt x="1250" y="2280"/>
                  </a:lnTo>
                  <a:lnTo>
                    <a:pt x="1044" y="2280"/>
                  </a:lnTo>
                  <a:lnTo>
                    <a:pt x="539" y="1887"/>
                  </a:lnTo>
                  <a:cubicBezTo>
                    <a:pt x="526" y="1873"/>
                    <a:pt x="494" y="1860"/>
                    <a:pt x="463" y="1860"/>
                  </a:cubicBezTo>
                  <a:cubicBezTo>
                    <a:pt x="450" y="1860"/>
                    <a:pt x="438" y="1862"/>
                    <a:pt x="427" y="1868"/>
                  </a:cubicBezTo>
                  <a:cubicBezTo>
                    <a:pt x="389" y="1868"/>
                    <a:pt x="352" y="1887"/>
                    <a:pt x="333" y="1924"/>
                  </a:cubicBezTo>
                  <a:cubicBezTo>
                    <a:pt x="296" y="1980"/>
                    <a:pt x="296" y="2074"/>
                    <a:pt x="371" y="2130"/>
                  </a:cubicBezTo>
                  <a:lnTo>
                    <a:pt x="576" y="2280"/>
                  </a:lnTo>
                  <a:lnTo>
                    <a:pt x="146" y="2280"/>
                  </a:lnTo>
                  <a:cubicBezTo>
                    <a:pt x="142" y="2279"/>
                    <a:pt x="138" y="2279"/>
                    <a:pt x="134" y="2279"/>
                  </a:cubicBezTo>
                  <a:cubicBezTo>
                    <a:pt x="0" y="2279"/>
                    <a:pt x="0" y="2580"/>
                    <a:pt x="134" y="2580"/>
                  </a:cubicBezTo>
                  <a:cubicBezTo>
                    <a:pt x="138" y="2580"/>
                    <a:pt x="142" y="2580"/>
                    <a:pt x="146" y="2579"/>
                  </a:cubicBezTo>
                  <a:lnTo>
                    <a:pt x="576" y="2579"/>
                  </a:lnTo>
                  <a:lnTo>
                    <a:pt x="371" y="2729"/>
                  </a:lnTo>
                  <a:cubicBezTo>
                    <a:pt x="314" y="2766"/>
                    <a:pt x="296" y="2860"/>
                    <a:pt x="352" y="2935"/>
                  </a:cubicBezTo>
                  <a:cubicBezTo>
                    <a:pt x="374" y="2967"/>
                    <a:pt x="414" y="2987"/>
                    <a:pt x="459" y="2987"/>
                  </a:cubicBezTo>
                  <a:cubicBezTo>
                    <a:pt x="492" y="2987"/>
                    <a:pt x="526" y="2977"/>
                    <a:pt x="558" y="2953"/>
                  </a:cubicBezTo>
                  <a:lnTo>
                    <a:pt x="1063" y="2579"/>
                  </a:lnTo>
                  <a:lnTo>
                    <a:pt x="1269" y="2579"/>
                  </a:lnTo>
                  <a:lnTo>
                    <a:pt x="1269" y="2635"/>
                  </a:lnTo>
                  <a:cubicBezTo>
                    <a:pt x="1250" y="2710"/>
                    <a:pt x="1325" y="2748"/>
                    <a:pt x="1402" y="2748"/>
                  </a:cubicBezTo>
                  <a:cubicBezTo>
                    <a:pt x="1480" y="2748"/>
                    <a:pt x="1559" y="2710"/>
                    <a:pt x="1550" y="2635"/>
                  </a:cubicBezTo>
                  <a:lnTo>
                    <a:pt x="1550" y="2579"/>
                  </a:lnTo>
                  <a:lnTo>
                    <a:pt x="1924" y="2579"/>
                  </a:lnTo>
                  <a:cubicBezTo>
                    <a:pt x="1943" y="2617"/>
                    <a:pt x="1962" y="2673"/>
                    <a:pt x="1980" y="2710"/>
                  </a:cubicBezTo>
                  <a:lnTo>
                    <a:pt x="1737" y="2991"/>
                  </a:lnTo>
                  <a:lnTo>
                    <a:pt x="1699" y="2953"/>
                  </a:lnTo>
                  <a:cubicBezTo>
                    <a:pt x="1662" y="2916"/>
                    <a:pt x="1625" y="2916"/>
                    <a:pt x="1587" y="2916"/>
                  </a:cubicBezTo>
                  <a:cubicBezTo>
                    <a:pt x="1550" y="2916"/>
                    <a:pt x="1512" y="2935"/>
                    <a:pt x="1494" y="2953"/>
                  </a:cubicBezTo>
                  <a:cubicBezTo>
                    <a:pt x="1437" y="3010"/>
                    <a:pt x="1437" y="3103"/>
                    <a:pt x="1494" y="3159"/>
                  </a:cubicBezTo>
                  <a:lnTo>
                    <a:pt x="1512" y="3197"/>
                  </a:lnTo>
                  <a:lnTo>
                    <a:pt x="1381" y="3347"/>
                  </a:lnTo>
                  <a:lnTo>
                    <a:pt x="745" y="3440"/>
                  </a:lnTo>
                  <a:cubicBezTo>
                    <a:pt x="670" y="3459"/>
                    <a:pt x="614" y="3534"/>
                    <a:pt x="633" y="3609"/>
                  </a:cubicBezTo>
                  <a:cubicBezTo>
                    <a:pt x="633" y="3646"/>
                    <a:pt x="651" y="3683"/>
                    <a:pt x="689" y="3702"/>
                  </a:cubicBezTo>
                  <a:cubicBezTo>
                    <a:pt x="726" y="3721"/>
                    <a:pt x="764" y="3740"/>
                    <a:pt x="801" y="3740"/>
                  </a:cubicBezTo>
                  <a:lnTo>
                    <a:pt x="1044" y="3683"/>
                  </a:lnTo>
                  <a:lnTo>
                    <a:pt x="764" y="4002"/>
                  </a:lnTo>
                  <a:cubicBezTo>
                    <a:pt x="708" y="4058"/>
                    <a:pt x="708" y="4133"/>
                    <a:pt x="764" y="4207"/>
                  </a:cubicBezTo>
                  <a:cubicBezTo>
                    <a:pt x="792" y="4226"/>
                    <a:pt x="829" y="4236"/>
                    <a:pt x="867" y="4236"/>
                  </a:cubicBezTo>
                  <a:cubicBezTo>
                    <a:pt x="904" y="4236"/>
                    <a:pt x="941" y="4226"/>
                    <a:pt x="970" y="4207"/>
                  </a:cubicBezTo>
                  <a:lnTo>
                    <a:pt x="1250" y="3889"/>
                  </a:lnTo>
                  <a:lnTo>
                    <a:pt x="1232" y="4151"/>
                  </a:lnTo>
                  <a:cubicBezTo>
                    <a:pt x="1232" y="4189"/>
                    <a:pt x="1232" y="4226"/>
                    <a:pt x="1269" y="4264"/>
                  </a:cubicBezTo>
                  <a:cubicBezTo>
                    <a:pt x="1288" y="4282"/>
                    <a:pt x="1325" y="4301"/>
                    <a:pt x="1363" y="4320"/>
                  </a:cubicBezTo>
                  <a:cubicBezTo>
                    <a:pt x="1437" y="4320"/>
                    <a:pt x="1512" y="4264"/>
                    <a:pt x="1531" y="4189"/>
                  </a:cubicBezTo>
                  <a:lnTo>
                    <a:pt x="1587" y="3552"/>
                  </a:lnTo>
                  <a:lnTo>
                    <a:pt x="1737" y="3403"/>
                  </a:lnTo>
                  <a:lnTo>
                    <a:pt x="1774" y="3440"/>
                  </a:lnTo>
                  <a:cubicBezTo>
                    <a:pt x="1802" y="3468"/>
                    <a:pt x="1840" y="3482"/>
                    <a:pt x="1877" y="3482"/>
                  </a:cubicBezTo>
                  <a:cubicBezTo>
                    <a:pt x="1915" y="3482"/>
                    <a:pt x="1952" y="3468"/>
                    <a:pt x="1980" y="3440"/>
                  </a:cubicBezTo>
                  <a:cubicBezTo>
                    <a:pt x="2036" y="3384"/>
                    <a:pt x="2036" y="3290"/>
                    <a:pt x="1980" y="3234"/>
                  </a:cubicBezTo>
                  <a:lnTo>
                    <a:pt x="1943" y="3197"/>
                  </a:lnTo>
                  <a:lnTo>
                    <a:pt x="2205" y="2916"/>
                  </a:lnTo>
                  <a:cubicBezTo>
                    <a:pt x="2242" y="2935"/>
                    <a:pt x="2280" y="2953"/>
                    <a:pt x="2317" y="2953"/>
                  </a:cubicBezTo>
                  <a:lnTo>
                    <a:pt x="2317" y="3347"/>
                  </a:lnTo>
                  <a:lnTo>
                    <a:pt x="2261" y="3347"/>
                  </a:lnTo>
                  <a:cubicBezTo>
                    <a:pt x="2093" y="3365"/>
                    <a:pt x="2093" y="3609"/>
                    <a:pt x="2261" y="3646"/>
                  </a:cubicBezTo>
                  <a:lnTo>
                    <a:pt x="2317" y="3646"/>
                  </a:lnTo>
                  <a:lnTo>
                    <a:pt x="2317" y="3833"/>
                  </a:lnTo>
                  <a:lnTo>
                    <a:pt x="1924" y="4339"/>
                  </a:lnTo>
                  <a:cubicBezTo>
                    <a:pt x="1887" y="4376"/>
                    <a:pt x="1887" y="4413"/>
                    <a:pt x="1887" y="4451"/>
                  </a:cubicBezTo>
                  <a:cubicBezTo>
                    <a:pt x="1905" y="4526"/>
                    <a:pt x="1980" y="4582"/>
                    <a:pt x="2055" y="4582"/>
                  </a:cubicBezTo>
                  <a:cubicBezTo>
                    <a:pt x="2093" y="4563"/>
                    <a:pt x="2130" y="4544"/>
                    <a:pt x="2149" y="4526"/>
                  </a:cubicBezTo>
                  <a:lnTo>
                    <a:pt x="2317" y="4320"/>
                  </a:lnTo>
                  <a:lnTo>
                    <a:pt x="2317" y="4732"/>
                  </a:lnTo>
                  <a:cubicBezTo>
                    <a:pt x="2317" y="4806"/>
                    <a:pt x="2373" y="4881"/>
                    <a:pt x="2448" y="4881"/>
                  </a:cubicBezTo>
                  <a:cubicBezTo>
                    <a:pt x="2542" y="4881"/>
                    <a:pt x="2598" y="4806"/>
                    <a:pt x="2598" y="4732"/>
                  </a:cubicBezTo>
                  <a:lnTo>
                    <a:pt x="2598" y="4320"/>
                  </a:lnTo>
                  <a:lnTo>
                    <a:pt x="2766" y="4526"/>
                  </a:lnTo>
                  <a:cubicBezTo>
                    <a:pt x="2788" y="4558"/>
                    <a:pt x="2829" y="4578"/>
                    <a:pt x="2874" y="4578"/>
                  </a:cubicBezTo>
                  <a:cubicBezTo>
                    <a:pt x="2906" y="4578"/>
                    <a:pt x="2941" y="4568"/>
                    <a:pt x="2972" y="4544"/>
                  </a:cubicBezTo>
                  <a:cubicBezTo>
                    <a:pt x="2991" y="4526"/>
                    <a:pt x="3010" y="4488"/>
                    <a:pt x="3028" y="4451"/>
                  </a:cubicBezTo>
                  <a:cubicBezTo>
                    <a:pt x="3028" y="4413"/>
                    <a:pt x="3010" y="4376"/>
                    <a:pt x="2991" y="4339"/>
                  </a:cubicBezTo>
                  <a:lnTo>
                    <a:pt x="2598" y="3833"/>
                  </a:lnTo>
                  <a:lnTo>
                    <a:pt x="2598" y="3627"/>
                  </a:lnTo>
                  <a:lnTo>
                    <a:pt x="2673" y="3627"/>
                  </a:lnTo>
                  <a:cubicBezTo>
                    <a:pt x="2677" y="3628"/>
                    <a:pt x="2681" y="3628"/>
                    <a:pt x="2685" y="3628"/>
                  </a:cubicBezTo>
                  <a:cubicBezTo>
                    <a:pt x="2818" y="3628"/>
                    <a:pt x="2818" y="3346"/>
                    <a:pt x="2685" y="3346"/>
                  </a:cubicBezTo>
                  <a:cubicBezTo>
                    <a:pt x="2681" y="3346"/>
                    <a:pt x="2677" y="3346"/>
                    <a:pt x="2673" y="3347"/>
                  </a:cubicBezTo>
                  <a:lnTo>
                    <a:pt x="2598" y="3347"/>
                  </a:lnTo>
                  <a:lnTo>
                    <a:pt x="2598" y="2953"/>
                  </a:lnTo>
                  <a:lnTo>
                    <a:pt x="2691" y="2916"/>
                  </a:lnTo>
                  <a:lnTo>
                    <a:pt x="2935" y="3216"/>
                  </a:lnTo>
                  <a:lnTo>
                    <a:pt x="2916" y="3253"/>
                  </a:lnTo>
                  <a:cubicBezTo>
                    <a:pt x="2841" y="3290"/>
                    <a:pt x="2841" y="3384"/>
                    <a:pt x="2897" y="3459"/>
                  </a:cubicBezTo>
                  <a:cubicBezTo>
                    <a:pt x="2925" y="3487"/>
                    <a:pt x="2958" y="3501"/>
                    <a:pt x="2993" y="3501"/>
                  </a:cubicBezTo>
                  <a:cubicBezTo>
                    <a:pt x="3028" y="3501"/>
                    <a:pt x="3066" y="3487"/>
                    <a:pt x="3103" y="3459"/>
                  </a:cubicBezTo>
                  <a:lnTo>
                    <a:pt x="3141" y="3440"/>
                  </a:lnTo>
                  <a:lnTo>
                    <a:pt x="3272" y="3590"/>
                  </a:lnTo>
                  <a:lnTo>
                    <a:pt x="3309" y="4226"/>
                  </a:lnTo>
                  <a:cubicBezTo>
                    <a:pt x="3309" y="4301"/>
                    <a:pt x="3365" y="4357"/>
                    <a:pt x="3459" y="4357"/>
                  </a:cubicBezTo>
                  <a:cubicBezTo>
                    <a:pt x="3534" y="4357"/>
                    <a:pt x="3590" y="4282"/>
                    <a:pt x="3590" y="4207"/>
                  </a:cubicBezTo>
                  <a:lnTo>
                    <a:pt x="3571" y="3945"/>
                  </a:lnTo>
                  <a:lnTo>
                    <a:pt x="3833" y="4282"/>
                  </a:lnTo>
                  <a:cubicBezTo>
                    <a:pt x="3861" y="4310"/>
                    <a:pt x="3899" y="4324"/>
                    <a:pt x="3936" y="4324"/>
                  </a:cubicBezTo>
                  <a:cubicBezTo>
                    <a:pt x="3974" y="4324"/>
                    <a:pt x="4011" y="4310"/>
                    <a:pt x="4039" y="4282"/>
                  </a:cubicBezTo>
                  <a:cubicBezTo>
                    <a:pt x="4076" y="4264"/>
                    <a:pt x="4095" y="4226"/>
                    <a:pt x="4095" y="4189"/>
                  </a:cubicBezTo>
                  <a:cubicBezTo>
                    <a:pt x="4095" y="4151"/>
                    <a:pt x="4076" y="4114"/>
                    <a:pt x="4058" y="4076"/>
                  </a:cubicBezTo>
                  <a:lnTo>
                    <a:pt x="3777" y="3777"/>
                  </a:lnTo>
                  <a:lnTo>
                    <a:pt x="4039" y="3814"/>
                  </a:lnTo>
                  <a:cubicBezTo>
                    <a:pt x="4049" y="3817"/>
                    <a:pt x="4059" y="3818"/>
                    <a:pt x="4068" y="3818"/>
                  </a:cubicBezTo>
                  <a:cubicBezTo>
                    <a:pt x="4133" y="3818"/>
                    <a:pt x="4191" y="3767"/>
                    <a:pt x="4207" y="3702"/>
                  </a:cubicBezTo>
                  <a:cubicBezTo>
                    <a:pt x="4207" y="3665"/>
                    <a:pt x="4207" y="3627"/>
                    <a:pt x="4189" y="3590"/>
                  </a:cubicBezTo>
                  <a:cubicBezTo>
                    <a:pt x="4170" y="3571"/>
                    <a:pt x="4133" y="3534"/>
                    <a:pt x="4095" y="3534"/>
                  </a:cubicBezTo>
                  <a:lnTo>
                    <a:pt x="3478" y="3403"/>
                  </a:lnTo>
                  <a:lnTo>
                    <a:pt x="3328" y="3253"/>
                  </a:lnTo>
                  <a:lnTo>
                    <a:pt x="3384" y="3216"/>
                  </a:lnTo>
                  <a:cubicBezTo>
                    <a:pt x="3403" y="3178"/>
                    <a:pt x="3421" y="3159"/>
                    <a:pt x="3421" y="3122"/>
                  </a:cubicBezTo>
                  <a:cubicBezTo>
                    <a:pt x="3440" y="3066"/>
                    <a:pt x="3421" y="3028"/>
                    <a:pt x="3403" y="3010"/>
                  </a:cubicBezTo>
                  <a:cubicBezTo>
                    <a:pt x="3373" y="2970"/>
                    <a:pt x="3332" y="2951"/>
                    <a:pt x="3292" y="2951"/>
                  </a:cubicBezTo>
                  <a:cubicBezTo>
                    <a:pt x="3257" y="2951"/>
                    <a:pt x="3223" y="2965"/>
                    <a:pt x="3197" y="2991"/>
                  </a:cubicBezTo>
                  <a:lnTo>
                    <a:pt x="3141" y="3028"/>
                  </a:lnTo>
                  <a:lnTo>
                    <a:pt x="2897" y="2748"/>
                  </a:lnTo>
                  <a:cubicBezTo>
                    <a:pt x="2935" y="2691"/>
                    <a:pt x="2953" y="2635"/>
                    <a:pt x="2972" y="2579"/>
                  </a:cubicBezTo>
                  <a:lnTo>
                    <a:pt x="3403" y="2579"/>
                  </a:lnTo>
                  <a:lnTo>
                    <a:pt x="3403" y="2635"/>
                  </a:lnTo>
                  <a:cubicBezTo>
                    <a:pt x="3393" y="2710"/>
                    <a:pt x="3473" y="2748"/>
                    <a:pt x="3552" y="2748"/>
                  </a:cubicBezTo>
                  <a:cubicBezTo>
                    <a:pt x="3632" y="2748"/>
                    <a:pt x="3712" y="2710"/>
                    <a:pt x="3702" y="2635"/>
                  </a:cubicBezTo>
                  <a:lnTo>
                    <a:pt x="3702" y="2579"/>
                  </a:lnTo>
                  <a:lnTo>
                    <a:pt x="3908" y="2579"/>
                  </a:lnTo>
                  <a:lnTo>
                    <a:pt x="4413" y="2972"/>
                  </a:lnTo>
                  <a:cubicBezTo>
                    <a:pt x="4437" y="2996"/>
                    <a:pt x="4467" y="3006"/>
                    <a:pt x="4498" y="3006"/>
                  </a:cubicBezTo>
                  <a:cubicBezTo>
                    <a:pt x="4541" y="3006"/>
                    <a:pt x="4587" y="2986"/>
                    <a:pt x="4619" y="2953"/>
                  </a:cubicBezTo>
                  <a:cubicBezTo>
                    <a:pt x="4638" y="2916"/>
                    <a:pt x="4638" y="2879"/>
                    <a:pt x="4638" y="2841"/>
                  </a:cubicBezTo>
                  <a:cubicBezTo>
                    <a:pt x="4638" y="2804"/>
                    <a:pt x="4619" y="2766"/>
                    <a:pt x="4582" y="2748"/>
                  </a:cubicBezTo>
                  <a:lnTo>
                    <a:pt x="4376" y="2579"/>
                  </a:lnTo>
                  <a:lnTo>
                    <a:pt x="4732" y="2579"/>
                  </a:lnTo>
                  <a:cubicBezTo>
                    <a:pt x="4919" y="2560"/>
                    <a:pt x="4919" y="2317"/>
                    <a:pt x="4732" y="2298"/>
                  </a:cubicBezTo>
                  <a:lnTo>
                    <a:pt x="4376" y="2298"/>
                  </a:lnTo>
                  <a:lnTo>
                    <a:pt x="4582" y="2130"/>
                  </a:lnTo>
                  <a:cubicBezTo>
                    <a:pt x="4638" y="2093"/>
                    <a:pt x="4657" y="1999"/>
                    <a:pt x="4619" y="1924"/>
                  </a:cubicBezTo>
                  <a:cubicBezTo>
                    <a:pt x="4582" y="1905"/>
                    <a:pt x="4544" y="1887"/>
                    <a:pt x="4507" y="1868"/>
                  </a:cubicBezTo>
                  <a:cubicBezTo>
                    <a:pt x="4470" y="1868"/>
                    <a:pt x="4432" y="1887"/>
                    <a:pt x="4413" y="1905"/>
                  </a:cubicBezTo>
                  <a:lnTo>
                    <a:pt x="3908" y="2298"/>
                  </a:lnTo>
                  <a:lnTo>
                    <a:pt x="3702" y="2298"/>
                  </a:lnTo>
                  <a:lnTo>
                    <a:pt x="3702" y="2242"/>
                  </a:lnTo>
                  <a:cubicBezTo>
                    <a:pt x="3683" y="2149"/>
                    <a:pt x="3613" y="2102"/>
                    <a:pt x="3545" y="2102"/>
                  </a:cubicBezTo>
                  <a:cubicBezTo>
                    <a:pt x="3478" y="2102"/>
                    <a:pt x="3412" y="2149"/>
                    <a:pt x="3403" y="2242"/>
                  </a:cubicBezTo>
                  <a:lnTo>
                    <a:pt x="3403" y="2280"/>
                  </a:lnTo>
                  <a:lnTo>
                    <a:pt x="2991" y="2280"/>
                  </a:lnTo>
                  <a:cubicBezTo>
                    <a:pt x="2972" y="2224"/>
                    <a:pt x="2953" y="2167"/>
                    <a:pt x="2935" y="2111"/>
                  </a:cubicBezTo>
                  <a:lnTo>
                    <a:pt x="3216" y="1831"/>
                  </a:lnTo>
                  <a:lnTo>
                    <a:pt x="3234" y="1849"/>
                  </a:lnTo>
                  <a:cubicBezTo>
                    <a:pt x="3262" y="1877"/>
                    <a:pt x="3300" y="1891"/>
                    <a:pt x="3337" y="1891"/>
                  </a:cubicBezTo>
                  <a:cubicBezTo>
                    <a:pt x="3375" y="1891"/>
                    <a:pt x="3412" y="1877"/>
                    <a:pt x="3440" y="1849"/>
                  </a:cubicBezTo>
                  <a:cubicBezTo>
                    <a:pt x="3496" y="1793"/>
                    <a:pt x="3496" y="1699"/>
                    <a:pt x="3440" y="1643"/>
                  </a:cubicBezTo>
                  <a:lnTo>
                    <a:pt x="3421" y="1625"/>
                  </a:lnTo>
                  <a:lnTo>
                    <a:pt x="3552" y="1475"/>
                  </a:lnTo>
                  <a:lnTo>
                    <a:pt x="4189" y="1363"/>
                  </a:lnTo>
                  <a:cubicBezTo>
                    <a:pt x="4264" y="1363"/>
                    <a:pt x="4320" y="1288"/>
                    <a:pt x="4301" y="1194"/>
                  </a:cubicBezTo>
                  <a:cubicBezTo>
                    <a:pt x="4301" y="1129"/>
                    <a:pt x="4245" y="1078"/>
                    <a:pt x="4168" y="1078"/>
                  </a:cubicBezTo>
                  <a:cubicBezTo>
                    <a:pt x="4157" y="1078"/>
                    <a:pt x="4145" y="1079"/>
                    <a:pt x="4133" y="1082"/>
                  </a:cubicBezTo>
                  <a:lnTo>
                    <a:pt x="3889" y="1119"/>
                  </a:lnTo>
                  <a:lnTo>
                    <a:pt x="4133" y="857"/>
                  </a:lnTo>
                  <a:cubicBezTo>
                    <a:pt x="4234" y="756"/>
                    <a:pt x="4133" y="609"/>
                    <a:pt x="4022" y="609"/>
                  </a:cubicBezTo>
                  <a:cubicBezTo>
                    <a:pt x="3990" y="609"/>
                    <a:pt x="3956" y="622"/>
                    <a:pt x="3927" y="651"/>
                  </a:cubicBezTo>
                  <a:lnTo>
                    <a:pt x="3683" y="913"/>
                  </a:lnTo>
                  <a:lnTo>
                    <a:pt x="3702" y="670"/>
                  </a:lnTo>
                  <a:cubicBezTo>
                    <a:pt x="3702" y="633"/>
                    <a:pt x="3702" y="595"/>
                    <a:pt x="3665" y="558"/>
                  </a:cubicBezTo>
                  <a:cubicBezTo>
                    <a:pt x="3646" y="520"/>
                    <a:pt x="3609" y="502"/>
                    <a:pt x="3571" y="502"/>
                  </a:cubicBezTo>
                  <a:cubicBezTo>
                    <a:pt x="3534" y="502"/>
                    <a:pt x="3496" y="502"/>
                    <a:pt x="3459" y="539"/>
                  </a:cubicBezTo>
                  <a:cubicBezTo>
                    <a:pt x="3440" y="558"/>
                    <a:pt x="3421" y="595"/>
                    <a:pt x="3403" y="633"/>
                  </a:cubicBezTo>
                  <a:lnTo>
                    <a:pt x="3347" y="1269"/>
                  </a:lnTo>
                  <a:lnTo>
                    <a:pt x="3197" y="1419"/>
                  </a:lnTo>
                  <a:lnTo>
                    <a:pt x="3159" y="1381"/>
                  </a:lnTo>
                  <a:cubicBezTo>
                    <a:pt x="3131" y="1357"/>
                    <a:pt x="3100" y="1347"/>
                    <a:pt x="3071" y="1347"/>
                  </a:cubicBezTo>
                  <a:cubicBezTo>
                    <a:pt x="2962" y="1347"/>
                    <a:pt x="2865" y="1484"/>
                    <a:pt x="2953" y="1587"/>
                  </a:cubicBezTo>
                  <a:lnTo>
                    <a:pt x="3010" y="1625"/>
                  </a:lnTo>
                  <a:lnTo>
                    <a:pt x="2729" y="1924"/>
                  </a:lnTo>
                  <a:cubicBezTo>
                    <a:pt x="2691" y="1887"/>
                    <a:pt x="2635" y="1868"/>
                    <a:pt x="2598" y="1868"/>
                  </a:cubicBezTo>
                  <a:lnTo>
                    <a:pt x="2598" y="1475"/>
                  </a:lnTo>
                  <a:lnTo>
                    <a:pt x="2635" y="1475"/>
                  </a:lnTo>
                  <a:cubicBezTo>
                    <a:pt x="2640" y="1475"/>
                    <a:pt x="2644" y="1476"/>
                    <a:pt x="2649" y="1476"/>
                  </a:cubicBezTo>
                  <a:cubicBezTo>
                    <a:pt x="2799" y="1476"/>
                    <a:pt x="2799" y="1175"/>
                    <a:pt x="2649" y="1175"/>
                  </a:cubicBezTo>
                  <a:cubicBezTo>
                    <a:pt x="2644" y="1175"/>
                    <a:pt x="2640" y="1175"/>
                    <a:pt x="2635" y="1175"/>
                  </a:cubicBezTo>
                  <a:lnTo>
                    <a:pt x="2598" y="1175"/>
                  </a:lnTo>
                  <a:lnTo>
                    <a:pt x="2598" y="970"/>
                  </a:lnTo>
                  <a:lnTo>
                    <a:pt x="2991" y="464"/>
                  </a:lnTo>
                  <a:cubicBezTo>
                    <a:pt x="3010" y="427"/>
                    <a:pt x="3028" y="389"/>
                    <a:pt x="3028" y="352"/>
                  </a:cubicBezTo>
                  <a:cubicBezTo>
                    <a:pt x="3010" y="314"/>
                    <a:pt x="2991" y="277"/>
                    <a:pt x="2972" y="258"/>
                  </a:cubicBezTo>
                  <a:cubicBezTo>
                    <a:pt x="2935" y="240"/>
                    <a:pt x="2897" y="221"/>
                    <a:pt x="2860" y="221"/>
                  </a:cubicBezTo>
                  <a:cubicBezTo>
                    <a:pt x="2822" y="240"/>
                    <a:pt x="2785" y="258"/>
                    <a:pt x="2766" y="277"/>
                  </a:cubicBezTo>
                  <a:lnTo>
                    <a:pt x="2598" y="483"/>
                  </a:lnTo>
                  <a:lnTo>
                    <a:pt x="2598" y="127"/>
                  </a:lnTo>
                  <a:cubicBezTo>
                    <a:pt x="2589" y="43"/>
                    <a:pt x="2523" y="1"/>
                    <a:pt x="2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703;p79">
              <a:extLst>
                <a:ext uri="{FF2B5EF4-FFF2-40B4-BE49-F238E27FC236}">
                  <a16:creationId xmlns:a16="http://schemas.microsoft.com/office/drawing/2014/main" id="{67A6AAF7-68DE-425D-AB37-BF1204FF2D36}"/>
                </a:ext>
              </a:extLst>
            </p:cNvPr>
            <p:cNvSpPr/>
            <p:nvPr/>
          </p:nvSpPr>
          <p:spPr>
            <a:xfrm>
              <a:off x="7092675" y="4232900"/>
              <a:ext cx="291715" cy="286163"/>
            </a:xfrm>
            <a:custGeom>
              <a:avLst/>
              <a:gdLst/>
              <a:ahLst/>
              <a:cxnLst/>
              <a:rect l="l" t="t" r="r" b="b"/>
              <a:pathLst>
                <a:path w="7881" h="7731" extrusionOk="0">
                  <a:moveTo>
                    <a:pt x="3933" y="3351"/>
                  </a:moveTo>
                  <a:cubicBezTo>
                    <a:pt x="4180" y="3351"/>
                    <a:pt x="4418" y="3547"/>
                    <a:pt x="4418" y="3837"/>
                  </a:cubicBezTo>
                  <a:cubicBezTo>
                    <a:pt x="4418" y="4099"/>
                    <a:pt x="4212" y="4324"/>
                    <a:pt x="3950" y="4324"/>
                  </a:cubicBezTo>
                  <a:cubicBezTo>
                    <a:pt x="3500" y="4324"/>
                    <a:pt x="3295" y="3800"/>
                    <a:pt x="3594" y="3501"/>
                  </a:cubicBezTo>
                  <a:cubicBezTo>
                    <a:pt x="3692" y="3397"/>
                    <a:pt x="3813" y="3351"/>
                    <a:pt x="3933" y="3351"/>
                  </a:cubicBezTo>
                  <a:close/>
                  <a:moveTo>
                    <a:pt x="3943" y="1"/>
                  </a:moveTo>
                  <a:cubicBezTo>
                    <a:pt x="3856" y="1"/>
                    <a:pt x="3772" y="57"/>
                    <a:pt x="3762" y="169"/>
                  </a:cubicBezTo>
                  <a:lnTo>
                    <a:pt x="3762" y="880"/>
                  </a:lnTo>
                  <a:lnTo>
                    <a:pt x="3426" y="450"/>
                  </a:lnTo>
                  <a:cubicBezTo>
                    <a:pt x="3380" y="394"/>
                    <a:pt x="3325" y="371"/>
                    <a:pt x="3272" y="371"/>
                  </a:cubicBezTo>
                  <a:cubicBezTo>
                    <a:pt x="3129" y="371"/>
                    <a:pt x="3003" y="538"/>
                    <a:pt x="3126" y="674"/>
                  </a:cubicBezTo>
                  <a:lnTo>
                    <a:pt x="3762" y="1517"/>
                  </a:lnTo>
                  <a:lnTo>
                    <a:pt x="3762" y="1910"/>
                  </a:lnTo>
                  <a:lnTo>
                    <a:pt x="3613" y="1910"/>
                  </a:lnTo>
                  <a:cubicBezTo>
                    <a:pt x="3601" y="1908"/>
                    <a:pt x="3590" y="1907"/>
                    <a:pt x="3579" y="1907"/>
                  </a:cubicBezTo>
                  <a:cubicBezTo>
                    <a:pt x="3338" y="1907"/>
                    <a:pt x="3343" y="2285"/>
                    <a:pt x="3595" y="2285"/>
                  </a:cubicBezTo>
                  <a:cubicBezTo>
                    <a:pt x="3601" y="2285"/>
                    <a:pt x="3607" y="2284"/>
                    <a:pt x="3613" y="2284"/>
                  </a:cubicBezTo>
                  <a:lnTo>
                    <a:pt x="3762" y="2284"/>
                  </a:lnTo>
                  <a:lnTo>
                    <a:pt x="3762" y="2995"/>
                  </a:lnTo>
                  <a:cubicBezTo>
                    <a:pt x="3669" y="3014"/>
                    <a:pt x="3594" y="3051"/>
                    <a:pt x="3519" y="3089"/>
                  </a:cubicBezTo>
                  <a:lnTo>
                    <a:pt x="3051" y="2546"/>
                  </a:lnTo>
                  <a:lnTo>
                    <a:pt x="3145" y="2471"/>
                  </a:lnTo>
                  <a:cubicBezTo>
                    <a:pt x="3295" y="2336"/>
                    <a:pt x="3168" y="2129"/>
                    <a:pt x="3016" y="2129"/>
                  </a:cubicBezTo>
                  <a:cubicBezTo>
                    <a:pt x="2978" y="2129"/>
                    <a:pt x="2939" y="2142"/>
                    <a:pt x="2901" y="2172"/>
                  </a:cubicBezTo>
                  <a:lnTo>
                    <a:pt x="2808" y="2265"/>
                  </a:lnTo>
                  <a:lnTo>
                    <a:pt x="2546" y="1966"/>
                  </a:lnTo>
                  <a:lnTo>
                    <a:pt x="2490" y="918"/>
                  </a:lnTo>
                  <a:cubicBezTo>
                    <a:pt x="2490" y="832"/>
                    <a:pt x="2412" y="747"/>
                    <a:pt x="2313" y="747"/>
                  </a:cubicBezTo>
                  <a:cubicBezTo>
                    <a:pt x="2303" y="747"/>
                    <a:pt x="2294" y="748"/>
                    <a:pt x="2284" y="749"/>
                  </a:cubicBezTo>
                  <a:cubicBezTo>
                    <a:pt x="2190" y="749"/>
                    <a:pt x="2115" y="843"/>
                    <a:pt x="2115" y="936"/>
                  </a:cubicBezTo>
                  <a:lnTo>
                    <a:pt x="2153" y="1498"/>
                  </a:lnTo>
                  <a:lnTo>
                    <a:pt x="2153" y="1498"/>
                  </a:lnTo>
                  <a:lnTo>
                    <a:pt x="1685" y="955"/>
                  </a:lnTo>
                  <a:cubicBezTo>
                    <a:pt x="1644" y="919"/>
                    <a:pt x="1600" y="903"/>
                    <a:pt x="1557" y="903"/>
                  </a:cubicBezTo>
                  <a:cubicBezTo>
                    <a:pt x="1426" y="903"/>
                    <a:pt x="1315" y="1052"/>
                    <a:pt x="1385" y="1180"/>
                  </a:cubicBezTo>
                  <a:lnTo>
                    <a:pt x="1853" y="1722"/>
                  </a:lnTo>
                  <a:lnTo>
                    <a:pt x="1853" y="1722"/>
                  </a:lnTo>
                  <a:lnTo>
                    <a:pt x="1329" y="1610"/>
                  </a:lnTo>
                  <a:cubicBezTo>
                    <a:pt x="1323" y="1610"/>
                    <a:pt x="1316" y="1609"/>
                    <a:pt x="1310" y="1609"/>
                  </a:cubicBezTo>
                  <a:cubicBezTo>
                    <a:pt x="1083" y="1609"/>
                    <a:pt x="1035" y="1930"/>
                    <a:pt x="1236" y="1985"/>
                  </a:cubicBezTo>
                  <a:lnTo>
                    <a:pt x="2265" y="2190"/>
                  </a:lnTo>
                  <a:lnTo>
                    <a:pt x="2527" y="2490"/>
                  </a:lnTo>
                  <a:lnTo>
                    <a:pt x="2415" y="2583"/>
                  </a:lnTo>
                  <a:cubicBezTo>
                    <a:pt x="2284" y="2696"/>
                    <a:pt x="2359" y="2920"/>
                    <a:pt x="2527" y="2920"/>
                  </a:cubicBezTo>
                  <a:cubicBezTo>
                    <a:pt x="2583" y="2920"/>
                    <a:pt x="2621" y="2902"/>
                    <a:pt x="2658" y="2864"/>
                  </a:cubicBezTo>
                  <a:lnTo>
                    <a:pt x="2770" y="2771"/>
                  </a:lnTo>
                  <a:lnTo>
                    <a:pt x="3238" y="3332"/>
                  </a:lnTo>
                  <a:cubicBezTo>
                    <a:pt x="3182" y="3426"/>
                    <a:pt x="3126" y="3557"/>
                    <a:pt x="3107" y="3669"/>
                  </a:cubicBezTo>
                  <a:lnTo>
                    <a:pt x="2452" y="3669"/>
                  </a:lnTo>
                  <a:lnTo>
                    <a:pt x="2452" y="3557"/>
                  </a:lnTo>
                  <a:cubicBezTo>
                    <a:pt x="2452" y="3435"/>
                    <a:pt x="2359" y="3374"/>
                    <a:pt x="2265" y="3374"/>
                  </a:cubicBezTo>
                  <a:cubicBezTo>
                    <a:pt x="2172" y="3374"/>
                    <a:pt x="2078" y="3435"/>
                    <a:pt x="2078" y="3557"/>
                  </a:cubicBezTo>
                  <a:lnTo>
                    <a:pt x="2078" y="3669"/>
                  </a:lnTo>
                  <a:lnTo>
                    <a:pt x="1685" y="3669"/>
                  </a:lnTo>
                  <a:lnTo>
                    <a:pt x="843" y="3033"/>
                  </a:lnTo>
                  <a:cubicBezTo>
                    <a:pt x="807" y="3004"/>
                    <a:pt x="769" y="2992"/>
                    <a:pt x="733" y="2992"/>
                  </a:cubicBezTo>
                  <a:cubicBezTo>
                    <a:pt x="579" y="2992"/>
                    <a:pt x="452" y="3211"/>
                    <a:pt x="618" y="3332"/>
                  </a:cubicBezTo>
                  <a:lnTo>
                    <a:pt x="1049" y="3669"/>
                  </a:lnTo>
                  <a:lnTo>
                    <a:pt x="244" y="3669"/>
                  </a:lnTo>
                  <a:cubicBezTo>
                    <a:pt x="0" y="3669"/>
                    <a:pt x="0" y="4043"/>
                    <a:pt x="244" y="4043"/>
                  </a:cubicBezTo>
                  <a:lnTo>
                    <a:pt x="1049" y="4043"/>
                  </a:lnTo>
                  <a:lnTo>
                    <a:pt x="618" y="4380"/>
                  </a:lnTo>
                  <a:cubicBezTo>
                    <a:pt x="468" y="4493"/>
                    <a:pt x="562" y="4717"/>
                    <a:pt x="730" y="4717"/>
                  </a:cubicBezTo>
                  <a:cubicBezTo>
                    <a:pt x="768" y="4717"/>
                    <a:pt x="805" y="4717"/>
                    <a:pt x="843" y="4680"/>
                  </a:cubicBezTo>
                  <a:lnTo>
                    <a:pt x="1666" y="4043"/>
                  </a:lnTo>
                  <a:lnTo>
                    <a:pt x="2059" y="4043"/>
                  </a:lnTo>
                  <a:lnTo>
                    <a:pt x="2059" y="4193"/>
                  </a:lnTo>
                  <a:cubicBezTo>
                    <a:pt x="2059" y="4315"/>
                    <a:pt x="2153" y="4376"/>
                    <a:pt x="2246" y="4376"/>
                  </a:cubicBezTo>
                  <a:cubicBezTo>
                    <a:pt x="2340" y="4376"/>
                    <a:pt x="2434" y="4315"/>
                    <a:pt x="2434" y="4193"/>
                  </a:cubicBezTo>
                  <a:lnTo>
                    <a:pt x="2434" y="4043"/>
                  </a:lnTo>
                  <a:lnTo>
                    <a:pt x="3126" y="4043"/>
                  </a:lnTo>
                  <a:cubicBezTo>
                    <a:pt x="3145" y="4156"/>
                    <a:pt x="3182" y="4249"/>
                    <a:pt x="3257" y="4324"/>
                  </a:cubicBezTo>
                  <a:lnTo>
                    <a:pt x="2789" y="4829"/>
                  </a:lnTo>
                  <a:lnTo>
                    <a:pt x="2696" y="4736"/>
                  </a:lnTo>
                  <a:cubicBezTo>
                    <a:pt x="2658" y="4708"/>
                    <a:pt x="2611" y="4694"/>
                    <a:pt x="2565" y="4694"/>
                  </a:cubicBezTo>
                  <a:cubicBezTo>
                    <a:pt x="2518" y="4694"/>
                    <a:pt x="2471" y="4708"/>
                    <a:pt x="2434" y="4736"/>
                  </a:cubicBezTo>
                  <a:cubicBezTo>
                    <a:pt x="2359" y="4811"/>
                    <a:pt x="2359" y="4942"/>
                    <a:pt x="2434" y="5017"/>
                  </a:cubicBezTo>
                  <a:lnTo>
                    <a:pt x="2527" y="5091"/>
                  </a:lnTo>
                  <a:lnTo>
                    <a:pt x="2246" y="5372"/>
                  </a:lnTo>
                  <a:lnTo>
                    <a:pt x="1217" y="5541"/>
                  </a:lnTo>
                  <a:cubicBezTo>
                    <a:pt x="985" y="5576"/>
                    <a:pt x="1025" y="5918"/>
                    <a:pt x="1240" y="5918"/>
                  </a:cubicBezTo>
                  <a:cubicBezTo>
                    <a:pt x="1250" y="5918"/>
                    <a:pt x="1262" y="5917"/>
                    <a:pt x="1273" y="5915"/>
                  </a:cubicBezTo>
                  <a:lnTo>
                    <a:pt x="1816" y="5821"/>
                  </a:lnTo>
                  <a:lnTo>
                    <a:pt x="1273" y="6402"/>
                  </a:lnTo>
                  <a:cubicBezTo>
                    <a:pt x="1161" y="6533"/>
                    <a:pt x="1236" y="6720"/>
                    <a:pt x="1404" y="6720"/>
                  </a:cubicBezTo>
                  <a:cubicBezTo>
                    <a:pt x="1460" y="6720"/>
                    <a:pt x="1498" y="6701"/>
                    <a:pt x="1535" y="6664"/>
                  </a:cubicBezTo>
                  <a:lnTo>
                    <a:pt x="2097" y="6083"/>
                  </a:lnTo>
                  <a:lnTo>
                    <a:pt x="2041" y="6626"/>
                  </a:lnTo>
                  <a:cubicBezTo>
                    <a:pt x="2022" y="6739"/>
                    <a:pt x="2097" y="6832"/>
                    <a:pt x="2209" y="6832"/>
                  </a:cubicBezTo>
                  <a:lnTo>
                    <a:pt x="2228" y="6832"/>
                  </a:lnTo>
                  <a:cubicBezTo>
                    <a:pt x="2321" y="6832"/>
                    <a:pt x="2396" y="6757"/>
                    <a:pt x="2415" y="6664"/>
                  </a:cubicBezTo>
                  <a:lnTo>
                    <a:pt x="2527" y="5634"/>
                  </a:lnTo>
                  <a:lnTo>
                    <a:pt x="2789" y="5353"/>
                  </a:lnTo>
                  <a:lnTo>
                    <a:pt x="2901" y="5447"/>
                  </a:lnTo>
                  <a:cubicBezTo>
                    <a:pt x="2939" y="5485"/>
                    <a:pt x="2986" y="5503"/>
                    <a:pt x="3032" y="5503"/>
                  </a:cubicBezTo>
                  <a:cubicBezTo>
                    <a:pt x="3079" y="5503"/>
                    <a:pt x="3126" y="5485"/>
                    <a:pt x="3164" y="5447"/>
                  </a:cubicBezTo>
                  <a:cubicBezTo>
                    <a:pt x="3238" y="5372"/>
                    <a:pt x="3238" y="5260"/>
                    <a:pt x="3164" y="5185"/>
                  </a:cubicBezTo>
                  <a:lnTo>
                    <a:pt x="3051" y="5073"/>
                  </a:lnTo>
                  <a:lnTo>
                    <a:pt x="3538" y="4567"/>
                  </a:lnTo>
                  <a:cubicBezTo>
                    <a:pt x="3613" y="4605"/>
                    <a:pt x="3688" y="4642"/>
                    <a:pt x="3781" y="4661"/>
                  </a:cubicBezTo>
                  <a:lnTo>
                    <a:pt x="3781" y="5353"/>
                  </a:lnTo>
                  <a:lnTo>
                    <a:pt x="3650" y="5353"/>
                  </a:lnTo>
                  <a:cubicBezTo>
                    <a:pt x="3426" y="5391"/>
                    <a:pt x="3426" y="5709"/>
                    <a:pt x="3650" y="5728"/>
                  </a:cubicBezTo>
                  <a:lnTo>
                    <a:pt x="3781" y="5728"/>
                  </a:lnTo>
                  <a:lnTo>
                    <a:pt x="3781" y="6121"/>
                  </a:lnTo>
                  <a:lnTo>
                    <a:pt x="3145" y="6963"/>
                  </a:lnTo>
                  <a:cubicBezTo>
                    <a:pt x="3022" y="7100"/>
                    <a:pt x="3148" y="7266"/>
                    <a:pt x="3291" y="7266"/>
                  </a:cubicBezTo>
                  <a:cubicBezTo>
                    <a:pt x="3344" y="7266"/>
                    <a:pt x="3399" y="7243"/>
                    <a:pt x="3444" y="7188"/>
                  </a:cubicBezTo>
                  <a:lnTo>
                    <a:pt x="3781" y="6757"/>
                  </a:lnTo>
                  <a:lnTo>
                    <a:pt x="3781" y="7562"/>
                  </a:lnTo>
                  <a:cubicBezTo>
                    <a:pt x="3791" y="7674"/>
                    <a:pt x="3875" y="7730"/>
                    <a:pt x="3961" y="7730"/>
                  </a:cubicBezTo>
                  <a:cubicBezTo>
                    <a:pt x="4048" y="7730"/>
                    <a:pt x="4137" y="7674"/>
                    <a:pt x="4155" y="7562"/>
                  </a:cubicBezTo>
                  <a:lnTo>
                    <a:pt x="4155" y="6757"/>
                  </a:lnTo>
                  <a:lnTo>
                    <a:pt x="4492" y="7188"/>
                  </a:lnTo>
                  <a:cubicBezTo>
                    <a:pt x="4530" y="7244"/>
                    <a:pt x="4586" y="7263"/>
                    <a:pt x="4642" y="7263"/>
                  </a:cubicBezTo>
                  <a:cubicBezTo>
                    <a:pt x="4680" y="7263"/>
                    <a:pt x="4717" y="7244"/>
                    <a:pt x="4754" y="7225"/>
                  </a:cubicBezTo>
                  <a:cubicBezTo>
                    <a:pt x="4829" y="7169"/>
                    <a:pt x="4848" y="7038"/>
                    <a:pt x="4792" y="6963"/>
                  </a:cubicBezTo>
                  <a:lnTo>
                    <a:pt x="4155" y="6121"/>
                  </a:lnTo>
                  <a:lnTo>
                    <a:pt x="4155" y="5765"/>
                  </a:lnTo>
                  <a:lnTo>
                    <a:pt x="4286" y="5765"/>
                  </a:lnTo>
                  <a:cubicBezTo>
                    <a:pt x="4292" y="5766"/>
                    <a:pt x="4298" y="5766"/>
                    <a:pt x="4304" y="5766"/>
                  </a:cubicBezTo>
                  <a:cubicBezTo>
                    <a:pt x="4556" y="5766"/>
                    <a:pt x="4561" y="5389"/>
                    <a:pt x="4320" y="5389"/>
                  </a:cubicBezTo>
                  <a:cubicBezTo>
                    <a:pt x="4309" y="5389"/>
                    <a:pt x="4298" y="5389"/>
                    <a:pt x="4286" y="5391"/>
                  </a:cubicBezTo>
                  <a:lnTo>
                    <a:pt x="4155" y="5391"/>
                  </a:lnTo>
                  <a:lnTo>
                    <a:pt x="4155" y="4680"/>
                  </a:lnTo>
                  <a:cubicBezTo>
                    <a:pt x="4212" y="4661"/>
                    <a:pt x="4286" y="4642"/>
                    <a:pt x="4343" y="4605"/>
                  </a:cubicBezTo>
                  <a:lnTo>
                    <a:pt x="4811" y="5148"/>
                  </a:lnTo>
                  <a:lnTo>
                    <a:pt x="4717" y="5222"/>
                  </a:lnTo>
                  <a:cubicBezTo>
                    <a:pt x="4586" y="5335"/>
                    <a:pt x="4680" y="5559"/>
                    <a:pt x="4848" y="5559"/>
                  </a:cubicBezTo>
                  <a:cubicBezTo>
                    <a:pt x="4885" y="5559"/>
                    <a:pt x="4942" y="5541"/>
                    <a:pt x="4979" y="5503"/>
                  </a:cubicBezTo>
                  <a:lnTo>
                    <a:pt x="5054" y="5428"/>
                  </a:lnTo>
                  <a:lnTo>
                    <a:pt x="5316" y="5728"/>
                  </a:lnTo>
                  <a:lnTo>
                    <a:pt x="5372" y="6757"/>
                  </a:lnTo>
                  <a:cubicBezTo>
                    <a:pt x="5391" y="6870"/>
                    <a:pt x="5466" y="6944"/>
                    <a:pt x="5559" y="6944"/>
                  </a:cubicBezTo>
                  <a:lnTo>
                    <a:pt x="5578" y="6944"/>
                  </a:lnTo>
                  <a:cubicBezTo>
                    <a:pt x="5672" y="6944"/>
                    <a:pt x="5765" y="6851"/>
                    <a:pt x="5746" y="6739"/>
                  </a:cubicBezTo>
                  <a:lnTo>
                    <a:pt x="5709" y="6196"/>
                  </a:lnTo>
                  <a:lnTo>
                    <a:pt x="6252" y="6795"/>
                  </a:lnTo>
                  <a:cubicBezTo>
                    <a:pt x="6281" y="6844"/>
                    <a:pt x="6332" y="6867"/>
                    <a:pt x="6384" y="6867"/>
                  </a:cubicBezTo>
                  <a:cubicBezTo>
                    <a:pt x="6431" y="6867"/>
                    <a:pt x="6478" y="6849"/>
                    <a:pt x="6514" y="6813"/>
                  </a:cubicBezTo>
                  <a:cubicBezTo>
                    <a:pt x="6589" y="6757"/>
                    <a:pt x="6607" y="6626"/>
                    <a:pt x="6532" y="6551"/>
                  </a:cubicBezTo>
                  <a:lnTo>
                    <a:pt x="6008" y="5952"/>
                  </a:lnTo>
                  <a:lnTo>
                    <a:pt x="6551" y="6065"/>
                  </a:lnTo>
                  <a:cubicBezTo>
                    <a:pt x="6572" y="6071"/>
                    <a:pt x="6592" y="6073"/>
                    <a:pt x="6611" y="6073"/>
                  </a:cubicBezTo>
                  <a:cubicBezTo>
                    <a:pt x="6826" y="6073"/>
                    <a:pt x="6884" y="5708"/>
                    <a:pt x="6626" y="5690"/>
                  </a:cubicBezTo>
                  <a:lnTo>
                    <a:pt x="5597" y="5485"/>
                  </a:lnTo>
                  <a:lnTo>
                    <a:pt x="5335" y="5185"/>
                  </a:lnTo>
                  <a:lnTo>
                    <a:pt x="5447" y="5091"/>
                  </a:lnTo>
                  <a:cubicBezTo>
                    <a:pt x="5580" y="4958"/>
                    <a:pt x="5467" y="4766"/>
                    <a:pt x="5322" y="4766"/>
                  </a:cubicBezTo>
                  <a:cubicBezTo>
                    <a:pt x="5283" y="4766"/>
                    <a:pt x="5243" y="4780"/>
                    <a:pt x="5204" y="4811"/>
                  </a:cubicBezTo>
                  <a:lnTo>
                    <a:pt x="5091" y="4904"/>
                  </a:lnTo>
                  <a:lnTo>
                    <a:pt x="4623" y="4380"/>
                  </a:lnTo>
                  <a:cubicBezTo>
                    <a:pt x="4680" y="4287"/>
                    <a:pt x="4736" y="4193"/>
                    <a:pt x="4773" y="4081"/>
                  </a:cubicBezTo>
                  <a:lnTo>
                    <a:pt x="5541" y="4081"/>
                  </a:lnTo>
                  <a:lnTo>
                    <a:pt x="5541" y="4193"/>
                  </a:lnTo>
                  <a:cubicBezTo>
                    <a:pt x="5550" y="4305"/>
                    <a:pt x="5639" y="4362"/>
                    <a:pt x="5728" y="4362"/>
                  </a:cubicBezTo>
                  <a:cubicBezTo>
                    <a:pt x="5817" y="4362"/>
                    <a:pt x="5905" y="4305"/>
                    <a:pt x="5915" y="4193"/>
                  </a:cubicBezTo>
                  <a:lnTo>
                    <a:pt x="5915" y="4081"/>
                  </a:lnTo>
                  <a:lnTo>
                    <a:pt x="6308" y="4081"/>
                  </a:lnTo>
                  <a:lnTo>
                    <a:pt x="7131" y="4717"/>
                  </a:lnTo>
                  <a:cubicBezTo>
                    <a:pt x="7169" y="4736"/>
                    <a:pt x="7206" y="4755"/>
                    <a:pt x="7244" y="4755"/>
                  </a:cubicBezTo>
                  <a:cubicBezTo>
                    <a:pt x="7431" y="4755"/>
                    <a:pt x="7506" y="4530"/>
                    <a:pt x="7356" y="4418"/>
                  </a:cubicBezTo>
                  <a:lnTo>
                    <a:pt x="6926" y="4081"/>
                  </a:lnTo>
                  <a:lnTo>
                    <a:pt x="7637" y="4081"/>
                  </a:lnTo>
                  <a:cubicBezTo>
                    <a:pt x="7880" y="4081"/>
                    <a:pt x="7880" y="3706"/>
                    <a:pt x="7637" y="3706"/>
                  </a:cubicBezTo>
                  <a:lnTo>
                    <a:pt x="7637" y="3688"/>
                  </a:lnTo>
                  <a:lnTo>
                    <a:pt x="6926" y="3688"/>
                  </a:lnTo>
                  <a:lnTo>
                    <a:pt x="7356" y="3351"/>
                  </a:lnTo>
                  <a:cubicBezTo>
                    <a:pt x="7523" y="3230"/>
                    <a:pt x="7395" y="3011"/>
                    <a:pt x="7241" y="3011"/>
                  </a:cubicBezTo>
                  <a:cubicBezTo>
                    <a:pt x="7205" y="3011"/>
                    <a:pt x="7167" y="3023"/>
                    <a:pt x="7131" y="3051"/>
                  </a:cubicBezTo>
                  <a:lnTo>
                    <a:pt x="6289" y="3688"/>
                  </a:lnTo>
                  <a:lnTo>
                    <a:pt x="5915" y="3688"/>
                  </a:lnTo>
                  <a:lnTo>
                    <a:pt x="5915" y="3538"/>
                  </a:lnTo>
                  <a:cubicBezTo>
                    <a:pt x="5896" y="3426"/>
                    <a:pt x="5807" y="3370"/>
                    <a:pt x="5718" y="3370"/>
                  </a:cubicBezTo>
                  <a:cubicBezTo>
                    <a:pt x="5629" y="3370"/>
                    <a:pt x="5541" y="3426"/>
                    <a:pt x="5522" y="3538"/>
                  </a:cubicBezTo>
                  <a:lnTo>
                    <a:pt x="5522" y="3688"/>
                  </a:lnTo>
                  <a:lnTo>
                    <a:pt x="4773" y="3688"/>
                  </a:lnTo>
                  <a:cubicBezTo>
                    <a:pt x="4754" y="3575"/>
                    <a:pt x="4717" y="3482"/>
                    <a:pt x="4661" y="3388"/>
                  </a:cubicBezTo>
                  <a:lnTo>
                    <a:pt x="5166" y="2845"/>
                  </a:lnTo>
                  <a:lnTo>
                    <a:pt x="5260" y="2920"/>
                  </a:lnTo>
                  <a:cubicBezTo>
                    <a:pt x="5297" y="2958"/>
                    <a:pt x="5335" y="2977"/>
                    <a:pt x="5391" y="2977"/>
                  </a:cubicBezTo>
                  <a:cubicBezTo>
                    <a:pt x="5559" y="2977"/>
                    <a:pt x="5634" y="2771"/>
                    <a:pt x="5522" y="2658"/>
                  </a:cubicBezTo>
                  <a:lnTo>
                    <a:pt x="5428" y="2583"/>
                  </a:lnTo>
                  <a:lnTo>
                    <a:pt x="5690" y="2284"/>
                  </a:lnTo>
                  <a:lnTo>
                    <a:pt x="6720" y="2134"/>
                  </a:lnTo>
                  <a:cubicBezTo>
                    <a:pt x="6978" y="2117"/>
                    <a:pt x="6951" y="1751"/>
                    <a:pt x="6726" y="1751"/>
                  </a:cubicBezTo>
                  <a:cubicBezTo>
                    <a:pt x="6707" y="1751"/>
                    <a:pt x="6686" y="1754"/>
                    <a:pt x="6663" y="1760"/>
                  </a:cubicBezTo>
                  <a:lnTo>
                    <a:pt x="6121" y="1835"/>
                  </a:lnTo>
                  <a:lnTo>
                    <a:pt x="6607" y="1311"/>
                  </a:lnTo>
                  <a:cubicBezTo>
                    <a:pt x="6749" y="1183"/>
                    <a:pt x="6623" y="1003"/>
                    <a:pt x="6480" y="1003"/>
                  </a:cubicBezTo>
                  <a:cubicBezTo>
                    <a:pt x="6434" y="1003"/>
                    <a:pt x="6386" y="1022"/>
                    <a:pt x="6345" y="1067"/>
                  </a:cubicBezTo>
                  <a:lnTo>
                    <a:pt x="5840" y="1591"/>
                  </a:lnTo>
                  <a:lnTo>
                    <a:pt x="5915" y="1030"/>
                  </a:lnTo>
                  <a:cubicBezTo>
                    <a:pt x="5915" y="936"/>
                    <a:pt x="5840" y="843"/>
                    <a:pt x="5746" y="824"/>
                  </a:cubicBezTo>
                  <a:cubicBezTo>
                    <a:pt x="5737" y="822"/>
                    <a:pt x="5727" y="822"/>
                    <a:pt x="5718" y="822"/>
                  </a:cubicBezTo>
                  <a:cubicBezTo>
                    <a:pt x="5618" y="822"/>
                    <a:pt x="5541" y="907"/>
                    <a:pt x="5541" y="993"/>
                  </a:cubicBezTo>
                  <a:lnTo>
                    <a:pt x="5428" y="2041"/>
                  </a:lnTo>
                  <a:lnTo>
                    <a:pt x="5166" y="2321"/>
                  </a:lnTo>
                  <a:lnTo>
                    <a:pt x="5054" y="2228"/>
                  </a:lnTo>
                  <a:cubicBezTo>
                    <a:pt x="5011" y="2190"/>
                    <a:pt x="4966" y="2174"/>
                    <a:pt x="4923" y="2174"/>
                  </a:cubicBezTo>
                  <a:cubicBezTo>
                    <a:pt x="4777" y="2174"/>
                    <a:pt x="4662" y="2360"/>
                    <a:pt x="4792" y="2490"/>
                  </a:cubicBezTo>
                  <a:lnTo>
                    <a:pt x="4904" y="2602"/>
                  </a:lnTo>
                  <a:lnTo>
                    <a:pt x="4399" y="3126"/>
                  </a:lnTo>
                  <a:cubicBezTo>
                    <a:pt x="4324" y="3070"/>
                    <a:pt x="4230" y="3033"/>
                    <a:pt x="4137" y="3014"/>
                  </a:cubicBezTo>
                  <a:lnTo>
                    <a:pt x="4137" y="2284"/>
                  </a:lnTo>
                  <a:lnTo>
                    <a:pt x="4249" y="2284"/>
                  </a:lnTo>
                  <a:cubicBezTo>
                    <a:pt x="4255" y="2284"/>
                    <a:pt x="4261" y="2285"/>
                    <a:pt x="4267" y="2285"/>
                  </a:cubicBezTo>
                  <a:cubicBezTo>
                    <a:pt x="4524" y="2285"/>
                    <a:pt x="4524" y="1890"/>
                    <a:pt x="4267" y="1890"/>
                  </a:cubicBezTo>
                  <a:cubicBezTo>
                    <a:pt x="4261" y="1890"/>
                    <a:pt x="4255" y="1891"/>
                    <a:pt x="4249" y="1891"/>
                  </a:cubicBezTo>
                  <a:lnTo>
                    <a:pt x="4137" y="1891"/>
                  </a:lnTo>
                  <a:lnTo>
                    <a:pt x="4137" y="1517"/>
                  </a:lnTo>
                  <a:lnTo>
                    <a:pt x="4773" y="674"/>
                  </a:lnTo>
                  <a:cubicBezTo>
                    <a:pt x="4882" y="538"/>
                    <a:pt x="4752" y="371"/>
                    <a:pt x="4616" y="371"/>
                  </a:cubicBezTo>
                  <a:cubicBezTo>
                    <a:pt x="4566" y="371"/>
                    <a:pt x="4514" y="394"/>
                    <a:pt x="4474" y="450"/>
                  </a:cubicBezTo>
                  <a:lnTo>
                    <a:pt x="4137" y="880"/>
                  </a:lnTo>
                  <a:lnTo>
                    <a:pt x="4137" y="169"/>
                  </a:lnTo>
                  <a:cubicBezTo>
                    <a:pt x="4118" y="57"/>
                    <a:pt x="4029" y="1"/>
                    <a:pt x="39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04;p79">
              <a:extLst>
                <a:ext uri="{FF2B5EF4-FFF2-40B4-BE49-F238E27FC236}">
                  <a16:creationId xmlns:a16="http://schemas.microsoft.com/office/drawing/2014/main" id="{3A770687-EF74-4059-928B-5FF0C6F4BD5D}"/>
                </a:ext>
              </a:extLst>
            </p:cNvPr>
            <p:cNvSpPr/>
            <p:nvPr/>
          </p:nvSpPr>
          <p:spPr>
            <a:xfrm>
              <a:off x="6363874" y="4216422"/>
              <a:ext cx="324128" cy="319140"/>
            </a:xfrm>
            <a:custGeom>
              <a:avLst/>
              <a:gdLst/>
              <a:ahLst/>
              <a:cxnLst/>
              <a:rect l="l" t="t" r="r" b="b"/>
              <a:pathLst>
                <a:path w="7894" h="7773" extrusionOk="0">
                  <a:moveTo>
                    <a:pt x="3962" y="3365"/>
                  </a:moveTo>
                  <a:cubicBezTo>
                    <a:pt x="4210" y="3365"/>
                    <a:pt x="4450" y="3557"/>
                    <a:pt x="4450" y="3861"/>
                  </a:cubicBezTo>
                  <a:cubicBezTo>
                    <a:pt x="4450" y="4123"/>
                    <a:pt x="4225" y="4329"/>
                    <a:pt x="3963" y="4329"/>
                  </a:cubicBezTo>
                  <a:cubicBezTo>
                    <a:pt x="3533" y="4329"/>
                    <a:pt x="3308" y="3805"/>
                    <a:pt x="3626" y="3506"/>
                  </a:cubicBezTo>
                  <a:cubicBezTo>
                    <a:pt x="3723" y="3409"/>
                    <a:pt x="3843" y="3365"/>
                    <a:pt x="3962" y="3365"/>
                  </a:cubicBezTo>
                  <a:close/>
                  <a:moveTo>
                    <a:pt x="5582" y="6968"/>
                  </a:moveTo>
                  <a:cubicBezTo>
                    <a:pt x="5579" y="6968"/>
                    <a:pt x="5576" y="6968"/>
                    <a:pt x="5573" y="6968"/>
                  </a:cubicBezTo>
                  <a:lnTo>
                    <a:pt x="5591" y="6968"/>
                  </a:lnTo>
                  <a:cubicBezTo>
                    <a:pt x="5588" y="6968"/>
                    <a:pt x="5585" y="6968"/>
                    <a:pt x="5582" y="6968"/>
                  </a:cubicBezTo>
                  <a:close/>
                  <a:moveTo>
                    <a:pt x="3963" y="1"/>
                  </a:moveTo>
                  <a:cubicBezTo>
                    <a:pt x="3860" y="1"/>
                    <a:pt x="3757" y="71"/>
                    <a:pt x="3776" y="212"/>
                  </a:cubicBezTo>
                  <a:lnTo>
                    <a:pt x="3776" y="923"/>
                  </a:lnTo>
                  <a:lnTo>
                    <a:pt x="3439" y="492"/>
                  </a:lnTo>
                  <a:cubicBezTo>
                    <a:pt x="3397" y="435"/>
                    <a:pt x="3343" y="411"/>
                    <a:pt x="3291" y="411"/>
                  </a:cubicBezTo>
                  <a:cubicBezTo>
                    <a:pt x="3157" y="411"/>
                    <a:pt x="3032" y="569"/>
                    <a:pt x="3140" y="717"/>
                  </a:cubicBezTo>
                  <a:lnTo>
                    <a:pt x="3776" y="1540"/>
                  </a:lnTo>
                  <a:lnTo>
                    <a:pt x="3776" y="1933"/>
                  </a:lnTo>
                  <a:lnTo>
                    <a:pt x="3626" y="1933"/>
                  </a:lnTo>
                  <a:cubicBezTo>
                    <a:pt x="3615" y="1932"/>
                    <a:pt x="3604" y="1931"/>
                    <a:pt x="3594" y="1931"/>
                  </a:cubicBezTo>
                  <a:cubicBezTo>
                    <a:pt x="3356" y="1931"/>
                    <a:pt x="3356" y="2310"/>
                    <a:pt x="3594" y="2310"/>
                  </a:cubicBezTo>
                  <a:cubicBezTo>
                    <a:pt x="3604" y="2310"/>
                    <a:pt x="3615" y="2309"/>
                    <a:pt x="3626" y="2308"/>
                  </a:cubicBezTo>
                  <a:lnTo>
                    <a:pt x="3776" y="2308"/>
                  </a:lnTo>
                  <a:lnTo>
                    <a:pt x="3776" y="3038"/>
                  </a:lnTo>
                  <a:cubicBezTo>
                    <a:pt x="3701" y="3056"/>
                    <a:pt x="3607" y="3075"/>
                    <a:pt x="3551" y="3131"/>
                  </a:cubicBezTo>
                  <a:lnTo>
                    <a:pt x="3083" y="2570"/>
                  </a:lnTo>
                  <a:lnTo>
                    <a:pt x="3158" y="2495"/>
                  </a:lnTo>
                  <a:cubicBezTo>
                    <a:pt x="3306" y="2376"/>
                    <a:pt x="3185" y="2164"/>
                    <a:pt x="3035" y="2164"/>
                  </a:cubicBezTo>
                  <a:cubicBezTo>
                    <a:pt x="2996" y="2164"/>
                    <a:pt x="2954" y="2179"/>
                    <a:pt x="2915" y="2214"/>
                  </a:cubicBezTo>
                  <a:lnTo>
                    <a:pt x="2821" y="2289"/>
                  </a:lnTo>
                  <a:lnTo>
                    <a:pt x="2578" y="2008"/>
                  </a:lnTo>
                  <a:lnTo>
                    <a:pt x="2503" y="960"/>
                  </a:lnTo>
                  <a:cubicBezTo>
                    <a:pt x="2503" y="848"/>
                    <a:pt x="2410" y="773"/>
                    <a:pt x="2316" y="773"/>
                  </a:cubicBezTo>
                  <a:cubicBezTo>
                    <a:pt x="2204" y="792"/>
                    <a:pt x="2129" y="867"/>
                    <a:pt x="2129" y="979"/>
                  </a:cubicBezTo>
                  <a:lnTo>
                    <a:pt x="2166" y="1540"/>
                  </a:lnTo>
                  <a:lnTo>
                    <a:pt x="1698" y="979"/>
                  </a:lnTo>
                  <a:cubicBezTo>
                    <a:pt x="1659" y="939"/>
                    <a:pt x="1614" y="922"/>
                    <a:pt x="1570" y="922"/>
                  </a:cubicBezTo>
                  <a:cubicBezTo>
                    <a:pt x="1429" y="922"/>
                    <a:pt x="1303" y="1098"/>
                    <a:pt x="1418" y="1241"/>
                  </a:cubicBezTo>
                  <a:lnTo>
                    <a:pt x="1886" y="1784"/>
                  </a:lnTo>
                  <a:lnTo>
                    <a:pt x="1886" y="1784"/>
                  </a:lnTo>
                  <a:lnTo>
                    <a:pt x="1343" y="1671"/>
                  </a:lnTo>
                  <a:cubicBezTo>
                    <a:pt x="1331" y="1669"/>
                    <a:pt x="1320" y="1669"/>
                    <a:pt x="1309" y="1669"/>
                  </a:cubicBezTo>
                  <a:cubicBezTo>
                    <a:pt x="1111" y="1669"/>
                    <a:pt x="1055" y="1974"/>
                    <a:pt x="1268" y="2027"/>
                  </a:cubicBezTo>
                  <a:lnTo>
                    <a:pt x="2279" y="2252"/>
                  </a:lnTo>
                  <a:lnTo>
                    <a:pt x="2541" y="2532"/>
                  </a:lnTo>
                  <a:lnTo>
                    <a:pt x="2428" y="2626"/>
                  </a:lnTo>
                  <a:cubicBezTo>
                    <a:pt x="2353" y="2701"/>
                    <a:pt x="2353" y="2813"/>
                    <a:pt x="2410" y="2907"/>
                  </a:cubicBezTo>
                  <a:cubicBezTo>
                    <a:pt x="2447" y="2944"/>
                    <a:pt x="2503" y="2963"/>
                    <a:pt x="2559" y="2963"/>
                  </a:cubicBezTo>
                  <a:cubicBezTo>
                    <a:pt x="2597" y="2963"/>
                    <a:pt x="2653" y="2944"/>
                    <a:pt x="2672" y="2925"/>
                  </a:cubicBezTo>
                  <a:lnTo>
                    <a:pt x="2784" y="2832"/>
                  </a:lnTo>
                  <a:lnTo>
                    <a:pt x="3252" y="3375"/>
                  </a:lnTo>
                  <a:cubicBezTo>
                    <a:pt x="3177" y="3487"/>
                    <a:pt x="3140" y="3599"/>
                    <a:pt x="3121" y="3711"/>
                  </a:cubicBezTo>
                  <a:lnTo>
                    <a:pt x="2466" y="3711"/>
                  </a:lnTo>
                  <a:lnTo>
                    <a:pt x="2466" y="3599"/>
                  </a:lnTo>
                  <a:cubicBezTo>
                    <a:pt x="2447" y="3487"/>
                    <a:pt x="2358" y="3431"/>
                    <a:pt x="2269" y="3431"/>
                  </a:cubicBezTo>
                  <a:cubicBezTo>
                    <a:pt x="2180" y="3431"/>
                    <a:pt x="2091" y="3487"/>
                    <a:pt x="2073" y="3599"/>
                  </a:cubicBezTo>
                  <a:lnTo>
                    <a:pt x="2073" y="3711"/>
                  </a:lnTo>
                  <a:lnTo>
                    <a:pt x="1698" y="3711"/>
                  </a:lnTo>
                  <a:lnTo>
                    <a:pt x="856" y="3094"/>
                  </a:lnTo>
                  <a:cubicBezTo>
                    <a:pt x="823" y="3061"/>
                    <a:pt x="783" y="3046"/>
                    <a:pt x="742" y="3046"/>
                  </a:cubicBezTo>
                  <a:cubicBezTo>
                    <a:pt x="690" y="3046"/>
                    <a:pt x="636" y="3071"/>
                    <a:pt x="594" y="3113"/>
                  </a:cubicBezTo>
                  <a:cubicBezTo>
                    <a:pt x="538" y="3206"/>
                    <a:pt x="557" y="3318"/>
                    <a:pt x="632" y="3375"/>
                  </a:cubicBezTo>
                  <a:lnTo>
                    <a:pt x="1081" y="3711"/>
                  </a:lnTo>
                  <a:lnTo>
                    <a:pt x="257" y="3711"/>
                  </a:lnTo>
                  <a:cubicBezTo>
                    <a:pt x="252" y="3711"/>
                    <a:pt x="246" y="3711"/>
                    <a:pt x="241" y="3711"/>
                  </a:cubicBezTo>
                  <a:cubicBezTo>
                    <a:pt x="1" y="3711"/>
                    <a:pt x="1" y="4105"/>
                    <a:pt x="241" y="4105"/>
                  </a:cubicBezTo>
                  <a:cubicBezTo>
                    <a:pt x="246" y="4105"/>
                    <a:pt x="252" y="4105"/>
                    <a:pt x="257" y="4105"/>
                  </a:cubicBezTo>
                  <a:lnTo>
                    <a:pt x="1081" y="4105"/>
                  </a:lnTo>
                  <a:lnTo>
                    <a:pt x="632" y="4441"/>
                  </a:lnTo>
                  <a:cubicBezTo>
                    <a:pt x="557" y="4498"/>
                    <a:pt x="538" y="4610"/>
                    <a:pt x="594" y="4703"/>
                  </a:cubicBezTo>
                  <a:cubicBezTo>
                    <a:pt x="639" y="4749"/>
                    <a:pt x="698" y="4774"/>
                    <a:pt x="755" y="4774"/>
                  </a:cubicBezTo>
                  <a:cubicBezTo>
                    <a:pt x="791" y="4774"/>
                    <a:pt x="827" y="4763"/>
                    <a:pt x="856" y="4741"/>
                  </a:cubicBezTo>
                  <a:lnTo>
                    <a:pt x="1698" y="4105"/>
                  </a:lnTo>
                  <a:lnTo>
                    <a:pt x="2073" y="4105"/>
                  </a:lnTo>
                  <a:lnTo>
                    <a:pt x="2073" y="4236"/>
                  </a:lnTo>
                  <a:cubicBezTo>
                    <a:pt x="2091" y="4348"/>
                    <a:pt x="2180" y="4404"/>
                    <a:pt x="2269" y="4404"/>
                  </a:cubicBezTo>
                  <a:cubicBezTo>
                    <a:pt x="2358" y="4404"/>
                    <a:pt x="2447" y="4348"/>
                    <a:pt x="2466" y="4236"/>
                  </a:cubicBezTo>
                  <a:lnTo>
                    <a:pt x="2466" y="4105"/>
                  </a:lnTo>
                  <a:lnTo>
                    <a:pt x="3140" y="4105"/>
                  </a:lnTo>
                  <a:cubicBezTo>
                    <a:pt x="3158" y="4198"/>
                    <a:pt x="3214" y="4292"/>
                    <a:pt x="3271" y="4367"/>
                  </a:cubicBezTo>
                  <a:lnTo>
                    <a:pt x="2803" y="4872"/>
                  </a:lnTo>
                  <a:lnTo>
                    <a:pt x="2709" y="4797"/>
                  </a:lnTo>
                  <a:cubicBezTo>
                    <a:pt x="2671" y="4759"/>
                    <a:pt x="2628" y="4743"/>
                    <a:pt x="2586" y="4743"/>
                  </a:cubicBezTo>
                  <a:cubicBezTo>
                    <a:pt x="2444" y="4743"/>
                    <a:pt x="2317" y="4929"/>
                    <a:pt x="2447" y="5059"/>
                  </a:cubicBezTo>
                  <a:lnTo>
                    <a:pt x="2541" y="5153"/>
                  </a:lnTo>
                  <a:lnTo>
                    <a:pt x="2279" y="5433"/>
                  </a:lnTo>
                  <a:lnTo>
                    <a:pt x="1249" y="5602"/>
                  </a:lnTo>
                  <a:cubicBezTo>
                    <a:pt x="1018" y="5637"/>
                    <a:pt x="1057" y="5960"/>
                    <a:pt x="1270" y="5960"/>
                  </a:cubicBezTo>
                  <a:cubicBezTo>
                    <a:pt x="1282" y="5960"/>
                    <a:pt x="1293" y="5959"/>
                    <a:pt x="1305" y="5957"/>
                  </a:cubicBezTo>
                  <a:lnTo>
                    <a:pt x="1848" y="5883"/>
                  </a:lnTo>
                  <a:lnTo>
                    <a:pt x="1848" y="5883"/>
                  </a:lnTo>
                  <a:lnTo>
                    <a:pt x="1287" y="6463"/>
                  </a:lnTo>
                  <a:cubicBezTo>
                    <a:pt x="1174" y="6575"/>
                    <a:pt x="1268" y="6781"/>
                    <a:pt x="1436" y="6781"/>
                  </a:cubicBezTo>
                  <a:cubicBezTo>
                    <a:pt x="1474" y="6781"/>
                    <a:pt x="1530" y="6762"/>
                    <a:pt x="1567" y="6725"/>
                  </a:cubicBezTo>
                  <a:lnTo>
                    <a:pt x="2129" y="6145"/>
                  </a:lnTo>
                  <a:lnTo>
                    <a:pt x="2073" y="6687"/>
                  </a:lnTo>
                  <a:cubicBezTo>
                    <a:pt x="2054" y="6781"/>
                    <a:pt x="2129" y="6875"/>
                    <a:pt x="2222" y="6893"/>
                  </a:cubicBezTo>
                  <a:lnTo>
                    <a:pt x="2260" y="6893"/>
                  </a:lnTo>
                  <a:cubicBezTo>
                    <a:pt x="2353" y="6893"/>
                    <a:pt x="2428" y="6818"/>
                    <a:pt x="2447" y="6725"/>
                  </a:cubicBezTo>
                  <a:lnTo>
                    <a:pt x="2541" y="5695"/>
                  </a:lnTo>
                  <a:lnTo>
                    <a:pt x="2821" y="5396"/>
                  </a:lnTo>
                  <a:lnTo>
                    <a:pt x="2915" y="5508"/>
                  </a:lnTo>
                  <a:cubicBezTo>
                    <a:pt x="2952" y="5527"/>
                    <a:pt x="3009" y="5546"/>
                    <a:pt x="3046" y="5564"/>
                  </a:cubicBezTo>
                  <a:cubicBezTo>
                    <a:pt x="3102" y="5546"/>
                    <a:pt x="3158" y="5527"/>
                    <a:pt x="3196" y="5490"/>
                  </a:cubicBezTo>
                  <a:cubicBezTo>
                    <a:pt x="3252" y="5415"/>
                    <a:pt x="3252" y="5302"/>
                    <a:pt x="3196" y="5228"/>
                  </a:cubicBezTo>
                  <a:lnTo>
                    <a:pt x="3083" y="5134"/>
                  </a:lnTo>
                  <a:lnTo>
                    <a:pt x="3570" y="4629"/>
                  </a:lnTo>
                  <a:cubicBezTo>
                    <a:pt x="3645" y="4666"/>
                    <a:pt x="3720" y="4685"/>
                    <a:pt x="3795" y="4703"/>
                  </a:cubicBezTo>
                  <a:lnTo>
                    <a:pt x="3795" y="5415"/>
                  </a:lnTo>
                  <a:lnTo>
                    <a:pt x="3682" y="5415"/>
                  </a:lnTo>
                  <a:cubicBezTo>
                    <a:pt x="3458" y="5433"/>
                    <a:pt x="3458" y="5770"/>
                    <a:pt x="3682" y="5789"/>
                  </a:cubicBezTo>
                  <a:lnTo>
                    <a:pt x="3795" y="5789"/>
                  </a:lnTo>
                  <a:lnTo>
                    <a:pt x="3795" y="6182"/>
                  </a:lnTo>
                  <a:lnTo>
                    <a:pt x="3158" y="7006"/>
                  </a:lnTo>
                  <a:cubicBezTo>
                    <a:pt x="3102" y="7080"/>
                    <a:pt x="3121" y="7211"/>
                    <a:pt x="3196" y="7268"/>
                  </a:cubicBezTo>
                  <a:cubicBezTo>
                    <a:pt x="3237" y="7292"/>
                    <a:pt x="3281" y="7306"/>
                    <a:pt x="3323" y="7306"/>
                  </a:cubicBezTo>
                  <a:cubicBezTo>
                    <a:pt x="3377" y="7306"/>
                    <a:pt x="3426" y="7283"/>
                    <a:pt x="3458" y="7230"/>
                  </a:cubicBezTo>
                  <a:lnTo>
                    <a:pt x="3795" y="6800"/>
                  </a:lnTo>
                  <a:lnTo>
                    <a:pt x="3795" y="7605"/>
                  </a:lnTo>
                  <a:cubicBezTo>
                    <a:pt x="3813" y="7717"/>
                    <a:pt x="3902" y="7773"/>
                    <a:pt x="3989" y="7773"/>
                  </a:cubicBezTo>
                  <a:cubicBezTo>
                    <a:pt x="4075" y="7773"/>
                    <a:pt x="4160" y="7717"/>
                    <a:pt x="4169" y="7605"/>
                  </a:cubicBezTo>
                  <a:lnTo>
                    <a:pt x="4169" y="6800"/>
                  </a:lnTo>
                  <a:lnTo>
                    <a:pt x="4506" y="7230"/>
                  </a:lnTo>
                  <a:cubicBezTo>
                    <a:pt x="4543" y="7286"/>
                    <a:pt x="4599" y="7305"/>
                    <a:pt x="4656" y="7305"/>
                  </a:cubicBezTo>
                  <a:cubicBezTo>
                    <a:pt x="4712" y="7305"/>
                    <a:pt x="4749" y="7286"/>
                    <a:pt x="4787" y="7268"/>
                  </a:cubicBezTo>
                  <a:cubicBezTo>
                    <a:pt x="4861" y="7211"/>
                    <a:pt x="4880" y="7080"/>
                    <a:pt x="4805" y="7006"/>
                  </a:cubicBezTo>
                  <a:lnTo>
                    <a:pt x="4169" y="6182"/>
                  </a:lnTo>
                  <a:lnTo>
                    <a:pt x="4169" y="5789"/>
                  </a:lnTo>
                  <a:lnTo>
                    <a:pt x="4319" y="5789"/>
                  </a:lnTo>
                  <a:cubicBezTo>
                    <a:pt x="4543" y="5770"/>
                    <a:pt x="4543" y="5433"/>
                    <a:pt x="4319" y="5415"/>
                  </a:cubicBezTo>
                  <a:lnTo>
                    <a:pt x="4169" y="5415"/>
                  </a:lnTo>
                  <a:lnTo>
                    <a:pt x="4169" y="4703"/>
                  </a:lnTo>
                  <a:cubicBezTo>
                    <a:pt x="4244" y="4685"/>
                    <a:pt x="4300" y="4666"/>
                    <a:pt x="4375" y="4629"/>
                  </a:cubicBezTo>
                  <a:lnTo>
                    <a:pt x="4843" y="5171"/>
                  </a:lnTo>
                  <a:lnTo>
                    <a:pt x="4749" y="5246"/>
                  </a:lnTo>
                  <a:cubicBezTo>
                    <a:pt x="4674" y="5321"/>
                    <a:pt x="4656" y="5433"/>
                    <a:pt x="4730" y="5508"/>
                  </a:cubicBezTo>
                  <a:cubicBezTo>
                    <a:pt x="4768" y="5546"/>
                    <a:pt x="4824" y="5583"/>
                    <a:pt x="4880" y="5583"/>
                  </a:cubicBezTo>
                  <a:cubicBezTo>
                    <a:pt x="4918" y="5583"/>
                    <a:pt x="4955" y="5564"/>
                    <a:pt x="4992" y="5527"/>
                  </a:cubicBezTo>
                  <a:lnTo>
                    <a:pt x="5086" y="5452"/>
                  </a:lnTo>
                  <a:lnTo>
                    <a:pt x="5348" y="5752"/>
                  </a:lnTo>
                  <a:lnTo>
                    <a:pt x="5404" y="6800"/>
                  </a:lnTo>
                  <a:cubicBezTo>
                    <a:pt x="5404" y="6890"/>
                    <a:pt x="5492" y="6963"/>
                    <a:pt x="5582" y="6968"/>
                  </a:cubicBezTo>
                  <a:lnTo>
                    <a:pt x="5582" y="6968"/>
                  </a:lnTo>
                  <a:cubicBezTo>
                    <a:pt x="5689" y="6963"/>
                    <a:pt x="5759" y="6871"/>
                    <a:pt x="5741" y="6762"/>
                  </a:cubicBezTo>
                  <a:lnTo>
                    <a:pt x="5722" y="6220"/>
                  </a:lnTo>
                  <a:lnTo>
                    <a:pt x="6246" y="6818"/>
                  </a:lnTo>
                  <a:cubicBezTo>
                    <a:pt x="6284" y="6875"/>
                    <a:pt x="6340" y="6893"/>
                    <a:pt x="6396" y="6893"/>
                  </a:cubicBezTo>
                  <a:cubicBezTo>
                    <a:pt x="6434" y="6893"/>
                    <a:pt x="6471" y="6875"/>
                    <a:pt x="6509" y="6837"/>
                  </a:cubicBezTo>
                  <a:cubicBezTo>
                    <a:pt x="6583" y="6781"/>
                    <a:pt x="6602" y="6669"/>
                    <a:pt x="6527" y="6575"/>
                  </a:cubicBezTo>
                  <a:lnTo>
                    <a:pt x="6003" y="5976"/>
                  </a:lnTo>
                  <a:lnTo>
                    <a:pt x="6546" y="6088"/>
                  </a:lnTo>
                  <a:cubicBezTo>
                    <a:pt x="6558" y="6090"/>
                    <a:pt x="6570" y="6091"/>
                    <a:pt x="6581" y="6091"/>
                  </a:cubicBezTo>
                  <a:cubicBezTo>
                    <a:pt x="6796" y="6091"/>
                    <a:pt x="6852" y="5768"/>
                    <a:pt x="6621" y="5714"/>
                  </a:cubicBezTo>
                  <a:lnTo>
                    <a:pt x="5591" y="5508"/>
                  </a:lnTo>
                  <a:lnTo>
                    <a:pt x="5348" y="5190"/>
                  </a:lnTo>
                  <a:lnTo>
                    <a:pt x="5442" y="5097"/>
                  </a:lnTo>
                  <a:cubicBezTo>
                    <a:pt x="5575" y="4963"/>
                    <a:pt x="5462" y="4771"/>
                    <a:pt x="5316" y="4771"/>
                  </a:cubicBezTo>
                  <a:cubicBezTo>
                    <a:pt x="5278" y="4771"/>
                    <a:pt x="5237" y="4785"/>
                    <a:pt x="5198" y="4816"/>
                  </a:cubicBezTo>
                  <a:lnTo>
                    <a:pt x="5086" y="4909"/>
                  </a:lnTo>
                  <a:lnTo>
                    <a:pt x="4637" y="4385"/>
                  </a:lnTo>
                  <a:cubicBezTo>
                    <a:pt x="4712" y="4292"/>
                    <a:pt x="4768" y="4198"/>
                    <a:pt x="4787" y="4086"/>
                  </a:cubicBezTo>
                  <a:lnTo>
                    <a:pt x="5573" y="4086"/>
                  </a:lnTo>
                  <a:lnTo>
                    <a:pt x="5573" y="4198"/>
                  </a:lnTo>
                  <a:cubicBezTo>
                    <a:pt x="5554" y="4339"/>
                    <a:pt x="5657" y="4409"/>
                    <a:pt x="5760" y="4409"/>
                  </a:cubicBezTo>
                  <a:cubicBezTo>
                    <a:pt x="5863" y="4409"/>
                    <a:pt x="5966" y="4339"/>
                    <a:pt x="5947" y="4198"/>
                  </a:cubicBezTo>
                  <a:lnTo>
                    <a:pt x="5947" y="4086"/>
                  </a:lnTo>
                  <a:lnTo>
                    <a:pt x="6340" y="4086"/>
                  </a:lnTo>
                  <a:lnTo>
                    <a:pt x="7164" y="4722"/>
                  </a:lnTo>
                  <a:cubicBezTo>
                    <a:pt x="7200" y="4744"/>
                    <a:pt x="7240" y="4755"/>
                    <a:pt x="7278" y="4755"/>
                  </a:cubicBezTo>
                  <a:cubicBezTo>
                    <a:pt x="7337" y="4755"/>
                    <a:pt x="7392" y="4730"/>
                    <a:pt x="7426" y="4685"/>
                  </a:cubicBezTo>
                  <a:cubicBezTo>
                    <a:pt x="7500" y="4591"/>
                    <a:pt x="7482" y="4479"/>
                    <a:pt x="7388" y="4423"/>
                  </a:cubicBezTo>
                  <a:lnTo>
                    <a:pt x="6958" y="4086"/>
                  </a:lnTo>
                  <a:lnTo>
                    <a:pt x="7669" y="4086"/>
                  </a:lnTo>
                  <a:cubicBezTo>
                    <a:pt x="7894" y="4048"/>
                    <a:pt x="7894" y="3730"/>
                    <a:pt x="7669" y="3711"/>
                  </a:cubicBezTo>
                  <a:lnTo>
                    <a:pt x="6939" y="3711"/>
                  </a:lnTo>
                  <a:lnTo>
                    <a:pt x="7388" y="3375"/>
                  </a:lnTo>
                  <a:cubicBezTo>
                    <a:pt x="7463" y="3300"/>
                    <a:pt x="7482" y="3187"/>
                    <a:pt x="7426" y="3113"/>
                  </a:cubicBezTo>
                  <a:cubicBezTo>
                    <a:pt x="7382" y="3058"/>
                    <a:pt x="7326" y="3029"/>
                    <a:pt x="7271" y="3029"/>
                  </a:cubicBezTo>
                  <a:cubicBezTo>
                    <a:pt x="7233" y="3029"/>
                    <a:pt x="7195" y="3044"/>
                    <a:pt x="7164" y="3075"/>
                  </a:cubicBezTo>
                  <a:lnTo>
                    <a:pt x="6321" y="3711"/>
                  </a:lnTo>
                  <a:lnTo>
                    <a:pt x="5947" y="3711"/>
                  </a:lnTo>
                  <a:lnTo>
                    <a:pt x="5947" y="3562"/>
                  </a:lnTo>
                  <a:cubicBezTo>
                    <a:pt x="5956" y="3421"/>
                    <a:pt x="5853" y="3351"/>
                    <a:pt x="5750" y="3351"/>
                  </a:cubicBezTo>
                  <a:cubicBezTo>
                    <a:pt x="5648" y="3351"/>
                    <a:pt x="5545" y="3421"/>
                    <a:pt x="5554" y="3562"/>
                  </a:cubicBezTo>
                  <a:lnTo>
                    <a:pt x="5554" y="3711"/>
                  </a:lnTo>
                  <a:lnTo>
                    <a:pt x="4805" y="3711"/>
                  </a:lnTo>
                  <a:cubicBezTo>
                    <a:pt x="4787" y="3599"/>
                    <a:pt x="4749" y="3487"/>
                    <a:pt x="4693" y="3393"/>
                  </a:cubicBezTo>
                  <a:lnTo>
                    <a:pt x="5198" y="2869"/>
                  </a:lnTo>
                  <a:lnTo>
                    <a:pt x="5292" y="2944"/>
                  </a:lnTo>
                  <a:cubicBezTo>
                    <a:pt x="5311" y="2982"/>
                    <a:pt x="5367" y="3000"/>
                    <a:pt x="5423" y="3000"/>
                  </a:cubicBezTo>
                  <a:cubicBezTo>
                    <a:pt x="5460" y="3000"/>
                    <a:pt x="5517" y="2982"/>
                    <a:pt x="5554" y="2944"/>
                  </a:cubicBezTo>
                  <a:cubicBezTo>
                    <a:pt x="5629" y="2869"/>
                    <a:pt x="5629" y="2738"/>
                    <a:pt x="5554" y="2663"/>
                  </a:cubicBezTo>
                  <a:lnTo>
                    <a:pt x="5460" y="2589"/>
                  </a:lnTo>
                  <a:lnTo>
                    <a:pt x="5741" y="2308"/>
                  </a:lnTo>
                  <a:lnTo>
                    <a:pt x="6771" y="2139"/>
                  </a:lnTo>
                  <a:cubicBezTo>
                    <a:pt x="6864" y="2121"/>
                    <a:pt x="6939" y="2027"/>
                    <a:pt x="6920" y="1933"/>
                  </a:cubicBezTo>
                  <a:cubicBezTo>
                    <a:pt x="6903" y="1833"/>
                    <a:pt x="6826" y="1762"/>
                    <a:pt x="6730" y="1762"/>
                  </a:cubicBezTo>
                  <a:cubicBezTo>
                    <a:pt x="6719" y="1762"/>
                    <a:pt x="6707" y="1763"/>
                    <a:pt x="6696" y="1765"/>
                  </a:cubicBezTo>
                  <a:lnTo>
                    <a:pt x="6153" y="1859"/>
                  </a:lnTo>
                  <a:lnTo>
                    <a:pt x="6153" y="1859"/>
                  </a:lnTo>
                  <a:lnTo>
                    <a:pt x="6658" y="1335"/>
                  </a:lnTo>
                  <a:cubicBezTo>
                    <a:pt x="6787" y="1192"/>
                    <a:pt x="6654" y="1016"/>
                    <a:pt x="6508" y="1016"/>
                  </a:cubicBezTo>
                  <a:cubicBezTo>
                    <a:pt x="6463" y="1016"/>
                    <a:pt x="6417" y="1033"/>
                    <a:pt x="6377" y="1072"/>
                  </a:cubicBezTo>
                  <a:lnTo>
                    <a:pt x="5891" y="1597"/>
                  </a:lnTo>
                  <a:lnTo>
                    <a:pt x="5947" y="1054"/>
                  </a:lnTo>
                  <a:cubicBezTo>
                    <a:pt x="5947" y="941"/>
                    <a:pt x="5872" y="848"/>
                    <a:pt x="5779" y="848"/>
                  </a:cubicBezTo>
                  <a:cubicBezTo>
                    <a:pt x="5767" y="846"/>
                    <a:pt x="5756" y="845"/>
                    <a:pt x="5744" y="845"/>
                  </a:cubicBezTo>
                  <a:cubicBezTo>
                    <a:pt x="5648" y="845"/>
                    <a:pt x="5573" y="916"/>
                    <a:pt x="5573" y="1016"/>
                  </a:cubicBezTo>
                  <a:lnTo>
                    <a:pt x="5460" y="2046"/>
                  </a:lnTo>
                  <a:lnTo>
                    <a:pt x="5180" y="2326"/>
                  </a:lnTo>
                  <a:lnTo>
                    <a:pt x="5086" y="2233"/>
                  </a:lnTo>
                  <a:cubicBezTo>
                    <a:pt x="5044" y="2195"/>
                    <a:pt x="4997" y="2179"/>
                    <a:pt x="4953" y="2179"/>
                  </a:cubicBezTo>
                  <a:cubicBezTo>
                    <a:pt x="4803" y="2179"/>
                    <a:pt x="4679" y="2365"/>
                    <a:pt x="4824" y="2495"/>
                  </a:cubicBezTo>
                  <a:lnTo>
                    <a:pt x="4918" y="2607"/>
                  </a:lnTo>
                  <a:lnTo>
                    <a:pt x="4431" y="3131"/>
                  </a:lnTo>
                  <a:cubicBezTo>
                    <a:pt x="4337" y="3075"/>
                    <a:pt x="4244" y="3038"/>
                    <a:pt x="4150" y="3019"/>
                  </a:cubicBezTo>
                  <a:lnTo>
                    <a:pt x="4150" y="2289"/>
                  </a:lnTo>
                  <a:lnTo>
                    <a:pt x="4263" y="2289"/>
                  </a:lnTo>
                  <a:cubicBezTo>
                    <a:pt x="4274" y="2291"/>
                    <a:pt x="4285" y="2291"/>
                    <a:pt x="4295" y="2291"/>
                  </a:cubicBezTo>
                  <a:cubicBezTo>
                    <a:pt x="4532" y="2291"/>
                    <a:pt x="4532" y="1912"/>
                    <a:pt x="4295" y="1912"/>
                  </a:cubicBezTo>
                  <a:cubicBezTo>
                    <a:pt x="4285" y="1912"/>
                    <a:pt x="4274" y="1913"/>
                    <a:pt x="4263" y="1915"/>
                  </a:cubicBezTo>
                  <a:lnTo>
                    <a:pt x="4150" y="1915"/>
                  </a:lnTo>
                  <a:lnTo>
                    <a:pt x="4150" y="1522"/>
                  </a:lnTo>
                  <a:lnTo>
                    <a:pt x="4787" y="698"/>
                  </a:lnTo>
                  <a:cubicBezTo>
                    <a:pt x="4894" y="550"/>
                    <a:pt x="4769" y="392"/>
                    <a:pt x="4635" y="392"/>
                  </a:cubicBezTo>
                  <a:cubicBezTo>
                    <a:pt x="4583" y="392"/>
                    <a:pt x="4529" y="416"/>
                    <a:pt x="4487" y="474"/>
                  </a:cubicBezTo>
                  <a:lnTo>
                    <a:pt x="4150" y="923"/>
                  </a:lnTo>
                  <a:lnTo>
                    <a:pt x="4150" y="212"/>
                  </a:lnTo>
                  <a:cubicBezTo>
                    <a:pt x="4169" y="71"/>
                    <a:pt x="4066" y="1"/>
                    <a:pt x="39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05;p79">
              <a:extLst>
                <a:ext uri="{FF2B5EF4-FFF2-40B4-BE49-F238E27FC236}">
                  <a16:creationId xmlns:a16="http://schemas.microsoft.com/office/drawing/2014/main" id="{E9335A6A-C68D-4E07-8AED-A12CB18CCCC7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6;p79">
              <a:extLst>
                <a:ext uri="{FF2B5EF4-FFF2-40B4-BE49-F238E27FC236}">
                  <a16:creationId xmlns:a16="http://schemas.microsoft.com/office/drawing/2014/main" id="{989783E1-F62A-4306-8E18-04D87F0CFC45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07;p79">
              <a:extLst>
                <a:ext uri="{FF2B5EF4-FFF2-40B4-BE49-F238E27FC236}">
                  <a16:creationId xmlns:a16="http://schemas.microsoft.com/office/drawing/2014/main" id="{69450D0D-F6D7-4DFA-BB56-212A65D6F423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08;p79">
              <a:extLst>
                <a:ext uri="{FF2B5EF4-FFF2-40B4-BE49-F238E27FC236}">
                  <a16:creationId xmlns:a16="http://schemas.microsoft.com/office/drawing/2014/main" id="{B0783921-1778-41D3-8724-392DCA4BB970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09;p79">
              <a:extLst>
                <a:ext uri="{FF2B5EF4-FFF2-40B4-BE49-F238E27FC236}">
                  <a16:creationId xmlns:a16="http://schemas.microsoft.com/office/drawing/2014/main" id="{DE887105-E5FC-485A-9176-54F7B2834C65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10;p79">
              <a:extLst>
                <a:ext uri="{FF2B5EF4-FFF2-40B4-BE49-F238E27FC236}">
                  <a16:creationId xmlns:a16="http://schemas.microsoft.com/office/drawing/2014/main" id="{85FBA17A-8836-4DA4-89CC-9ABC22F8EB37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11;p79">
              <a:extLst>
                <a:ext uri="{FF2B5EF4-FFF2-40B4-BE49-F238E27FC236}">
                  <a16:creationId xmlns:a16="http://schemas.microsoft.com/office/drawing/2014/main" id="{DD46A994-D3DB-4500-A28E-FD62FE6A3C59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12;p79">
              <a:extLst>
                <a:ext uri="{FF2B5EF4-FFF2-40B4-BE49-F238E27FC236}">
                  <a16:creationId xmlns:a16="http://schemas.microsoft.com/office/drawing/2014/main" id="{485CD545-FB92-420E-9B37-937FE0DB153F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13;p79">
              <a:extLst>
                <a:ext uri="{FF2B5EF4-FFF2-40B4-BE49-F238E27FC236}">
                  <a16:creationId xmlns:a16="http://schemas.microsoft.com/office/drawing/2014/main" id="{F7F2A225-0B87-430B-80F5-0FBF1C8F3570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14;p79">
              <a:extLst>
                <a:ext uri="{FF2B5EF4-FFF2-40B4-BE49-F238E27FC236}">
                  <a16:creationId xmlns:a16="http://schemas.microsoft.com/office/drawing/2014/main" id="{594710C1-3595-4D72-B673-588D77C33436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15;p79">
              <a:extLst>
                <a:ext uri="{FF2B5EF4-FFF2-40B4-BE49-F238E27FC236}">
                  <a16:creationId xmlns:a16="http://schemas.microsoft.com/office/drawing/2014/main" id="{AF6FF975-D78D-4D7D-A95E-91CF05C6139B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16;p79">
              <a:extLst>
                <a:ext uri="{FF2B5EF4-FFF2-40B4-BE49-F238E27FC236}">
                  <a16:creationId xmlns:a16="http://schemas.microsoft.com/office/drawing/2014/main" id="{4E79CBDA-0243-42DA-871F-5B393D34A121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17;p79">
              <a:extLst>
                <a:ext uri="{FF2B5EF4-FFF2-40B4-BE49-F238E27FC236}">
                  <a16:creationId xmlns:a16="http://schemas.microsoft.com/office/drawing/2014/main" id="{1E987BB8-1443-461A-90C2-B4FA36906F70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18;p79">
              <a:extLst>
                <a:ext uri="{FF2B5EF4-FFF2-40B4-BE49-F238E27FC236}">
                  <a16:creationId xmlns:a16="http://schemas.microsoft.com/office/drawing/2014/main" id="{32FF9996-68C7-4708-B74B-7B634FE11F28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19;p79">
              <a:extLst>
                <a:ext uri="{FF2B5EF4-FFF2-40B4-BE49-F238E27FC236}">
                  <a16:creationId xmlns:a16="http://schemas.microsoft.com/office/drawing/2014/main" id="{4BFB20EA-A68A-497E-BF7D-CDBB405ACD05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0;p79">
              <a:extLst>
                <a:ext uri="{FF2B5EF4-FFF2-40B4-BE49-F238E27FC236}">
                  <a16:creationId xmlns:a16="http://schemas.microsoft.com/office/drawing/2014/main" id="{7454AA3C-8D7C-4005-B9FA-B84A660F59AD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21;p79">
              <a:extLst>
                <a:ext uri="{FF2B5EF4-FFF2-40B4-BE49-F238E27FC236}">
                  <a16:creationId xmlns:a16="http://schemas.microsoft.com/office/drawing/2014/main" id="{860ED0C6-5185-4E87-B590-B80C07C2316C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22;p79">
              <a:extLst>
                <a:ext uri="{FF2B5EF4-FFF2-40B4-BE49-F238E27FC236}">
                  <a16:creationId xmlns:a16="http://schemas.microsoft.com/office/drawing/2014/main" id="{DB8638FA-7A6B-4FA1-8943-130D8D588AEB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23;p79">
              <a:extLst>
                <a:ext uri="{FF2B5EF4-FFF2-40B4-BE49-F238E27FC236}">
                  <a16:creationId xmlns:a16="http://schemas.microsoft.com/office/drawing/2014/main" id="{87CC4EFB-354C-4454-9CD7-D1B684889C73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24;p79">
              <a:extLst>
                <a:ext uri="{FF2B5EF4-FFF2-40B4-BE49-F238E27FC236}">
                  <a16:creationId xmlns:a16="http://schemas.microsoft.com/office/drawing/2014/main" id="{CB45A4CB-4987-4A19-A94A-2A591CF4F274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25;p79">
              <a:extLst>
                <a:ext uri="{FF2B5EF4-FFF2-40B4-BE49-F238E27FC236}">
                  <a16:creationId xmlns:a16="http://schemas.microsoft.com/office/drawing/2014/main" id="{5C448784-44CF-438C-ADB9-A92E7BD2169A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26;p79">
              <a:extLst>
                <a:ext uri="{FF2B5EF4-FFF2-40B4-BE49-F238E27FC236}">
                  <a16:creationId xmlns:a16="http://schemas.microsoft.com/office/drawing/2014/main" id="{8194BCA8-BB34-4979-9CB6-C588F7B75B2C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27;p79">
              <a:extLst>
                <a:ext uri="{FF2B5EF4-FFF2-40B4-BE49-F238E27FC236}">
                  <a16:creationId xmlns:a16="http://schemas.microsoft.com/office/drawing/2014/main" id="{9A5A1483-FEE2-4E9B-BFB8-46D86ADDABC2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28;p79">
              <a:extLst>
                <a:ext uri="{FF2B5EF4-FFF2-40B4-BE49-F238E27FC236}">
                  <a16:creationId xmlns:a16="http://schemas.microsoft.com/office/drawing/2014/main" id="{C90304CF-C72D-4391-9AA4-37B29F91607B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29;p79">
              <a:extLst>
                <a:ext uri="{FF2B5EF4-FFF2-40B4-BE49-F238E27FC236}">
                  <a16:creationId xmlns:a16="http://schemas.microsoft.com/office/drawing/2014/main" id="{0A2AB812-0C16-4941-8826-3AF38136CE84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30;p79">
              <a:extLst>
                <a:ext uri="{FF2B5EF4-FFF2-40B4-BE49-F238E27FC236}">
                  <a16:creationId xmlns:a16="http://schemas.microsoft.com/office/drawing/2014/main" id="{AC4CB409-08F1-40D9-9305-60E6D60117BD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31;p79">
              <a:extLst>
                <a:ext uri="{FF2B5EF4-FFF2-40B4-BE49-F238E27FC236}">
                  <a16:creationId xmlns:a16="http://schemas.microsoft.com/office/drawing/2014/main" id="{0F9B7B9F-4B3C-42A3-8451-1D3CFA540C10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32;p79">
              <a:extLst>
                <a:ext uri="{FF2B5EF4-FFF2-40B4-BE49-F238E27FC236}">
                  <a16:creationId xmlns:a16="http://schemas.microsoft.com/office/drawing/2014/main" id="{A231B644-AF15-4C57-ACD4-D3D2225FB84C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33;p79">
              <a:extLst>
                <a:ext uri="{FF2B5EF4-FFF2-40B4-BE49-F238E27FC236}">
                  <a16:creationId xmlns:a16="http://schemas.microsoft.com/office/drawing/2014/main" id="{A119055D-2549-4711-ACA6-FF8100C1FCE6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34;p79">
              <a:extLst>
                <a:ext uri="{FF2B5EF4-FFF2-40B4-BE49-F238E27FC236}">
                  <a16:creationId xmlns:a16="http://schemas.microsoft.com/office/drawing/2014/main" id="{D9AB31A8-4C59-40BE-A1E9-5782A34A7926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2735;p79">
              <a:extLst>
                <a:ext uri="{FF2B5EF4-FFF2-40B4-BE49-F238E27FC236}">
                  <a16:creationId xmlns:a16="http://schemas.microsoft.com/office/drawing/2014/main" id="{59D2F419-E29E-42DF-89B5-0475D080369F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36;p79">
              <a:extLst>
                <a:ext uri="{FF2B5EF4-FFF2-40B4-BE49-F238E27FC236}">
                  <a16:creationId xmlns:a16="http://schemas.microsoft.com/office/drawing/2014/main" id="{44D1C550-A16C-4C10-B2EC-4930F4BAC01A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12737;p79">
              <a:extLst>
                <a:ext uri="{FF2B5EF4-FFF2-40B4-BE49-F238E27FC236}">
                  <a16:creationId xmlns:a16="http://schemas.microsoft.com/office/drawing/2014/main" id="{25598CD5-DCF1-4F50-9488-4F6EF647D14D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8;p79">
              <a:extLst>
                <a:ext uri="{FF2B5EF4-FFF2-40B4-BE49-F238E27FC236}">
                  <a16:creationId xmlns:a16="http://schemas.microsoft.com/office/drawing/2014/main" id="{0969648E-56A4-4CEB-9161-742463159BDC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39;p79">
              <a:extLst>
                <a:ext uri="{FF2B5EF4-FFF2-40B4-BE49-F238E27FC236}">
                  <a16:creationId xmlns:a16="http://schemas.microsoft.com/office/drawing/2014/main" id="{BD6CB759-65A2-4179-943E-CCBDC84AA3AA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40;p79">
              <a:extLst>
                <a:ext uri="{FF2B5EF4-FFF2-40B4-BE49-F238E27FC236}">
                  <a16:creationId xmlns:a16="http://schemas.microsoft.com/office/drawing/2014/main" id="{A55FDC1E-581B-496D-82FF-5A5264FED93E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41;p79">
              <a:extLst>
                <a:ext uri="{FF2B5EF4-FFF2-40B4-BE49-F238E27FC236}">
                  <a16:creationId xmlns:a16="http://schemas.microsoft.com/office/drawing/2014/main" id="{AF9C63A5-3259-4420-8793-D058A81B2237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2742;p79">
              <a:extLst>
                <a:ext uri="{FF2B5EF4-FFF2-40B4-BE49-F238E27FC236}">
                  <a16:creationId xmlns:a16="http://schemas.microsoft.com/office/drawing/2014/main" id="{D991E011-0FDB-4E01-949B-1ABD64CCDAA3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743;p79">
              <a:extLst>
                <a:ext uri="{FF2B5EF4-FFF2-40B4-BE49-F238E27FC236}">
                  <a16:creationId xmlns:a16="http://schemas.microsoft.com/office/drawing/2014/main" id="{4735E31F-0318-491B-88E6-FFE016DF8E65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44;p79">
              <a:extLst>
                <a:ext uri="{FF2B5EF4-FFF2-40B4-BE49-F238E27FC236}">
                  <a16:creationId xmlns:a16="http://schemas.microsoft.com/office/drawing/2014/main" id="{ECF00C88-F5E6-413F-B74F-057757C7B5B9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45;p79">
              <a:extLst>
                <a:ext uri="{FF2B5EF4-FFF2-40B4-BE49-F238E27FC236}">
                  <a16:creationId xmlns:a16="http://schemas.microsoft.com/office/drawing/2014/main" id="{2EC1FAA4-7672-4E38-AA2E-5D56001494EC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46;p79">
              <a:extLst>
                <a:ext uri="{FF2B5EF4-FFF2-40B4-BE49-F238E27FC236}">
                  <a16:creationId xmlns:a16="http://schemas.microsoft.com/office/drawing/2014/main" id="{BA0454B2-693C-4F31-ACC7-005989E729CD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47;p79">
              <a:extLst>
                <a:ext uri="{FF2B5EF4-FFF2-40B4-BE49-F238E27FC236}">
                  <a16:creationId xmlns:a16="http://schemas.microsoft.com/office/drawing/2014/main" id="{6C28D41A-D94B-4581-880B-9EE99EACB0D9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748;p79">
              <a:extLst>
                <a:ext uri="{FF2B5EF4-FFF2-40B4-BE49-F238E27FC236}">
                  <a16:creationId xmlns:a16="http://schemas.microsoft.com/office/drawing/2014/main" id="{0CD2D7C4-8A0F-448D-A550-00E98AA2898F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49;p79">
              <a:extLst>
                <a:ext uri="{FF2B5EF4-FFF2-40B4-BE49-F238E27FC236}">
                  <a16:creationId xmlns:a16="http://schemas.microsoft.com/office/drawing/2014/main" id="{9D375258-58C9-4C84-9974-D22CC3FED3A6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2750;p79">
              <a:extLst>
                <a:ext uri="{FF2B5EF4-FFF2-40B4-BE49-F238E27FC236}">
                  <a16:creationId xmlns:a16="http://schemas.microsoft.com/office/drawing/2014/main" id="{1AACA4A5-EE99-416A-96A2-1356FDE48508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2751;p79">
              <a:extLst>
                <a:ext uri="{FF2B5EF4-FFF2-40B4-BE49-F238E27FC236}">
                  <a16:creationId xmlns:a16="http://schemas.microsoft.com/office/drawing/2014/main" id="{54282D8F-96FC-4172-8C2A-AC67E67A073F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52;p79">
              <a:extLst>
                <a:ext uri="{FF2B5EF4-FFF2-40B4-BE49-F238E27FC236}">
                  <a16:creationId xmlns:a16="http://schemas.microsoft.com/office/drawing/2014/main" id="{F57674D1-DEDE-4ACA-9F5F-A70FF88DF584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53;p79">
              <a:extLst>
                <a:ext uri="{FF2B5EF4-FFF2-40B4-BE49-F238E27FC236}">
                  <a16:creationId xmlns:a16="http://schemas.microsoft.com/office/drawing/2014/main" id="{F2B4F145-F46D-46AC-9D60-48E7744CBC93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54;p79">
              <a:extLst>
                <a:ext uri="{FF2B5EF4-FFF2-40B4-BE49-F238E27FC236}">
                  <a16:creationId xmlns:a16="http://schemas.microsoft.com/office/drawing/2014/main" id="{A4DE0A06-179E-498B-AD0C-D98B841F1A12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55;p79">
              <a:extLst>
                <a:ext uri="{FF2B5EF4-FFF2-40B4-BE49-F238E27FC236}">
                  <a16:creationId xmlns:a16="http://schemas.microsoft.com/office/drawing/2014/main" id="{5E9CD9D2-2284-4986-9D97-52F394B69390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10179;p51">
            <a:extLst>
              <a:ext uri="{FF2B5EF4-FFF2-40B4-BE49-F238E27FC236}">
                <a16:creationId xmlns:a16="http://schemas.microsoft.com/office/drawing/2014/main" id="{B1D30F55-3ADA-4736-8074-1C594C798D1D}"/>
              </a:ext>
            </a:extLst>
          </p:cNvPr>
          <p:cNvGrpSpPr/>
          <p:nvPr/>
        </p:nvGrpSpPr>
        <p:grpSpPr>
          <a:xfrm>
            <a:off x="9431686" y="2262145"/>
            <a:ext cx="1941425" cy="1971871"/>
            <a:chOff x="3601288" y="512975"/>
            <a:chExt cx="1941425" cy="1971871"/>
          </a:xfrm>
        </p:grpSpPr>
        <p:grpSp>
          <p:nvGrpSpPr>
            <p:cNvPr id="91" name="Google Shape;10180;p51">
              <a:extLst>
                <a:ext uri="{FF2B5EF4-FFF2-40B4-BE49-F238E27FC236}">
                  <a16:creationId xmlns:a16="http://schemas.microsoft.com/office/drawing/2014/main" id="{29C022DA-9181-4104-A723-59E7443A8FE4}"/>
                </a:ext>
              </a:extLst>
            </p:cNvPr>
            <p:cNvGrpSpPr/>
            <p:nvPr/>
          </p:nvGrpSpPr>
          <p:grpSpPr>
            <a:xfrm>
              <a:off x="3601288" y="512975"/>
              <a:ext cx="1941425" cy="528725"/>
              <a:chOff x="6169425" y="1585875"/>
              <a:chExt cx="1941425" cy="528725"/>
            </a:xfrm>
          </p:grpSpPr>
          <p:sp>
            <p:nvSpPr>
              <p:cNvPr id="97" name="Google Shape;10181;p51">
                <a:extLst>
                  <a:ext uri="{FF2B5EF4-FFF2-40B4-BE49-F238E27FC236}">
                    <a16:creationId xmlns:a16="http://schemas.microsoft.com/office/drawing/2014/main" id="{87A47394-9D6F-4673-A201-E67A3195ED38}"/>
                  </a:ext>
                </a:extLst>
              </p:cNvPr>
              <p:cNvSpPr/>
              <p:nvPr/>
            </p:nvSpPr>
            <p:spPr>
              <a:xfrm>
                <a:off x="6169425" y="1585875"/>
                <a:ext cx="1941425" cy="528725"/>
              </a:xfrm>
              <a:custGeom>
                <a:avLst/>
                <a:gdLst/>
                <a:ahLst/>
                <a:cxnLst/>
                <a:rect l="l" t="t" r="r" b="b"/>
                <a:pathLst>
                  <a:path w="77657" h="21149" extrusionOk="0">
                    <a:moveTo>
                      <a:pt x="77323" y="10842"/>
                    </a:moveTo>
                    <a:cubicBezTo>
                      <a:pt x="76822" y="10675"/>
                      <a:pt x="76322" y="10475"/>
                      <a:pt x="75822" y="10341"/>
                    </a:cubicBezTo>
                    <a:cubicBezTo>
                      <a:pt x="75455" y="10275"/>
                      <a:pt x="75088" y="10141"/>
                      <a:pt x="74754" y="10008"/>
                    </a:cubicBezTo>
                    <a:cubicBezTo>
                      <a:pt x="74354" y="9841"/>
                      <a:pt x="74320" y="9707"/>
                      <a:pt x="74621" y="9407"/>
                    </a:cubicBezTo>
                    <a:cubicBezTo>
                      <a:pt x="75054" y="9007"/>
                      <a:pt x="75455" y="8507"/>
                      <a:pt x="75755" y="8006"/>
                    </a:cubicBezTo>
                    <a:cubicBezTo>
                      <a:pt x="76022" y="7473"/>
                      <a:pt x="76255" y="6905"/>
                      <a:pt x="76522" y="6372"/>
                    </a:cubicBezTo>
                    <a:cubicBezTo>
                      <a:pt x="76522" y="6338"/>
                      <a:pt x="76555" y="6272"/>
                      <a:pt x="76555" y="6238"/>
                    </a:cubicBezTo>
                    <a:cubicBezTo>
                      <a:pt x="76589" y="6138"/>
                      <a:pt x="76555" y="6038"/>
                      <a:pt x="76489" y="5971"/>
                    </a:cubicBezTo>
                    <a:cubicBezTo>
                      <a:pt x="76422" y="5905"/>
                      <a:pt x="76289" y="5905"/>
                      <a:pt x="76222" y="5971"/>
                    </a:cubicBezTo>
                    <a:cubicBezTo>
                      <a:pt x="76088" y="6072"/>
                      <a:pt x="75922" y="6138"/>
                      <a:pt x="75755" y="6238"/>
                    </a:cubicBezTo>
                    <a:cubicBezTo>
                      <a:pt x="74554" y="7139"/>
                      <a:pt x="73086" y="7506"/>
                      <a:pt x="71585" y="7339"/>
                    </a:cubicBezTo>
                    <a:cubicBezTo>
                      <a:pt x="71051" y="7306"/>
                      <a:pt x="70518" y="7139"/>
                      <a:pt x="70017" y="6872"/>
                    </a:cubicBezTo>
                    <a:cubicBezTo>
                      <a:pt x="69450" y="6539"/>
                      <a:pt x="69017" y="6038"/>
                      <a:pt x="68750" y="5438"/>
                    </a:cubicBezTo>
                    <a:cubicBezTo>
                      <a:pt x="68416" y="4804"/>
                      <a:pt x="67949" y="4204"/>
                      <a:pt x="67382" y="3737"/>
                    </a:cubicBezTo>
                    <a:cubicBezTo>
                      <a:pt x="66148" y="2769"/>
                      <a:pt x="64480" y="2569"/>
                      <a:pt x="63046" y="3169"/>
                    </a:cubicBezTo>
                    <a:cubicBezTo>
                      <a:pt x="61511" y="3803"/>
                      <a:pt x="60144" y="4837"/>
                      <a:pt x="59143" y="6172"/>
                    </a:cubicBezTo>
                    <a:cubicBezTo>
                      <a:pt x="58676" y="6739"/>
                      <a:pt x="58309" y="7406"/>
                      <a:pt x="58075" y="8106"/>
                    </a:cubicBezTo>
                    <a:cubicBezTo>
                      <a:pt x="58075" y="8173"/>
                      <a:pt x="58042" y="8240"/>
                      <a:pt x="58009" y="8273"/>
                    </a:cubicBezTo>
                    <a:cubicBezTo>
                      <a:pt x="57942" y="8273"/>
                      <a:pt x="57909" y="8206"/>
                      <a:pt x="57875" y="8140"/>
                    </a:cubicBezTo>
                    <a:cubicBezTo>
                      <a:pt x="57575" y="7739"/>
                      <a:pt x="57275" y="7306"/>
                      <a:pt x="57008" y="6905"/>
                    </a:cubicBezTo>
                    <a:cubicBezTo>
                      <a:pt x="56107" y="5605"/>
                      <a:pt x="55307" y="4270"/>
                      <a:pt x="54373" y="3003"/>
                    </a:cubicBezTo>
                    <a:cubicBezTo>
                      <a:pt x="54173" y="2736"/>
                      <a:pt x="54006" y="2469"/>
                      <a:pt x="53872" y="2202"/>
                    </a:cubicBezTo>
                    <a:cubicBezTo>
                      <a:pt x="53639" y="1735"/>
                      <a:pt x="53239" y="1402"/>
                      <a:pt x="52738" y="1201"/>
                    </a:cubicBezTo>
                    <a:cubicBezTo>
                      <a:pt x="51771" y="834"/>
                      <a:pt x="50704" y="834"/>
                      <a:pt x="49736" y="1201"/>
                    </a:cubicBezTo>
                    <a:cubicBezTo>
                      <a:pt x="48435" y="1702"/>
                      <a:pt x="47268" y="2469"/>
                      <a:pt x="46300" y="3470"/>
                    </a:cubicBezTo>
                    <a:cubicBezTo>
                      <a:pt x="45033" y="4671"/>
                      <a:pt x="43899" y="5971"/>
                      <a:pt x="42865" y="7406"/>
                    </a:cubicBezTo>
                    <a:cubicBezTo>
                      <a:pt x="42131" y="8407"/>
                      <a:pt x="41397" y="9441"/>
                      <a:pt x="40730" y="10508"/>
                    </a:cubicBezTo>
                    <a:cubicBezTo>
                      <a:pt x="39796" y="12009"/>
                      <a:pt x="39029" y="13610"/>
                      <a:pt x="38161" y="15145"/>
                    </a:cubicBezTo>
                    <a:cubicBezTo>
                      <a:pt x="37994" y="15478"/>
                      <a:pt x="37828" y="15778"/>
                      <a:pt x="37661" y="16112"/>
                    </a:cubicBezTo>
                    <a:cubicBezTo>
                      <a:pt x="37694" y="15912"/>
                      <a:pt x="37661" y="15712"/>
                      <a:pt x="37661" y="15512"/>
                    </a:cubicBezTo>
                    <a:cubicBezTo>
                      <a:pt x="37728" y="14277"/>
                      <a:pt x="37861" y="13010"/>
                      <a:pt x="37794" y="11776"/>
                    </a:cubicBezTo>
                    <a:cubicBezTo>
                      <a:pt x="37728" y="10575"/>
                      <a:pt x="37594" y="9374"/>
                      <a:pt x="37394" y="8173"/>
                    </a:cubicBezTo>
                    <a:cubicBezTo>
                      <a:pt x="37060" y="6405"/>
                      <a:pt x="36427" y="4737"/>
                      <a:pt x="35526" y="3169"/>
                    </a:cubicBezTo>
                    <a:cubicBezTo>
                      <a:pt x="34959" y="2135"/>
                      <a:pt x="34225" y="1201"/>
                      <a:pt x="33324" y="468"/>
                    </a:cubicBezTo>
                    <a:cubicBezTo>
                      <a:pt x="33124" y="301"/>
                      <a:pt x="32924" y="167"/>
                      <a:pt x="32724" y="67"/>
                    </a:cubicBezTo>
                    <a:cubicBezTo>
                      <a:pt x="32557" y="1"/>
                      <a:pt x="32357" y="34"/>
                      <a:pt x="32224" y="134"/>
                    </a:cubicBezTo>
                    <a:cubicBezTo>
                      <a:pt x="32024" y="301"/>
                      <a:pt x="31790" y="468"/>
                      <a:pt x="31557" y="668"/>
                    </a:cubicBezTo>
                    <a:cubicBezTo>
                      <a:pt x="30222" y="1735"/>
                      <a:pt x="28821" y="2702"/>
                      <a:pt x="27387" y="3603"/>
                    </a:cubicBezTo>
                    <a:cubicBezTo>
                      <a:pt x="26553" y="4170"/>
                      <a:pt x="25719" y="4704"/>
                      <a:pt x="24885" y="5271"/>
                    </a:cubicBezTo>
                    <a:cubicBezTo>
                      <a:pt x="24518" y="5538"/>
                      <a:pt x="24285" y="5971"/>
                      <a:pt x="24285" y="6438"/>
                    </a:cubicBezTo>
                    <a:cubicBezTo>
                      <a:pt x="24251" y="7172"/>
                      <a:pt x="24351" y="7940"/>
                      <a:pt x="24585" y="8640"/>
                    </a:cubicBezTo>
                    <a:cubicBezTo>
                      <a:pt x="25152" y="10441"/>
                      <a:pt x="26053" y="12143"/>
                      <a:pt x="27253" y="13677"/>
                    </a:cubicBezTo>
                    <a:cubicBezTo>
                      <a:pt x="27287" y="13710"/>
                      <a:pt x="27354" y="13744"/>
                      <a:pt x="27320" y="13777"/>
                    </a:cubicBezTo>
                    <a:cubicBezTo>
                      <a:pt x="27053" y="13844"/>
                      <a:pt x="26820" y="13944"/>
                      <a:pt x="26586" y="13977"/>
                    </a:cubicBezTo>
                    <a:cubicBezTo>
                      <a:pt x="26253" y="14077"/>
                      <a:pt x="25953" y="14111"/>
                      <a:pt x="25652" y="14144"/>
                    </a:cubicBezTo>
                    <a:cubicBezTo>
                      <a:pt x="24218" y="14144"/>
                      <a:pt x="22850" y="13777"/>
                      <a:pt x="21649" y="13010"/>
                    </a:cubicBezTo>
                    <a:cubicBezTo>
                      <a:pt x="20615" y="12376"/>
                      <a:pt x="19648" y="11642"/>
                      <a:pt x="18647" y="10942"/>
                    </a:cubicBezTo>
                    <a:cubicBezTo>
                      <a:pt x="16546" y="9374"/>
                      <a:pt x="14211" y="8173"/>
                      <a:pt x="11742" y="7406"/>
                    </a:cubicBezTo>
                    <a:cubicBezTo>
                      <a:pt x="10275" y="6905"/>
                      <a:pt x="8707" y="6672"/>
                      <a:pt x="7172" y="6772"/>
                    </a:cubicBezTo>
                    <a:cubicBezTo>
                      <a:pt x="6072" y="6872"/>
                      <a:pt x="5004" y="7139"/>
                      <a:pt x="4037" y="7606"/>
                    </a:cubicBezTo>
                    <a:cubicBezTo>
                      <a:pt x="2869" y="8140"/>
                      <a:pt x="1835" y="8874"/>
                      <a:pt x="735" y="9541"/>
                    </a:cubicBezTo>
                    <a:cubicBezTo>
                      <a:pt x="568" y="9641"/>
                      <a:pt x="368" y="9741"/>
                      <a:pt x="167" y="9874"/>
                    </a:cubicBezTo>
                    <a:cubicBezTo>
                      <a:pt x="101" y="9908"/>
                      <a:pt x="1" y="9974"/>
                      <a:pt x="34" y="10108"/>
                    </a:cubicBezTo>
                    <a:cubicBezTo>
                      <a:pt x="67" y="10208"/>
                      <a:pt x="167" y="10241"/>
                      <a:pt x="301" y="10275"/>
                    </a:cubicBezTo>
                    <a:lnTo>
                      <a:pt x="401" y="10275"/>
                    </a:lnTo>
                    <a:cubicBezTo>
                      <a:pt x="1168" y="10275"/>
                      <a:pt x="1902" y="10375"/>
                      <a:pt x="2669" y="10475"/>
                    </a:cubicBezTo>
                    <a:cubicBezTo>
                      <a:pt x="2936" y="10475"/>
                      <a:pt x="2969" y="10541"/>
                      <a:pt x="2869" y="10775"/>
                    </a:cubicBezTo>
                    <a:cubicBezTo>
                      <a:pt x="2569" y="11509"/>
                      <a:pt x="2202" y="12209"/>
                      <a:pt x="1769" y="12843"/>
                    </a:cubicBezTo>
                    <a:cubicBezTo>
                      <a:pt x="1535" y="13177"/>
                      <a:pt x="1268" y="13477"/>
                      <a:pt x="1035" y="13810"/>
                    </a:cubicBezTo>
                    <a:cubicBezTo>
                      <a:pt x="968" y="13910"/>
                      <a:pt x="901" y="14044"/>
                      <a:pt x="1001" y="14177"/>
                    </a:cubicBezTo>
                    <a:cubicBezTo>
                      <a:pt x="1068" y="14311"/>
                      <a:pt x="1235" y="14344"/>
                      <a:pt x="1368" y="14311"/>
                    </a:cubicBezTo>
                    <a:cubicBezTo>
                      <a:pt x="1535" y="14311"/>
                      <a:pt x="1702" y="14244"/>
                      <a:pt x="1869" y="14211"/>
                    </a:cubicBezTo>
                    <a:cubicBezTo>
                      <a:pt x="3136" y="13810"/>
                      <a:pt x="4437" y="13544"/>
                      <a:pt x="5771" y="13410"/>
                    </a:cubicBezTo>
                    <a:cubicBezTo>
                      <a:pt x="6872" y="13310"/>
                      <a:pt x="7940" y="13343"/>
                      <a:pt x="9007" y="13477"/>
                    </a:cubicBezTo>
                    <a:cubicBezTo>
                      <a:pt x="10642" y="13744"/>
                      <a:pt x="12243" y="14244"/>
                      <a:pt x="13744" y="14978"/>
                    </a:cubicBezTo>
                    <a:cubicBezTo>
                      <a:pt x="14678" y="15412"/>
                      <a:pt x="15645" y="15778"/>
                      <a:pt x="16646" y="16045"/>
                    </a:cubicBezTo>
                    <a:cubicBezTo>
                      <a:pt x="18781" y="16679"/>
                      <a:pt x="20949" y="16813"/>
                      <a:pt x="23117" y="16979"/>
                    </a:cubicBezTo>
                    <a:cubicBezTo>
                      <a:pt x="24118" y="17046"/>
                      <a:pt x="25119" y="17046"/>
                      <a:pt x="26153" y="17013"/>
                    </a:cubicBezTo>
                    <a:cubicBezTo>
                      <a:pt x="26620" y="17013"/>
                      <a:pt x="27120" y="16979"/>
                      <a:pt x="27587" y="16879"/>
                    </a:cubicBezTo>
                    <a:cubicBezTo>
                      <a:pt x="28121" y="16779"/>
                      <a:pt x="28621" y="16546"/>
                      <a:pt x="29055" y="16212"/>
                    </a:cubicBezTo>
                    <a:cubicBezTo>
                      <a:pt x="29155" y="16145"/>
                      <a:pt x="29255" y="16012"/>
                      <a:pt x="29155" y="15879"/>
                    </a:cubicBezTo>
                    <a:cubicBezTo>
                      <a:pt x="29021" y="15745"/>
                      <a:pt x="28921" y="15879"/>
                      <a:pt x="28821" y="15945"/>
                    </a:cubicBezTo>
                    <a:cubicBezTo>
                      <a:pt x="28621" y="16112"/>
                      <a:pt x="28421" y="16279"/>
                      <a:pt x="28187" y="16379"/>
                    </a:cubicBezTo>
                    <a:cubicBezTo>
                      <a:pt x="27454" y="16612"/>
                      <a:pt x="26686" y="16746"/>
                      <a:pt x="25886" y="16712"/>
                    </a:cubicBezTo>
                    <a:cubicBezTo>
                      <a:pt x="24718" y="16746"/>
                      <a:pt x="23551" y="16712"/>
                      <a:pt x="22417" y="16579"/>
                    </a:cubicBezTo>
                    <a:cubicBezTo>
                      <a:pt x="21516" y="16512"/>
                      <a:pt x="20582" y="16446"/>
                      <a:pt x="19681" y="16346"/>
                    </a:cubicBezTo>
                    <a:cubicBezTo>
                      <a:pt x="17713" y="16079"/>
                      <a:pt x="15779" y="15545"/>
                      <a:pt x="13977" y="14711"/>
                    </a:cubicBezTo>
                    <a:cubicBezTo>
                      <a:pt x="12076" y="13777"/>
                      <a:pt x="10041" y="13210"/>
                      <a:pt x="7906" y="13043"/>
                    </a:cubicBezTo>
                    <a:cubicBezTo>
                      <a:pt x="7172" y="13010"/>
                      <a:pt x="6405" y="13010"/>
                      <a:pt x="5671" y="13077"/>
                    </a:cubicBezTo>
                    <a:cubicBezTo>
                      <a:pt x="4437" y="13210"/>
                      <a:pt x="3236" y="13443"/>
                      <a:pt x="2069" y="13810"/>
                    </a:cubicBezTo>
                    <a:cubicBezTo>
                      <a:pt x="1869" y="13910"/>
                      <a:pt x="1635" y="13944"/>
                      <a:pt x="1435" y="13977"/>
                    </a:cubicBezTo>
                    <a:cubicBezTo>
                      <a:pt x="1468" y="13877"/>
                      <a:pt x="1502" y="13777"/>
                      <a:pt x="1568" y="13710"/>
                    </a:cubicBezTo>
                    <a:cubicBezTo>
                      <a:pt x="1835" y="13343"/>
                      <a:pt x="2136" y="12976"/>
                      <a:pt x="2369" y="12610"/>
                    </a:cubicBezTo>
                    <a:cubicBezTo>
                      <a:pt x="2736" y="12009"/>
                      <a:pt x="3036" y="11375"/>
                      <a:pt x="3270" y="10708"/>
                    </a:cubicBezTo>
                    <a:cubicBezTo>
                      <a:pt x="3370" y="10375"/>
                      <a:pt x="3270" y="10241"/>
                      <a:pt x="2969" y="10174"/>
                    </a:cubicBezTo>
                    <a:cubicBezTo>
                      <a:pt x="2603" y="10108"/>
                      <a:pt x="2236" y="10074"/>
                      <a:pt x="1869" y="10041"/>
                    </a:cubicBezTo>
                    <a:lnTo>
                      <a:pt x="768" y="9908"/>
                    </a:lnTo>
                    <a:cubicBezTo>
                      <a:pt x="1202" y="9674"/>
                      <a:pt x="1602" y="9441"/>
                      <a:pt x="1969" y="9207"/>
                    </a:cubicBezTo>
                    <a:cubicBezTo>
                      <a:pt x="2769" y="8673"/>
                      <a:pt x="3603" y="8206"/>
                      <a:pt x="4471" y="7806"/>
                    </a:cubicBezTo>
                    <a:cubicBezTo>
                      <a:pt x="5605" y="7306"/>
                      <a:pt x="6806" y="7072"/>
                      <a:pt x="8040" y="7072"/>
                    </a:cubicBezTo>
                    <a:cubicBezTo>
                      <a:pt x="9007" y="7106"/>
                      <a:pt x="9974" y="7239"/>
                      <a:pt x="10908" y="7506"/>
                    </a:cubicBezTo>
                    <a:cubicBezTo>
                      <a:pt x="13677" y="8273"/>
                      <a:pt x="16279" y="9574"/>
                      <a:pt x="18581" y="11275"/>
                    </a:cubicBezTo>
                    <a:cubicBezTo>
                      <a:pt x="19648" y="12109"/>
                      <a:pt x="20782" y="12876"/>
                      <a:pt x="21916" y="13544"/>
                    </a:cubicBezTo>
                    <a:cubicBezTo>
                      <a:pt x="22984" y="14111"/>
                      <a:pt x="24118" y="14444"/>
                      <a:pt x="25285" y="14478"/>
                    </a:cubicBezTo>
                    <a:cubicBezTo>
                      <a:pt x="25919" y="14478"/>
                      <a:pt x="26553" y="14377"/>
                      <a:pt x="27153" y="14177"/>
                    </a:cubicBezTo>
                    <a:cubicBezTo>
                      <a:pt x="27454" y="14044"/>
                      <a:pt x="27754" y="14144"/>
                      <a:pt x="27921" y="14411"/>
                    </a:cubicBezTo>
                    <a:cubicBezTo>
                      <a:pt x="28021" y="14544"/>
                      <a:pt x="28021" y="14611"/>
                      <a:pt x="27887" y="14678"/>
                    </a:cubicBezTo>
                    <a:cubicBezTo>
                      <a:pt x="27454" y="14945"/>
                      <a:pt x="26987" y="15111"/>
                      <a:pt x="26553" y="15278"/>
                    </a:cubicBezTo>
                    <a:cubicBezTo>
                      <a:pt x="25385" y="15578"/>
                      <a:pt x="24151" y="15645"/>
                      <a:pt x="22950" y="15445"/>
                    </a:cubicBezTo>
                    <a:cubicBezTo>
                      <a:pt x="21349" y="15211"/>
                      <a:pt x="19781" y="14744"/>
                      <a:pt x="18280" y="14077"/>
                    </a:cubicBezTo>
                    <a:cubicBezTo>
                      <a:pt x="17046" y="13544"/>
                      <a:pt x="15845" y="12943"/>
                      <a:pt x="14611" y="12476"/>
                    </a:cubicBezTo>
                    <a:cubicBezTo>
                      <a:pt x="14478" y="12443"/>
                      <a:pt x="14378" y="12409"/>
                      <a:pt x="14244" y="12409"/>
                    </a:cubicBezTo>
                    <a:cubicBezTo>
                      <a:pt x="14144" y="12409"/>
                      <a:pt x="14044" y="12443"/>
                      <a:pt x="14044" y="12543"/>
                    </a:cubicBezTo>
                    <a:cubicBezTo>
                      <a:pt x="14044" y="12676"/>
                      <a:pt x="14111" y="12710"/>
                      <a:pt x="14211" y="12710"/>
                    </a:cubicBezTo>
                    <a:cubicBezTo>
                      <a:pt x="14444" y="12776"/>
                      <a:pt x="14678" y="12843"/>
                      <a:pt x="14911" y="12943"/>
                    </a:cubicBezTo>
                    <a:cubicBezTo>
                      <a:pt x="16412" y="13544"/>
                      <a:pt x="17813" y="14311"/>
                      <a:pt x="19348" y="14844"/>
                    </a:cubicBezTo>
                    <a:cubicBezTo>
                      <a:pt x="20882" y="15445"/>
                      <a:pt x="22483" y="15778"/>
                      <a:pt x="24151" y="15845"/>
                    </a:cubicBezTo>
                    <a:cubicBezTo>
                      <a:pt x="25519" y="15945"/>
                      <a:pt x="26887" y="15612"/>
                      <a:pt x="28054" y="14911"/>
                    </a:cubicBezTo>
                    <a:cubicBezTo>
                      <a:pt x="28187" y="14811"/>
                      <a:pt x="28388" y="14811"/>
                      <a:pt x="28488" y="14978"/>
                    </a:cubicBezTo>
                    <a:cubicBezTo>
                      <a:pt x="29322" y="15845"/>
                      <a:pt x="30222" y="16646"/>
                      <a:pt x="31156" y="17380"/>
                    </a:cubicBezTo>
                    <a:cubicBezTo>
                      <a:pt x="31923" y="17980"/>
                      <a:pt x="33091" y="19214"/>
                      <a:pt x="34092" y="19414"/>
                    </a:cubicBezTo>
                    <a:cubicBezTo>
                      <a:pt x="34225" y="19414"/>
                      <a:pt x="34292" y="19514"/>
                      <a:pt x="34325" y="19615"/>
                    </a:cubicBezTo>
                    <a:cubicBezTo>
                      <a:pt x="34325" y="19915"/>
                      <a:pt x="34492" y="20148"/>
                      <a:pt x="34692" y="20348"/>
                    </a:cubicBezTo>
                    <a:cubicBezTo>
                      <a:pt x="35159" y="20715"/>
                      <a:pt x="35726" y="20882"/>
                      <a:pt x="36327" y="20815"/>
                    </a:cubicBezTo>
                    <a:cubicBezTo>
                      <a:pt x="36827" y="20749"/>
                      <a:pt x="37361" y="20782"/>
                      <a:pt x="37861" y="20915"/>
                    </a:cubicBezTo>
                    <a:cubicBezTo>
                      <a:pt x="38161" y="21049"/>
                      <a:pt x="38495" y="21116"/>
                      <a:pt x="38828" y="21149"/>
                    </a:cubicBezTo>
                    <a:cubicBezTo>
                      <a:pt x="39462" y="21116"/>
                      <a:pt x="40096" y="20982"/>
                      <a:pt x="40663" y="20715"/>
                    </a:cubicBezTo>
                    <a:cubicBezTo>
                      <a:pt x="41163" y="20549"/>
                      <a:pt x="41564" y="20148"/>
                      <a:pt x="41764" y="19648"/>
                    </a:cubicBezTo>
                    <a:cubicBezTo>
                      <a:pt x="41864" y="19348"/>
                      <a:pt x="41897" y="19314"/>
                      <a:pt x="42197" y="19381"/>
                    </a:cubicBezTo>
                    <a:cubicBezTo>
                      <a:pt x="42998" y="19581"/>
                      <a:pt x="43832" y="19648"/>
                      <a:pt x="44633" y="19548"/>
                    </a:cubicBezTo>
                    <a:cubicBezTo>
                      <a:pt x="45567" y="19514"/>
                      <a:pt x="46467" y="19381"/>
                      <a:pt x="47334" y="19181"/>
                    </a:cubicBezTo>
                    <a:cubicBezTo>
                      <a:pt x="49303" y="18714"/>
                      <a:pt x="51204" y="18047"/>
                      <a:pt x="53105" y="17446"/>
                    </a:cubicBezTo>
                    <a:cubicBezTo>
                      <a:pt x="53606" y="17213"/>
                      <a:pt x="56408" y="16012"/>
                      <a:pt x="56408" y="15378"/>
                    </a:cubicBezTo>
                    <a:cubicBezTo>
                      <a:pt x="56474" y="15311"/>
                      <a:pt x="56541" y="15278"/>
                      <a:pt x="56641" y="15278"/>
                    </a:cubicBezTo>
                    <a:cubicBezTo>
                      <a:pt x="56908" y="15278"/>
                      <a:pt x="57208" y="15245"/>
                      <a:pt x="57475" y="15245"/>
                    </a:cubicBezTo>
                    <a:cubicBezTo>
                      <a:pt x="57809" y="15245"/>
                      <a:pt x="58142" y="15178"/>
                      <a:pt x="58476" y="15078"/>
                    </a:cubicBezTo>
                    <a:cubicBezTo>
                      <a:pt x="59677" y="14678"/>
                      <a:pt x="60677" y="13910"/>
                      <a:pt x="61411" y="12876"/>
                    </a:cubicBezTo>
                    <a:cubicBezTo>
                      <a:pt x="61711" y="12376"/>
                      <a:pt x="62045" y="11909"/>
                      <a:pt x="62412" y="11442"/>
                    </a:cubicBezTo>
                    <a:cubicBezTo>
                      <a:pt x="62979" y="10908"/>
                      <a:pt x="63646" y="10475"/>
                      <a:pt x="64380" y="10241"/>
                    </a:cubicBezTo>
                    <a:cubicBezTo>
                      <a:pt x="65247" y="9841"/>
                      <a:pt x="66281" y="9874"/>
                      <a:pt x="67115" y="10375"/>
                    </a:cubicBezTo>
                    <a:cubicBezTo>
                      <a:pt x="67749" y="10742"/>
                      <a:pt x="68383" y="11175"/>
                      <a:pt x="68950" y="11642"/>
                    </a:cubicBezTo>
                    <a:cubicBezTo>
                      <a:pt x="70618" y="12910"/>
                      <a:pt x="72719" y="13410"/>
                      <a:pt x="74754" y="13077"/>
                    </a:cubicBezTo>
                    <a:cubicBezTo>
                      <a:pt x="75688" y="12976"/>
                      <a:pt x="76555" y="12543"/>
                      <a:pt x="77223" y="11842"/>
                    </a:cubicBezTo>
                    <a:cubicBezTo>
                      <a:pt x="77356" y="11709"/>
                      <a:pt x="77456" y="11542"/>
                      <a:pt x="77556" y="11375"/>
                    </a:cubicBezTo>
                    <a:cubicBezTo>
                      <a:pt x="77656" y="11175"/>
                      <a:pt x="77556" y="10908"/>
                      <a:pt x="77323" y="10842"/>
                    </a:cubicBezTo>
                    <a:close/>
                    <a:moveTo>
                      <a:pt x="37961" y="16145"/>
                    </a:moveTo>
                    <a:cubicBezTo>
                      <a:pt x="38161" y="15745"/>
                      <a:pt x="38395" y="15311"/>
                      <a:pt x="38628" y="14911"/>
                    </a:cubicBezTo>
                    <a:cubicBezTo>
                      <a:pt x="39229" y="13844"/>
                      <a:pt x="39796" y="12743"/>
                      <a:pt x="40430" y="11676"/>
                    </a:cubicBezTo>
                    <a:cubicBezTo>
                      <a:pt x="41230" y="10241"/>
                      <a:pt x="42164" y="8874"/>
                      <a:pt x="43165" y="7573"/>
                    </a:cubicBezTo>
                    <a:cubicBezTo>
                      <a:pt x="43265" y="7406"/>
                      <a:pt x="43365" y="7439"/>
                      <a:pt x="43465" y="7573"/>
                    </a:cubicBezTo>
                    <a:cubicBezTo>
                      <a:pt x="44132" y="8340"/>
                      <a:pt x="44966" y="8974"/>
                      <a:pt x="45633" y="9774"/>
                    </a:cubicBezTo>
                    <a:cubicBezTo>
                      <a:pt x="45700" y="9841"/>
                      <a:pt x="45800" y="9874"/>
                      <a:pt x="45867" y="9808"/>
                    </a:cubicBezTo>
                    <a:cubicBezTo>
                      <a:pt x="45933" y="9774"/>
                      <a:pt x="45967" y="9641"/>
                      <a:pt x="45900" y="9574"/>
                    </a:cubicBezTo>
                    <a:cubicBezTo>
                      <a:pt x="45867" y="9507"/>
                      <a:pt x="45800" y="9441"/>
                      <a:pt x="45733" y="9374"/>
                    </a:cubicBezTo>
                    <a:cubicBezTo>
                      <a:pt x="45133" y="8740"/>
                      <a:pt x="44499" y="8140"/>
                      <a:pt x="43865" y="7539"/>
                    </a:cubicBezTo>
                    <a:cubicBezTo>
                      <a:pt x="43432" y="7139"/>
                      <a:pt x="43465" y="7139"/>
                      <a:pt x="43799" y="6739"/>
                    </a:cubicBezTo>
                    <a:cubicBezTo>
                      <a:pt x="44132" y="6305"/>
                      <a:pt x="44132" y="6338"/>
                      <a:pt x="44466" y="6639"/>
                    </a:cubicBezTo>
                    <a:cubicBezTo>
                      <a:pt x="45133" y="7206"/>
                      <a:pt x="45767" y="7773"/>
                      <a:pt x="46467" y="8273"/>
                    </a:cubicBezTo>
                    <a:cubicBezTo>
                      <a:pt x="46567" y="8373"/>
                      <a:pt x="46701" y="8540"/>
                      <a:pt x="46834" y="8373"/>
                    </a:cubicBezTo>
                    <a:cubicBezTo>
                      <a:pt x="46968" y="8206"/>
                      <a:pt x="46767" y="8106"/>
                      <a:pt x="46667" y="8040"/>
                    </a:cubicBezTo>
                    <a:cubicBezTo>
                      <a:pt x="45900" y="7473"/>
                      <a:pt x="45200" y="6839"/>
                      <a:pt x="44432" y="6205"/>
                    </a:cubicBezTo>
                    <a:cubicBezTo>
                      <a:pt x="44332" y="6138"/>
                      <a:pt x="44366" y="6038"/>
                      <a:pt x="44432" y="5971"/>
                    </a:cubicBezTo>
                    <a:cubicBezTo>
                      <a:pt x="45500" y="4637"/>
                      <a:pt x="46701" y="3470"/>
                      <a:pt x="48068" y="2469"/>
                    </a:cubicBezTo>
                    <a:cubicBezTo>
                      <a:pt x="48836" y="1902"/>
                      <a:pt x="49736" y="1502"/>
                      <a:pt x="50704" y="1335"/>
                    </a:cubicBezTo>
                    <a:cubicBezTo>
                      <a:pt x="51504" y="1168"/>
                      <a:pt x="52305" y="1335"/>
                      <a:pt x="53005" y="1768"/>
                    </a:cubicBezTo>
                    <a:cubicBezTo>
                      <a:pt x="53539" y="2135"/>
                      <a:pt x="53872" y="2736"/>
                      <a:pt x="53906" y="3370"/>
                    </a:cubicBezTo>
                    <a:lnTo>
                      <a:pt x="53906" y="3770"/>
                    </a:lnTo>
                    <a:cubicBezTo>
                      <a:pt x="53872" y="4737"/>
                      <a:pt x="53572" y="5738"/>
                      <a:pt x="53072" y="6572"/>
                    </a:cubicBezTo>
                    <a:cubicBezTo>
                      <a:pt x="52471" y="7673"/>
                      <a:pt x="51671" y="8673"/>
                      <a:pt x="50770" y="9541"/>
                    </a:cubicBezTo>
                    <a:cubicBezTo>
                      <a:pt x="49336" y="10908"/>
                      <a:pt x="47735" y="12076"/>
                      <a:pt x="46000" y="13043"/>
                    </a:cubicBezTo>
                    <a:cubicBezTo>
                      <a:pt x="43899" y="14177"/>
                      <a:pt x="41697" y="15145"/>
                      <a:pt x="39429" y="15912"/>
                    </a:cubicBezTo>
                    <a:cubicBezTo>
                      <a:pt x="38995" y="16079"/>
                      <a:pt x="38562" y="16212"/>
                      <a:pt x="38128" y="16346"/>
                    </a:cubicBezTo>
                    <a:cubicBezTo>
                      <a:pt x="38061" y="16346"/>
                      <a:pt x="37994" y="16379"/>
                      <a:pt x="37961" y="16346"/>
                    </a:cubicBezTo>
                    <a:cubicBezTo>
                      <a:pt x="37894" y="16279"/>
                      <a:pt x="37961" y="16245"/>
                      <a:pt x="37961" y="16145"/>
                    </a:cubicBezTo>
                    <a:close/>
                    <a:moveTo>
                      <a:pt x="33825" y="18981"/>
                    </a:moveTo>
                    <a:cubicBezTo>
                      <a:pt x="33358" y="18647"/>
                      <a:pt x="32924" y="18347"/>
                      <a:pt x="32491" y="18013"/>
                    </a:cubicBezTo>
                    <a:cubicBezTo>
                      <a:pt x="31156" y="17079"/>
                      <a:pt x="29922" y="16045"/>
                      <a:pt x="28821" y="14911"/>
                    </a:cubicBezTo>
                    <a:cubicBezTo>
                      <a:pt x="28254" y="14344"/>
                      <a:pt x="27720" y="13744"/>
                      <a:pt x="27253" y="13143"/>
                    </a:cubicBezTo>
                    <a:cubicBezTo>
                      <a:pt x="27120" y="12976"/>
                      <a:pt x="27120" y="12843"/>
                      <a:pt x="27320" y="12710"/>
                    </a:cubicBezTo>
                    <a:cubicBezTo>
                      <a:pt x="27720" y="12443"/>
                      <a:pt x="28121" y="12143"/>
                      <a:pt x="28521" y="11842"/>
                    </a:cubicBezTo>
                    <a:cubicBezTo>
                      <a:pt x="28621" y="11776"/>
                      <a:pt x="28688" y="11676"/>
                      <a:pt x="28621" y="11542"/>
                    </a:cubicBezTo>
                    <a:cubicBezTo>
                      <a:pt x="28521" y="11442"/>
                      <a:pt x="28421" y="11509"/>
                      <a:pt x="28321" y="11575"/>
                    </a:cubicBezTo>
                    <a:cubicBezTo>
                      <a:pt x="27921" y="11876"/>
                      <a:pt x="27520" y="12176"/>
                      <a:pt x="27120" y="12476"/>
                    </a:cubicBezTo>
                    <a:cubicBezTo>
                      <a:pt x="26953" y="12576"/>
                      <a:pt x="26887" y="12610"/>
                      <a:pt x="26786" y="12443"/>
                    </a:cubicBezTo>
                    <a:cubicBezTo>
                      <a:pt x="26386" y="11809"/>
                      <a:pt x="26420" y="11976"/>
                      <a:pt x="26953" y="11609"/>
                    </a:cubicBezTo>
                    <a:cubicBezTo>
                      <a:pt x="27287" y="11342"/>
                      <a:pt x="27654" y="11108"/>
                      <a:pt x="28021" y="10842"/>
                    </a:cubicBezTo>
                    <a:cubicBezTo>
                      <a:pt x="28087" y="10775"/>
                      <a:pt x="28221" y="10708"/>
                      <a:pt x="28154" y="10575"/>
                    </a:cubicBezTo>
                    <a:cubicBezTo>
                      <a:pt x="28054" y="10441"/>
                      <a:pt x="27921" y="10508"/>
                      <a:pt x="27821" y="10575"/>
                    </a:cubicBezTo>
                    <a:lnTo>
                      <a:pt x="26486" y="11509"/>
                    </a:lnTo>
                    <a:cubicBezTo>
                      <a:pt x="26386" y="11575"/>
                      <a:pt x="26319" y="11642"/>
                      <a:pt x="26219" y="11509"/>
                    </a:cubicBezTo>
                    <a:cubicBezTo>
                      <a:pt x="26153" y="11442"/>
                      <a:pt x="26153" y="11309"/>
                      <a:pt x="26253" y="11242"/>
                    </a:cubicBezTo>
                    <a:cubicBezTo>
                      <a:pt x="26453" y="11108"/>
                      <a:pt x="26653" y="10942"/>
                      <a:pt x="26853" y="10775"/>
                    </a:cubicBezTo>
                    <a:cubicBezTo>
                      <a:pt x="26953" y="10708"/>
                      <a:pt x="27020" y="10608"/>
                      <a:pt x="26920" y="10475"/>
                    </a:cubicBezTo>
                    <a:cubicBezTo>
                      <a:pt x="26820" y="10375"/>
                      <a:pt x="26720" y="10475"/>
                      <a:pt x="26653" y="10541"/>
                    </a:cubicBezTo>
                    <a:cubicBezTo>
                      <a:pt x="26486" y="10641"/>
                      <a:pt x="26319" y="10775"/>
                      <a:pt x="26186" y="10908"/>
                    </a:cubicBezTo>
                    <a:cubicBezTo>
                      <a:pt x="26019" y="11042"/>
                      <a:pt x="25953" y="11042"/>
                      <a:pt x="25852" y="10842"/>
                    </a:cubicBezTo>
                    <a:cubicBezTo>
                      <a:pt x="25252" y="9741"/>
                      <a:pt x="24852" y="8540"/>
                      <a:pt x="24618" y="7306"/>
                    </a:cubicBezTo>
                    <a:cubicBezTo>
                      <a:pt x="24518" y="6905"/>
                      <a:pt x="24552" y="6505"/>
                      <a:pt x="24652" y="6105"/>
                    </a:cubicBezTo>
                    <a:cubicBezTo>
                      <a:pt x="24718" y="5638"/>
                      <a:pt x="25185" y="5371"/>
                      <a:pt x="25619" y="5538"/>
                    </a:cubicBezTo>
                    <a:cubicBezTo>
                      <a:pt x="26086" y="5705"/>
                      <a:pt x="26486" y="5938"/>
                      <a:pt x="26786" y="6305"/>
                    </a:cubicBezTo>
                    <a:cubicBezTo>
                      <a:pt x="28021" y="7506"/>
                      <a:pt x="29021" y="8874"/>
                      <a:pt x="29855" y="10408"/>
                    </a:cubicBezTo>
                    <a:cubicBezTo>
                      <a:pt x="30456" y="11442"/>
                      <a:pt x="31056" y="12509"/>
                      <a:pt x="31557" y="13610"/>
                    </a:cubicBezTo>
                    <a:cubicBezTo>
                      <a:pt x="32390" y="15311"/>
                      <a:pt x="33124" y="17046"/>
                      <a:pt x="33825" y="18814"/>
                    </a:cubicBezTo>
                    <a:cubicBezTo>
                      <a:pt x="33858" y="18881"/>
                      <a:pt x="33858" y="18947"/>
                      <a:pt x="33825" y="18981"/>
                    </a:cubicBezTo>
                    <a:close/>
                    <a:moveTo>
                      <a:pt x="34158" y="18747"/>
                    </a:moveTo>
                    <a:cubicBezTo>
                      <a:pt x="33758" y="17747"/>
                      <a:pt x="33358" y="16779"/>
                      <a:pt x="32924" y="15812"/>
                    </a:cubicBezTo>
                    <a:cubicBezTo>
                      <a:pt x="32124" y="13910"/>
                      <a:pt x="31190" y="12042"/>
                      <a:pt x="30156" y="10275"/>
                    </a:cubicBezTo>
                    <a:cubicBezTo>
                      <a:pt x="29588" y="9274"/>
                      <a:pt x="28955" y="8306"/>
                      <a:pt x="28221" y="7406"/>
                    </a:cubicBezTo>
                    <a:cubicBezTo>
                      <a:pt x="27687" y="6672"/>
                      <a:pt x="27020" y="6038"/>
                      <a:pt x="26253" y="5504"/>
                    </a:cubicBezTo>
                    <a:cubicBezTo>
                      <a:pt x="26119" y="5404"/>
                      <a:pt x="25919" y="5338"/>
                      <a:pt x="25752" y="5304"/>
                    </a:cubicBezTo>
                    <a:cubicBezTo>
                      <a:pt x="25719" y="5304"/>
                      <a:pt x="25619" y="5304"/>
                      <a:pt x="25619" y="5204"/>
                    </a:cubicBezTo>
                    <a:cubicBezTo>
                      <a:pt x="25619" y="5138"/>
                      <a:pt x="25686" y="5138"/>
                      <a:pt x="25719" y="5104"/>
                    </a:cubicBezTo>
                    <a:cubicBezTo>
                      <a:pt x="26620" y="4504"/>
                      <a:pt x="27520" y="3903"/>
                      <a:pt x="28421" y="3336"/>
                    </a:cubicBezTo>
                    <a:cubicBezTo>
                      <a:pt x="29755" y="2469"/>
                      <a:pt x="31056" y="1535"/>
                      <a:pt x="32257" y="534"/>
                    </a:cubicBezTo>
                    <a:cubicBezTo>
                      <a:pt x="32524" y="334"/>
                      <a:pt x="32591" y="334"/>
                      <a:pt x="32891" y="534"/>
                    </a:cubicBezTo>
                    <a:cubicBezTo>
                      <a:pt x="33458" y="968"/>
                      <a:pt x="33992" y="1468"/>
                      <a:pt x="34425" y="2069"/>
                    </a:cubicBezTo>
                    <a:cubicBezTo>
                      <a:pt x="35893" y="4103"/>
                      <a:pt x="36827" y="6505"/>
                      <a:pt x="37194" y="8974"/>
                    </a:cubicBezTo>
                    <a:cubicBezTo>
                      <a:pt x="37361" y="10074"/>
                      <a:pt x="37461" y="11209"/>
                      <a:pt x="37461" y="12309"/>
                    </a:cubicBezTo>
                    <a:cubicBezTo>
                      <a:pt x="37461" y="13744"/>
                      <a:pt x="37327" y="14945"/>
                      <a:pt x="37294" y="16212"/>
                    </a:cubicBezTo>
                    <a:cubicBezTo>
                      <a:pt x="37294" y="16679"/>
                      <a:pt x="36894" y="16846"/>
                      <a:pt x="36593" y="17046"/>
                    </a:cubicBezTo>
                    <a:cubicBezTo>
                      <a:pt x="36493" y="17146"/>
                      <a:pt x="36493" y="17013"/>
                      <a:pt x="36493" y="16946"/>
                    </a:cubicBezTo>
                    <a:cubicBezTo>
                      <a:pt x="36427" y="16446"/>
                      <a:pt x="36327" y="15945"/>
                      <a:pt x="36227" y="15445"/>
                    </a:cubicBezTo>
                    <a:cubicBezTo>
                      <a:pt x="35993" y="14478"/>
                      <a:pt x="35659" y="13510"/>
                      <a:pt x="35259" y="12576"/>
                    </a:cubicBezTo>
                    <a:cubicBezTo>
                      <a:pt x="35192" y="12443"/>
                      <a:pt x="35126" y="12309"/>
                      <a:pt x="35092" y="12176"/>
                    </a:cubicBezTo>
                    <a:cubicBezTo>
                      <a:pt x="35026" y="12009"/>
                      <a:pt x="34992" y="11942"/>
                      <a:pt x="34859" y="12009"/>
                    </a:cubicBezTo>
                    <a:cubicBezTo>
                      <a:pt x="34725" y="12076"/>
                      <a:pt x="34725" y="12176"/>
                      <a:pt x="34792" y="12276"/>
                    </a:cubicBezTo>
                    <a:lnTo>
                      <a:pt x="35159" y="13110"/>
                    </a:lnTo>
                    <a:cubicBezTo>
                      <a:pt x="35693" y="14377"/>
                      <a:pt x="36026" y="15712"/>
                      <a:pt x="36193" y="17079"/>
                    </a:cubicBezTo>
                    <a:cubicBezTo>
                      <a:pt x="36227" y="17246"/>
                      <a:pt x="36126" y="17446"/>
                      <a:pt x="35993" y="17546"/>
                    </a:cubicBezTo>
                    <a:cubicBezTo>
                      <a:pt x="35459" y="17980"/>
                      <a:pt x="34959" y="18414"/>
                      <a:pt x="34459" y="18847"/>
                    </a:cubicBezTo>
                    <a:cubicBezTo>
                      <a:pt x="34292" y="19014"/>
                      <a:pt x="34258" y="18981"/>
                      <a:pt x="34158" y="18747"/>
                    </a:cubicBezTo>
                    <a:close/>
                    <a:moveTo>
                      <a:pt x="41430" y="19448"/>
                    </a:moveTo>
                    <a:cubicBezTo>
                      <a:pt x="41330" y="19848"/>
                      <a:pt x="41030" y="20148"/>
                      <a:pt x="40663" y="20315"/>
                    </a:cubicBezTo>
                    <a:cubicBezTo>
                      <a:pt x="40129" y="20582"/>
                      <a:pt x="39529" y="20749"/>
                      <a:pt x="38928" y="20815"/>
                    </a:cubicBezTo>
                    <a:cubicBezTo>
                      <a:pt x="38662" y="20782"/>
                      <a:pt x="38428" y="20749"/>
                      <a:pt x="38195" y="20682"/>
                    </a:cubicBezTo>
                    <a:cubicBezTo>
                      <a:pt x="37561" y="20448"/>
                      <a:pt x="36894" y="20382"/>
                      <a:pt x="36227" y="20482"/>
                    </a:cubicBezTo>
                    <a:cubicBezTo>
                      <a:pt x="35826" y="20515"/>
                      <a:pt x="35459" y="20448"/>
                      <a:pt x="35126" y="20248"/>
                    </a:cubicBezTo>
                    <a:cubicBezTo>
                      <a:pt x="34759" y="20048"/>
                      <a:pt x="34525" y="19681"/>
                      <a:pt x="34559" y="19281"/>
                    </a:cubicBezTo>
                    <a:cubicBezTo>
                      <a:pt x="34559" y="19214"/>
                      <a:pt x="34592" y="19148"/>
                      <a:pt x="34659" y="19114"/>
                    </a:cubicBezTo>
                    <a:cubicBezTo>
                      <a:pt x="35593" y="18380"/>
                      <a:pt x="36427" y="17580"/>
                      <a:pt x="37394" y="16879"/>
                    </a:cubicBezTo>
                    <a:cubicBezTo>
                      <a:pt x="37527" y="16779"/>
                      <a:pt x="37728" y="16779"/>
                      <a:pt x="37894" y="16879"/>
                    </a:cubicBezTo>
                    <a:cubicBezTo>
                      <a:pt x="38962" y="17680"/>
                      <a:pt x="40063" y="18414"/>
                      <a:pt x="41263" y="19047"/>
                    </a:cubicBezTo>
                    <a:cubicBezTo>
                      <a:pt x="41430" y="19081"/>
                      <a:pt x="41530" y="19281"/>
                      <a:pt x="41430" y="19448"/>
                    </a:cubicBezTo>
                    <a:close/>
                    <a:moveTo>
                      <a:pt x="54206" y="16312"/>
                    </a:moveTo>
                    <a:cubicBezTo>
                      <a:pt x="53472" y="16679"/>
                      <a:pt x="52738" y="17013"/>
                      <a:pt x="52004" y="17313"/>
                    </a:cubicBezTo>
                    <a:cubicBezTo>
                      <a:pt x="50270" y="18047"/>
                      <a:pt x="48469" y="18614"/>
                      <a:pt x="46667" y="18981"/>
                    </a:cubicBezTo>
                    <a:cubicBezTo>
                      <a:pt x="45900" y="19114"/>
                      <a:pt x="45133" y="19181"/>
                      <a:pt x="44366" y="19248"/>
                    </a:cubicBezTo>
                    <a:cubicBezTo>
                      <a:pt x="43732" y="19314"/>
                      <a:pt x="43065" y="19248"/>
                      <a:pt x="42431" y="19081"/>
                    </a:cubicBezTo>
                    <a:cubicBezTo>
                      <a:pt x="42064" y="19047"/>
                      <a:pt x="41730" y="18947"/>
                      <a:pt x="41397" y="18781"/>
                    </a:cubicBezTo>
                    <a:lnTo>
                      <a:pt x="41230" y="18647"/>
                    </a:lnTo>
                    <a:cubicBezTo>
                      <a:pt x="43365" y="18180"/>
                      <a:pt x="45433" y="17380"/>
                      <a:pt x="47334" y="16279"/>
                    </a:cubicBezTo>
                    <a:cubicBezTo>
                      <a:pt x="47401" y="16245"/>
                      <a:pt x="47468" y="16245"/>
                      <a:pt x="47535" y="16212"/>
                    </a:cubicBezTo>
                    <a:cubicBezTo>
                      <a:pt x="47635" y="16179"/>
                      <a:pt x="47735" y="16112"/>
                      <a:pt x="47668" y="16012"/>
                    </a:cubicBezTo>
                    <a:cubicBezTo>
                      <a:pt x="47668" y="15912"/>
                      <a:pt x="47535" y="15845"/>
                      <a:pt x="47435" y="15879"/>
                    </a:cubicBezTo>
                    <a:cubicBezTo>
                      <a:pt x="47268" y="15945"/>
                      <a:pt x="47134" y="16045"/>
                      <a:pt x="47001" y="16112"/>
                    </a:cubicBezTo>
                    <a:cubicBezTo>
                      <a:pt x="45300" y="17079"/>
                      <a:pt x="43465" y="17780"/>
                      <a:pt x="41597" y="18247"/>
                    </a:cubicBezTo>
                    <a:cubicBezTo>
                      <a:pt x="41330" y="18314"/>
                      <a:pt x="41097" y="18314"/>
                      <a:pt x="40830" y="18414"/>
                    </a:cubicBezTo>
                    <a:cubicBezTo>
                      <a:pt x="40763" y="18414"/>
                      <a:pt x="40696" y="18380"/>
                      <a:pt x="40630" y="18347"/>
                    </a:cubicBezTo>
                    <a:cubicBezTo>
                      <a:pt x="39862" y="17847"/>
                      <a:pt x="39062" y="17380"/>
                      <a:pt x="38328" y="16846"/>
                    </a:cubicBezTo>
                    <a:cubicBezTo>
                      <a:pt x="38261" y="16813"/>
                      <a:pt x="38195" y="16779"/>
                      <a:pt x="38195" y="16712"/>
                    </a:cubicBezTo>
                    <a:cubicBezTo>
                      <a:pt x="38195" y="16612"/>
                      <a:pt x="38295" y="16612"/>
                      <a:pt x="38361" y="16612"/>
                    </a:cubicBezTo>
                    <a:cubicBezTo>
                      <a:pt x="40129" y="16045"/>
                      <a:pt x="41831" y="15378"/>
                      <a:pt x="43532" y="14611"/>
                    </a:cubicBezTo>
                    <a:cubicBezTo>
                      <a:pt x="44999" y="13977"/>
                      <a:pt x="46400" y="13210"/>
                      <a:pt x="47735" y="12343"/>
                    </a:cubicBezTo>
                    <a:cubicBezTo>
                      <a:pt x="48702" y="11676"/>
                      <a:pt x="49669" y="10975"/>
                      <a:pt x="50537" y="10174"/>
                    </a:cubicBezTo>
                    <a:cubicBezTo>
                      <a:pt x="51337" y="9474"/>
                      <a:pt x="52038" y="8673"/>
                      <a:pt x="52672" y="7806"/>
                    </a:cubicBezTo>
                    <a:cubicBezTo>
                      <a:pt x="53339" y="6872"/>
                      <a:pt x="53839" y="5838"/>
                      <a:pt x="54106" y="4704"/>
                    </a:cubicBezTo>
                    <a:cubicBezTo>
                      <a:pt x="54206" y="4304"/>
                      <a:pt x="54239" y="3903"/>
                      <a:pt x="54239" y="3470"/>
                    </a:cubicBezTo>
                    <a:cubicBezTo>
                      <a:pt x="54373" y="3670"/>
                      <a:pt x="54506" y="3837"/>
                      <a:pt x="54606" y="4003"/>
                    </a:cubicBezTo>
                    <a:cubicBezTo>
                      <a:pt x="55941" y="6005"/>
                      <a:pt x="57275" y="7940"/>
                      <a:pt x="58643" y="9908"/>
                    </a:cubicBezTo>
                    <a:cubicBezTo>
                      <a:pt x="58809" y="10174"/>
                      <a:pt x="58976" y="10441"/>
                      <a:pt x="59110" y="10742"/>
                    </a:cubicBezTo>
                    <a:cubicBezTo>
                      <a:pt x="59210" y="10975"/>
                      <a:pt x="59210" y="11209"/>
                      <a:pt x="59110" y="11442"/>
                    </a:cubicBezTo>
                    <a:cubicBezTo>
                      <a:pt x="58843" y="12176"/>
                      <a:pt x="58442" y="12876"/>
                      <a:pt x="57942" y="13477"/>
                    </a:cubicBezTo>
                    <a:cubicBezTo>
                      <a:pt x="56908" y="14678"/>
                      <a:pt x="55640" y="15645"/>
                      <a:pt x="54206" y="16346"/>
                    </a:cubicBezTo>
                    <a:close/>
                    <a:moveTo>
                      <a:pt x="77122" y="11442"/>
                    </a:moveTo>
                    <a:cubicBezTo>
                      <a:pt x="76622" y="12076"/>
                      <a:pt x="75922" y="12509"/>
                      <a:pt x="75154" y="12676"/>
                    </a:cubicBezTo>
                    <a:cubicBezTo>
                      <a:pt x="73553" y="13043"/>
                      <a:pt x="71852" y="12843"/>
                      <a:pt x="70384" y="12109"/>
                    </a:cubicBezTo>
                    <a:cubicBezTo>
                      <a:pt x="69650" y="11742"/>
                      <a:pt x="68983" y="11275"/>
                      <a:pt x="68350" y="10775"/>
                    </a:cubicBezTo>
                    <a:cubicBezTo>
                      <a:pt x="67749" y="10241"/>
                      <a:pt x="67015" y="9874"/>
                      <a:pt x="66215" y="9674"/>
                    </a:cubicBezTo>
                    <a:cubicBezTo>
                      <a:pt x="65447" y="9541"/>
                      <a:pt x="64647" y="9674"/>
                      <a:pt x="63946" y="10008"/>
                    </a:cubicBezTo>
                    <a:cubicBezTo>
                      <a:pt x="62812" y="10508"/>
                      <a:pt x="61912" y="11342"/>
                      <a:pt x="61311" y="12409"/>
                    </a:cubicBezTo>
                    <a:cubicBezTo>
                      <a:pt x="60644" y="13510"/>
                      <a:pt x="59577" y="14344"/>
                      <a:pt x="58342" y="14744"/>
                    </a:cubicBezTo>
                    <a:cubicBezTo>
                      <a:pt x="57909" y="14844"/>
                      <a:pt x="57475" y="14878"/>
                      <a:pt x="57041" y="14911"/>
                    </a:cubicBezTo>
                    <a:cubicBezTo>
                      <a:pt x="57108" y="14711"/>
                      <a:pt x="57275" y="14644"/>
                      <a:pt x="57375" y="14544"/>
                    </a:cubicBezTo>
                    <a:cubicBezTo>
                      <a:pt x="58176" y="13810"/>
                      <a:pt x="58809" y="12943"/>
                      <a:pt x="59276" y="11942"/>
                    </a:cubicBezTo>
                    <a:cubicBezTo>
                      <a:pt x="60210" y="9774"/>
                      <a:pt x="62012" y="8140"/>
                      <a:pt x="64247" y="7372"/>
                    </a:cubicBezTo>
                    <a:lnTo>
                      <a:pt x="65047" y="7072"/>
                    </a:lnTo>
                    <a:cubicBezTo>
                      <a:pt x="65147" y="7039"/>
                      <a:pt x="65281" y="7006"/>
                      <a:pt x="65214" y="6839"/>
                    </a:cubicBezTo>
                    <a:cubicBezTo>
                      <a:pt x="65181" y="6705"/>
                      <a:pt x="65047" y="6739"/>
                      <a:pt x="64947" y="6772"/>
                    </a:cubicBezTo>
                    <a:cubicBezTo>
                      <a:pt x="62712" y="7372"/>
                      <a:pt x="60777" y="8773"/>
                      <a:pt x="59510" y="10742"/>
                    </a:cubicBezTo>
                    <a:cubicBezTo>
                      <a:pt x="59443" y="10508"/>
                      <a:pt x="59343" y="10275"/>
                      <a:pt x="59176" y="10108"/>
                    </a:cubicBezTo>
                    <a:cubicBezTo>
                      <a:pt x="59043" y="9974"/>
                      <a:pt x="59009" y="9741"/>
                      <a:pt x="59110" y="9574"/>
                    </a:cubicBezTo>
                    <a:cubicBezTo>
                      <a:pt x="59476" y="8907"/>
                      <a:pt x="59977" y="8340"/>
                      <a:pt x="60577" y="7873"/>
                    </a:cubicBezTo>
                    <a:cubicBezTo>
                      <a:pt x="61111" y="7406"/>
                      <a:pt x="61678" y="6939"/>
                      <a:pt x="62245" y="6505"/>
                    </a:cubicBezTo>
                    <a:cubicBezTo>
                      <a:pt x="62245" y="6472"/>
                      <a:pt x="62278" y="6438"/>
                      <a:pt x="62312" y="6438"/>
                    </a:cubicBezTo>
                    <a:cubicBezTo>
                      <a:pt x="62379" y="6338"/>
                      <a:pt x="62445" y="6272"/>
                      <a:pt x="62345" y="6172"/>
                    </a:cubicBezTo>
                    <a:cubicBezTo>
                      <a:pt x="62278" y="6072"/>
                      <a:pt x="62178" y="6105"/>
                      <a:pt x="62078" y="6172"/>
                    </a:cubicBezTo>
                    <a:cubicBezTo>
                      <a:pt x="61745" y="6472"/>
                      <a:pt x="61378" y="6739"/>
                      <a:pt x="61044" y="7039"/>
                    </a:cubicBezTo>
                    <a:cubicBezTo>
                      <a:pt x="60711" y="7339"/>
                      <a:pt x="60277" y="7706"/>
                      <a:pt x="59877" y="8040"/>
                    </a:cubicBezTo>
                    <a:cubicBezTo>
                      <a:pt x="59476" y="8373"/>
                      <a:pt x="59176" y="8807"/>
                      <a:pt x="58943" y="9274"/>
                    </a:cubicBezTo>
                    <a:cubicBezTo>
                      <a:pt x="58809" y="9507"/>
                      <a:pt x="58809" y="9507"/>
                      <a:pt x="58643" y="9274"/>
                    </a:cubicBezTo>
                    <a:cubicBezTo>
                      <a:pt x="58276" y="8940"/>
                      <a:pt x="58176" y="8373"/>
                      <a:pt x="58442" y="7940"/>
                    </a:cubicBezTo>
                    <a:cubicBezTo>
                      <a:pt x="58743" y="7239"/>
                      <a:pt x="59143" y="6605"/>
                      <a:pt x="59643" y="6038"/>
                    </a:cubicBezTo>
                    <a:cubicBezTo>
                      <a:pt x="60344" y="5238"/>
                      <a:pt x="61211" y="4537"/>
                      <a:pt x="62145" y="3970"/>
                    </a:cubicBezTo>
                    <a:cubicBezTo>
                      <a:pt x="62912" y="3503"/>
                      <a:pt x="63813" y="3236"/>
                      <a:pt x="64714" y="3203"/>
                    </a:cubicBezTo>
                    <a:cubicBezTo>
                      <a:pt x="66148" y="3136"/>
                      <a:pt x="67516" y="3903"/>
                      <a:pt x="68183" y="5204"/>
                    </a:cubicBezTo>
                    <a:cubicBezTo>
                      <a:pt x="68450" y="5705"/>
                      <a:pt x="68783" y="6172"/>
                      <a:pt x="69150" y="6639"/>
                    </a:cubicBezTo>
                    <a:cubicBezTo>
                      <a:pt x="69684" y="7172"/>
                      <a:pt x="70384" y="7539"/>
                      <a:pt x="71152" y="7639"/>
                    </a:cubicBezTo>
                    <a:cubicBezTo>
                      <a:pt x="72753" y="7940"/>
                      <a:pt x="74387" y="7573"/>
                      <a:pt x="75755" y="6672"/>
                    </a:cubicBezTo>
                    <a:lnTo>
                      <a:pt x="76022" y="6505"/>
                    </a:lnTo>
                    <a:cubicBezTo>
                      <a:pt x="75755" y="7339"/>
                      <a:pt x="75321" y="8140"/>
                      <a:pt x="74754" y="8807"/>
                    </a:cubicBezTo>
                    <a:cubicBezTo>
                      <a:pt x="74554" y="8974"/>
                      <a:pt x="74387" y="9174"/>
                      <a:pt x="74220" y="9374"/>
                    </a:cubicBezTo>
                    <a:cubicBezTo>
                      <a:pt x="73987" y="9574"/>
                      <a:pt x="74020" y="9941"/>
                      <a:pt x="74287" y="10141"/>
                    </a:cubicBezTo>
                    <a:cubicBezTo>
                      <a:pt x="74521" y="10308"/>
                      <a:pt x="74821" y="10441"/>
                      <a:pt x="75121" y="10508"/>
                    </a:cubicBezTo>
                    <a:cubicBezTo>
                      <a:pt x="75788" y="10675"/>
                      <a:pt x="76422" y="10875"/>
                      <a:pt x="77056" y="11108"/>
                    </a:cubicBezTo>
                    <a:cubicBezTo>
                      <a:pt x="77289" y="11175"/>
                      <a:pt x="77289" y="11242"/>
                      <a:pt x="77122" y="114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0182;p51">
                <a:extLst>
                  <a:ext uri="{FF2B5EF4-FFF2-40B4-BE49-F238E27FC236}">
                    <a16:creationId xmlns:a16="http://schemas.microsoft.com/office/drawing/2014/main" id="{EED5EA54-D5E4-438A-96CE-E6D9983E1551}"/>
                  </a:ext>
                </a:extLst>
              </p:cNvPr>
              <p:cNvSpPr/>
              <p:nvPr/>
            </p:nvSpPr>
            <p:spPr>
              <a:xfrm>
                <a:off x="7481200" y="1908600"/>
                <a:ext cx="28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902" extrusionOk="0">
                    <a:moveTo>
                      <a:pt x="1135" y="168"/>
                    </a:moveTo>
                    <a:cubicBezTo>
                      <a:pt x="1135" y="234"/>
                      <a:pt x="1101" y="301"/>
                      <a:pt x="1068" y="334"/>
                    </a:cubicBezTo>
                    <a:cubicBezTo>
                      <a:pt x="801" y="501"/>
                      <a:pt x="568" y="668"/>
                      <a:pt x="334" y="801"/>
                    </a:cubicBezTo>
                    <a:cubicBezTo>
                      <a:pt x="234" y="868"/>
                      <a:pt x="134" y="901"/>
                      <a:pt x="67" y="801"/>
                    </a:cubicBezTo>
                    <a:cubicBezTo>
                      <a:pt x="0" y="735"/>
                      <a:pt x="67" y="635"/>
                      <a:pt x="134" y="568"/>
                    </a:cubicBezTo>
                    <a:cubicBezTo>
                      <a:pt x="367" y="401"/>
                      <a:pt x="601" y="234"/>
                      <a:pt x="834" y="101"/>
                    </a:cubicBezTo>
                    <a:cubicBezTo>
                      <a:pt x="968" y="1"/>
                      <a:pt x="1135" y="34"/>
                      <a:pt x="1135" y="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10183;p51">
              <a:extLst>
                <a:ext uri="{FF2B5EF4-FFF2-40B4-BE49-F238E27FC236}">
                  <a16:creationId xmlns:a16="http://schemas.microsoft.com/office/drawing/2014/main" id="{59A64A61-5925-46F7-ACE7-3A3501E08C07}"/>
                </a:ext>
              </a:extLst>
            </p:cNvPr>
            <p:cNvGrpSpPr/>
            <p:nvPr/>
          </p:nvGrpSpPr>
          <p:grpSpPr>
            <a:xfrm>
              <a:off x="3870673" y="988085"/>
              <a:ext cx="1509450" cy="1496760"/>
              <a:chOff x="6445450" y="2036200"/>
              <a:chExt cx="1509450" cy="1824650"/>
            </a:xfrm>
          </p:grpSpPr>
          <p:sp>
            <p:nvSpPr>
              <p:cNvPr id="93" name="Google Shape;10184;p51">
                <a:extLst>
                  <a:ext uri="{FF2B5EF4-FFF2-40B4-BE49-F238E27FC236}">
                    <a16:creationId xmlns:a16="http://schemas.microsoft.com/office/drawing/2014/main" id="{1639F4E1-1E07-4F79-A375-00D563A42232}"/>
                  </a:ext>
                </a:extLst>
              </p:cNvPr>
              <p:cNvSpPr/>
              <p:nvPr/>
            </p:nvSpPr>
            <p:spPr>
              <a:xfrm>
                <a:off x="6447125" y="2114575"/>
                <a:ext cx="1386850" cy="1746275"/>
              </a:xfrm>
              <a:custGeom>
                <a:avLst/>
                <a:gdLst/>
                <a:ahLst/>
                <a:cxnLst/>
                <a:rect l="l" t="t" r="r" b="b"/>
                <a:pathLst>
                  <a:path w="55474" h="69851" extrusionOk="0">
                    <a:moveTo>
                      <a:pt x="50737" y="69851"/>
                    </a:moveTo>
                    <a:lnTo>
                      <a:pt x="3870" y="69851"/>
                    </a:lnTo>
                    <a:cubicBezTo>
                      <a:pt x="3737" y="69851"/>
                      <a:pt x="3670" y="69751"/>
                      <a:pt x="3637" y="69651"/>
                    </a:cubicBezTo>
                    <a:lnTo>
                      <a:pt x="1" y="234"/>
                    </a:lnTo>
                    <a:cubicBezTo>
                      <a:pt x="1" y="168"/>
                      <a:pt x="1" y="134"/>
                      <a:pt x="67" y="68"/>
                    </a:cubicBezTo>
                    <a:cubicBezTo>
                      <a:pt x="101" y="34"/>
                      <a:pt x="134" y="1"/>
                      <a:pt x="201" y="1"/>
                    </a:cubicBezTo>
                    <a:lnTo>
                      <a:pt x="55240" y="1"/>
                    </a:lnTo>
                    <a:cubicBezTo>
                      <a:pt x="55307" y="1"/>
                      <a:pt x="55374" y="34"/>
                      <a:pt x="55407" y="68"/>
                    </a:cubicBezTo>
                    <a:cubicBezTo>
                      <a:pt x="55440" y="134"/>
                      <a:pt x="55474" y="168"/>
                      <a:pt x="55474" y="234"/>
                    </a:cubicBezTo>
                    <a:lnTo>
                      <a:pt x="50970" y="69651"/>
                    </a:lnTo>
                    <a:cubicBezTo>
                      <a:pt x="50970" y="69751"/>
                      <a:pt x="50870" y="69851"/>
                      <a:pt x="50737" y="69851"/>
                    </a:cubicBezTo>
                    <a:close/>
                    <a:moveTo>
                      <a:pt x="4037" y="69417"/>
                    </a:moveTo>
                    <a:lnTo>
                      <a:pt x="50570" y="69417"/>
                    </a:lnTo>
                    <a:lnTo>
                      <a:pt x="55040" y="435"/>
                    </a:lnTo>
                    <a:lnTo>
                      <a:pt x="401" y="4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0185;p51">
                <a:extLst>
                  <a:ext uri="{FF2B5EF4-FFF2-40B4-BE49-F238E27FC236}">
                    <a16:creationId xmlns:a16="http://schemas.microsoft.com/office/drawing/2014/main" id="{160C4342-E9D9-4CD0-8776-F22ABEB3C735}"/>
                  </a:ext>
                </a:extLst>
              </p:cNvPr>
              <p:cNvSpPr/>
              <p:nvPr/>
            </p:nvSpPr>
            <p:spPr>
              <a:xfrm>
                <a:off x="6445450" y="2036200"/>
                <a:ext cx="5412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1650" h="3570" extrusionOk="0">
                    <a:moveTo>
                      <a:pt x="234" y="3570"/>
                    </a:moveTo>
                    <a:cubicBezTo>
                      <a:pt x="168" y="3570"/>
                      <a:pt x="68" y="3503"/>
                      <a:pt x="34" y="3403"/>
                    </a:cubicBezTo>
                    <a:cubicBezTo>
                      <a:pt x="1" y="3303"/>
                      <a:pt x="68" y="3203"/>
                      <a:pt x="201" y="3169"/>
                    </a:cubicBezTo>
                    <a:lnTo>
                      <a:pt x="12376" y="0"/>
                    </a:lnTo>
                    <a:lnTo>
                      <a:pt x="21450" y="0"/>
                    </a:lnTo>
                    <a:cubicBezTo>
                      <a:pt x="21550" y="0"/>
                      <a:pt x="21650" y="100"/>
                      <a:pt x="21650" y="201"/>
                    </a:cubicBezTo>
                    <a:cubicBezTo>
                      <a:pt x="21650" y="301"/>
                      <a:pt x="21550" y="401"/>
                      <a:pt x="21450" y="401"/>
                    </a:cubicBezTo>
                    <a:lnTo>
                      <a:pt x="12476" y="401"/>
                    </a:lnTo>
                    <a:lnTo>
                      <a:pt x="301" y="357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0186;p51">
                <a:extLst>
                  <a:ext uri="{FF2B5EF4-FFF2-40B4-BE49-F238E27FC236}">
                    <a16:creationId xmlns:a16="http://schemas.microsoft.com/office/drawing/2014/main" id="{BB26DAD9-4A18-4EAB-AEB6-77F7F9304047}"/>
                  </a:ext>
                </a:extLst>
              </p:cNvPr>
              <p:cNvSpPr/>
              <p:nvPr/>
            </p:nvSpPr>
            <p:spPr>
              <a:xfrm>
                <a:off x="7427000" y="2037025"/>
                <a:ext cx="527900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21116" h="3537" extrusionOk="0">
                    <a:moveTo>
                      <a:pt x="16045" y="3537"/>
                    </a:moveTo>
                    <a:cubicBezTo>
                      <a:pt x="15978" y="3537"/>
                      <a:pt x="15912" y="3503"/>
                      <a:pt x="15878" y="3437"/>
                    </a:cubicBezTo>
                    <a:cubicBezTo>
                      <a:pt x="15812" y="3336"/>
                      <a:pt x="15845" y="3203"/>
                      <a:pt x="15945" y="3136"/>
                    </a:cubicBezTo>
                    <a:lnTo>
                      <a:pt x="20115" y="434"/>
                    </a:lnTo>
                    <a:lnTo>
                      <a:pt x="234" y="434"/>
                    </a:lnTo>
                    <a:cubicBezTo>
                      <a:pt x="100" y="434"/>
                      <a:pt x="0" y="334"/>
                      <a:pt x="0" y="201"/>
                    </a:cubicBezTo>
                    <a:cubicBezTo>
                      <a:pt x="0" y="101"/>
                      <a:pt x="100" y="1"/>
                      <a:pt x="234" y="1"/>
                    </a:cubicBezTo>
                    <a:lnTo>
                      <a:pt x="20815" y="1"/>
                    </a:lnTo>
                    <a:cubicBezTo>
                      <a:pt x="21015" y="1"/>
                      <a:pt x="21115" y="268"/>
                      <a:pt x="20915" y="401"/>
                    </a:cubicBezTo>
                    <a:lnTo>
                      <a:pt x="16145" y="3503"/>
                    </a:lnTo>
                    <a:cubicBezTo>
                      <a:pt x="16112" y="3537"/>
                      <a:pt x="16078" y="3537"/>
                      <a:pt x="16045" y="35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0187;p51">
                <a:extLst>
                  <a:ext uri="{FF2B5EF4-FFF2-40B4-BE49-F238E27FC236}">
                    <a16:creationId xmlns:a16="http://schemas.microsoft.com/office/drawing/2014/main" id="{3B03A1C3-7FBC-402A-A80E-E9D4CF3FA62A}"/>
                  </a:ext>
                </a:extLst>
              </p:cNvPr>
              <p:cNvSpPr/>
              <p:nvPr/>
            </p:nvSpPr>
            <p:spPr>
              <a:xfrm>
                <a:off x="7709700" y="2037025"/>
                <a:ext cx="243525" cy="1823825"/>
              </a:xfrm>
              <a:custGeom>
                <a:avLst/>
                <a:gdLst/>
                <a:ahLst/>
                <a:cxnLst/>
                <a:rect l="l" t="t" r="r" b="b"/>
                <a:pathLst>
                  <a:path w="9741" h="72953" extrusionOk="0">
                    <a:moveTo>
                      <a:pt x="234" y="72953"/>
                    </a:moveTo>
                    <a:cubicBezTo>
                      <a:pt x="200" y="72953"/>
                      <a:pt x="134" y="72920"/>
                      <a:pt x="100" y="72886"/>
                    </a:cubicBezTo>
                    <a:cubicBezTo>
                      <a:pt x="0" y="72786"/>
                      <a:pt x="0" y="72653"/>
                      <a:pt x="100" y="72586"/>
                    </a:cubicBezTo>
                    <a:lnTo>
                      <a:pt x="2902" y="69884"/>
                    </a:lnTo>
                    <a:lnTo>
                      <a:pt x="9307" y="201"/>
                    </a:lnTo>
                    <a:cubicBezTo>
                      <a:pt x="9307" y="101"/>
                      <a:pt x="9407" y="1"/>
                      <a:pt x="9541" y="1"/>
                    </a:cubicBezTo>
                    <a:cubicBezTo>
                      <a:pt x="9641" y="34"/>
                      <a:pt x="9741" y="134"/>
                      <a:pt x="9741" y="234"/>
                    </a:cubicBezTo>
                    <a:lnTo>
                      <a:pt x="3303" y="70018"/>
                    </a:lnTo>
                    <a:cubicBezTo>
                      <a:pt x="3303" y="70051"/>
                      <a:pt x="3303" y="70118"/>
                      <a:pt x="3269" y="70151"/>
                    </a:cubicBezTo>
                    <a:lnTo>
                      <a:pt x="401" y="72886"/>
                    </a:lnTo>
                    <a:cubicBezTo>
                      <a:pt x="334" y="72920"/>
                      <a:pt x="301" y="72953"/>
                      <a:pt x="234" y="729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C7EA7F4-7854-4436-8591-4BC4D4710D40}"/>
              </a:ext>
            </a:extLst>
          </p:cNvPr>
          <p:cNvCxnSpPr>
            <a:cxnSpLocks/>
          </p:cNvCxnSpPr>
          <p:nvPr/>
        </p:nvCxnSpPr>
        <p:spPr>
          <a:xfrm flipH="1">
            <a:off x="10242321" y="2805261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447782C4-5944-42A7-8641-BA1E36E56C96}"/>
              </a:ext>
            </a:extLst>
          </p:cNvPr>
          <p:cNvCxnSpPr>
            <a:cxnSpLocks/>
          </p:cNvCxnSpPr>
          <p:nvPr/>
        </p:nvCxnSpPr>
        <p:spPr>
          <a:xfrm flipH="1">
            <a:off x="10466095" y="2800508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oogle Shape;12756;p79">
            <a:extLst>
              <a:ext uri="{FF2B5EF4-FFF2-40B4-BE49-F238E27FC236}">
                <a16:creationId xmlns:a16="http://schemas.microsoft.com/office/drawing/2014/main" id="{881E8931-E903-4FBC-97E4-799B24C34F46}"/>
              </a:ext>
            </a:extLst>
          </p:cNvPr>
          <p:cNvGrpSpPr/>
          <p:nvPr/>
        </p:nvGrpSpPr>
        <p:grpSpPr>
          <a:xfrm>
            <a:off x="9153794" y="4350853"/>
            <a:ext cx="906613" cy="1102003"/>
            <a:chOff x="1839250" y="218300"/>
            <a:chExt cx="3899875" cy="5201150"/>
          </a:xfrm>
        </p:grpSpPr>
        <p:sp>
          <p:nvSpPr>
            <p:cNvPr id="102" name="Google Shape;12757;p79">
              <a:extLst>
                <a:ext uri="{FF2B5EF4-FFF2-40B4-BE49-F238E27FC236}">
                  <a16:creationId xmlns:a16="http://schemas.microsoft.com/office/drawing/2014/main" id="{F4C1F9AB-F681-46BA-A27C-8D8A48029AFD}"/>
                </a:ext>
              </a:extLst>
            </p:cNvPr>
            <p:cNvSpPr/>
            <p:nvPr/>
          </p:nvSpPr>
          <p:spPr>
            <a:xfrm>
              <a:off x="1839250" y="1703775"/>
              <a:ext cx="772475" cy="683350"/>
            </a:xfrm>
            <a:custGeom>
              <a:avLst/>
              <a:gdLst/>
              <a:ahLst/>
              <a:cxnLst/>
              <a:rect l="l" t="t" r="r" b="b"/>
              <a:pathLst>
                <a:path w="30899" h="27334" extrusionOk="0">
                  <a:moveTo>
                    <a:pt x="29869" y="15529"/>
                  </a:moveTo>
                  <a:cubicBezTo>
                    <a:pt x="30899" y="6576"/>
                    <a:pt x="16559" y="0"/>
                    <a:pt x="8082" y="3803"/>
                  </a:cubicBezTo>
                  <a:cubicBezTo>
                    <a:pt x="1189" y="6814"/>
                    <a:pt x="1" y="17034"/>
                    <a:pt x="5864" y="21629"/>
                  </a:cubicBezTo>
                  <a:cubicBezTo>
                    <a:pt x="13231" y="27333"/>
                    <a:pt x="28759" y="24402"/>
                    <a:pt x="29869" y="1552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758;p79">
              <a:extLst>
                <a:ext uri="{FF2B5EF4-FFF2-40B4-BE49-F238E27FC236}">
                  <a16:creationId xmlns:a16="http://schemas.microsoft.com/office/drawing/2014/main" id="{0196AAC0-5804-4112-80D2-EBB7F1215482}"/>
                </a:ext>
              </a:extLst>
            </p:cNvPr>
            <p:cNvSpPr/>
            <p:nvPr/>
          </p:nvSpPr>
          <p:spPr>
            <a:xfrm>
              <a:off x="1936300" y="2004825"/>
              <a:ext cx="198100" cy="231750"/>
            </a:xfrm>
            <a:custGeom>
              <a:avLst/>
              <a:gdLst/>
              <a:ahLst/>
              <a:cxnLst/>
              <a:rect l="l" t="t" r="r" b="b"/>
              <a:pathLst>
                <a:path w="7924" h="9270" extrusionOk="0">
                  <a:moveTo>
                    <a:pt x="6814" y="8795"/>
                  </a:moveTo>
                  <a:cubicBezTo>
                    <a:pt x="7686" y="8319"/>
                    <a:pt x="7923" y="7210"/>
                    <a:pt x="7290" y="6418"/>
                  </a:cubicBezTo>
                  <a:cubicBezTo>
                    <a:pt x="7052" y="6101"/>
                    <a:pt x="5547" y="6022"/>
                    <a:pt x="4358" y="5071"/>
                  </a:cubicBezTo>
                  <a:cubicBezTo>
                    <a:pt x="2774" y="3883"/>
                    <a:pt x="476" y="1"/>
                    <a:pt x="397" y="634"/>
                  </a:cubicBezTo>
                  <a:cubicBezTo>
                    <a:pt x="1" y="3328"/>
                    <a:pt x="2298" y="7289"/>
                    <a:pt x="4358" y="8399"/>
                  </a:cubicBezTo>
                  <a:cubicBezTo>
                    <a:pt x="5388" y="8953"/>
                    <a:pt x="6022" y="9270"/>
                    <a:pt x="6814" y="879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759;p79">
              <a:extLst>
                <a:ext uri="{FF2B5EF4-FFF2-40B4-BE49-F238E27FC236}">
                  <a16:creationId xmlns:a16="http://schemas.microsoft.com/office/drawing/2014/main" id="{FA3FBF02-DB7C-45BF-B0A4-F16B0FEFBB4A}"/>
                </a:ext>
              </a:extLst>
            </p:cNvPr>
            <p:cNvSpPr/>
            <p:nvPr/>
          </p:nvSpPr>
          <p:spPr>
            <a:xfrm>
              <a:off x="3182125" y="517375"/>
              <a:ext cx="1352775" cy="3907800"/>
            </a:xfrm>
            <a:custGeom>
              <a:avLst/>
              <a:gdLst/>
              <a:ahLst/>
              <a:cxnLst/>
              <a:rect l="l" t="t" r="r" b="b"/>
              <a:pathLst>
                <a:path w="54111" h="156312" fill="none" extrusionOk="0">
                  <a:moveTo>
                    <a:pt x="54111" y="156312"/>
                  </a:moveTo>
                  <a:cubicBezTo>
                    <a:pt x="29947" y="134445"/>
                    <a:pt x="0" y="39296"/>
                    <a:pt x="12755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760;p79">
              <a:extLst>
                <a:ext uri="{FF2B5EF4-FFF2-40B4-BE49-F238E27FC236}">
                  <a16:creationId xmlns:a16="http://schemas.microsoft.com/office/drawing/2014/main" id="{725FB2BB-E798-46EC-A9A8-F7DDA898B696}"/>
                </a:ext>
              </a:extLst>
            </p:cNvPr>
            <p:cNvSpPr/>
            <p:nvPr/>
          </p:nvSpPr>
          <p:spPr>
            <a:xfrm>
              <a:off x="3073175" y="1602750"/>
              <a:ext cx="471425" cy="513025"/>
            </a:xfrm>
            <a:custGeom>
              <a:avLst/>
              <a:gdLst/>
              <a:ahLst/>
              <a:cxnLst/>
              <a:rect l="l" t="t" r="r" b="b"/>
              <a:pathLst>
                <a:path w="18857" h="20521" fill="none" extrusionOk="0">
                  <a:moveTo>
                    <a:pt x="18856" y="20520"/>
                  </a:moveTo>
                  <a:cubicBezTo>
                    <a:pt x="18540" y="16163"/>
                    <a:pt x="7210" y="1"/>
                    <a:pt x="1" y="714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761;p79">
              <a:extLst>
                <a:ext uri="{FF2B5EF4-FFF2-40B4-BE49-F238E27FC236}">
                  <a16:creationId xmlns:a16="http://schemas.microsoft.com/office/drawing/2014/main" id="{C175E95F-8C7A-4CA1-8D57-8B4B4509AD63}"/>
                </a:ext>
              </a:extLst>
            </p:cNvPr>
            <p:cNvSpPr/>
            <p:nvPr/>
          </p:nvSpPr>
          <p:spPr>
            <a:xfrm>
              <a:off x="4267500" y="3430875"/>
              <a:ext cx="556575" cy="722950"/>
            </a:xfrm>
            <a:custGeom>
              <a:avLst/>
              <a:gdLst/>
              <a:ahLst/>
              <a:cxnLst/>
              <a:rect l="l" t="t" r="r" b="b"/>
              <a:pathLst>
                <a:path w="22263" h="28918" fill="none" extrusionOk="0">
                  <a:moveTo>
                    <a:pt x="1823" y="28918"/>
                  </a:moveTo>
                  <a:cubicBezTo>
                    <a:pt x="555" y="24798"/>
                    <a:pt x="0" y="1"/>
                    <a:pt x="2226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762;p79">
              <a:extLst>
                <a:ext uri="{FF2B5EF4-FFF2-40B4-BE49-F238E27FC236}">
                  <a16:creationId xmlns:a16="http://schemas.microsoft.com/office/drawing/2014/main" id="{71454A3D-3F42-4AA3-A7C4-E0764E0E1138}"/>
                </a:ext>
              </a:extLst>
            </p:cNvPr>
            <p:cNvSpPr/>
            <p:nvPr/>
          </p:nvSpPr>
          <p:spPr>
            <a:xfrm>
              <a:off x="3556450" y="4274625"/>
              <a:ext cx="871500" cy="287225"/>
            </a:xfrm>
            <a:custGeom>
              <a:avLst/>
              <a:gdLst/>
              <a:ahLst/>
              <a:cxnLst/>
              <a:rect l="l" t="t" r="r" b="b"/>
              <a:pathLst>
                <a:path w="34860" h="11489" fill="none" extrusionOk="0">
                  <a:moveTo>
                    <a:pt x="34860" y="1427"/>
                  </a:moveTo>
                  <a:cubicBezTo>
                    <a:pt x="30819" y="0"/>
                    <a:pt x="7765" y="5229"/>
                    <a:pt x="1" y="11488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763;p79">
              <a:extLst>
                <a:ext uri="{FF2B5EF4-FFF2-40B4-BE49-F238E27FC236}">
                  <a16:creationId xmlns:a16="http://schemas.microsoft.com/office/drawing/2014/main" id="{B4115086-A085-46D4-B4D3-E08A05FCC966}"/>
                </a:ext>
              </a:extLst>
            </p:cNvPr>
            <p:cNvSpPr/>
            <p:nvPr/>
          </p:nvSpPr>
          <p:spPr>
            <a:xfrm>
              <a:off x="2782025" y="1565125"/>
              <a:ext cx="2396575" cy="3355200"/>
            </a:xfrm>
            <a:custGeom>
              <a:avLst/>
              <a:gdLst/>
              <a:ahLst/>
              <a:cxnLst/>
              <a:rect l="l" t="t" r="r" b="b"/>
              <a:pathLst>
                <a:path w="95863" h="134208" fill="none" extrusionOk="0">
                  <a:moveTo>
                    <a:pt x="95863" y="134208"/>
                  </a:moveTo>
                  <a:cubicBezTo>
                    <a:pt x="61479" y="115431"/>
                    <a:pt x="12756" y="51338"/>
                    <a:pt x="1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764;p79">
              <a:extLst>
                <a:ext uri="{FF2B5EF4-FFF2-40B4-BE49-F238E27FC236}">
                  <a16:creationId xmlns:a16="http://schemas.microsoft.com/office/drawing/2014/main" id="{61677F17-2422-4342-93EF-D1E12476AC17}"/>
                </a:ext>
              </a:extLst>
            </p:cNvPr>
            <p:cNvSpPr/>
            <p:nvPr/>
          </p:nvSpPr>
          <p:spPr>
            <a:xfrm>
              <a:off x="2275000" y="1834500"/>
              <a:ext cx="770475" cy="683325"/>
            </a:xfrm>
            <a:custGeom>
              <a:avLst/>
              <a:gdLst/>
              <a:ahLst/>
              <a:cxnLst/>
              <a:rect l="l" t="t" r="r" b="b"/>
              <a:pathLst>
                <a:path w="30819" h="27333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2" y="23530"/>
                  </a:cubicBezTo>
                  <a:cubicBezTo>
                    <a:pt x="1189" y="20440"/>
                    <a:pt x="0" y="10141"/>
                    <a:pt x="5942" y="5625"/>
                  </a:cubicBezTo>
                  <a:cubicBezTo>
                    <a:pt x="13310" y="0"/>
                    <a:pt x="28838" y="3090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765;p79">
              <a:extLst>
                <a:ext uri="{FF2B5EF4-FFF2-40B4-BE49-F238E27FC236}">
                  <a16:creationId xmlns:a16="http://schemas.microsoft.com/office/drawing/2014/main" id="{972ACCAF-4E97-434A-888F-888801C5C925}"/>
                </a:ext>
              </a:extLst>
            </p:cNvPr>
            <p:cNvSpPr/>
            <p:nvPr/>
          </p:nvSpPr>
          <p:spPr>
            <a:xfrm>
              <a:off x="2625575" y="1979075"/>
              <a:ext cx="93100" cy="91150"/>
            </a:xfrm>
            <a:custGeom>
              <a:avLst/>
              <a:gdLst/>
              <a:ahLst/>
              <a:cxnLst/>
              <a:rect l="l" t="t" r="r" b="b"/>
              <a:pathLst>
                <a:path w="3724" h="3646" extrusionOk="0">
                  <a:moveTo>
                    <a:pt x="1981" y="159"/>
                  </a:moveTo>
                  <a:cubicBezTo>
                    <a:pt x="3328" y="397"/>
                    <a:pt x="3724" y="2061"/>
                    <a:pt x="2615" y="2853"/>
                  </a:cubicBezTo>
                  <a:cubicBezTo>
                    <a:pt x="1505" y="3645"/>
                    <a:pt x="0" y="2694"/>
                    <a:pt x="238" y="1427"/>
                  </a:cubicBezTo>
                  <a:cubicBezTo>
                    <a:pt x="396" y="555"/>
                    <a:pt x="118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766;p79">
              <a:extLst>
                <a:ext uri="{FF2B5EF4-FFF2-40B4-BE49-F238E27FC236}">
                  <a16:creationId xmlns:a16="http://schemas.microsoft.com/office/drawing/2014/main" id="{BF99584E-949C-411E-A7C5-E6A35F6F0C73}"/>
                </a:ext>
              </a:extLst>
            </p:cNvPr>
            <p:cNvSpPr/>
            <p:nvPr/>
          </p:nvSpPr>
          <p:spPr>
            <a:xfrm>
              <a:off x="2372050" y="1985025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7051" y="3169"/>
                    <a:pt x="5546" y="3249"/>
                    <a:pt x="4358" y="4120"/>
                  </a:cubicBezTo>
                  <a:cubicBezTo>
                    <a:pt x="2773" y="5388"/>
                    <a:pt x="397" y="9191"/>
                    <a:pt x="397" y="8557"/>
                  </a:cubicBezTo>
                  <a:cubicBezTo>
                    <a:pt x="0" y="5863"/>
                    <a:pt x="2377" y="1902"/>
                    <a:pt x="4358" y="793"/>
                  </a:cubicBezTo>
                  <a:cubicBezTo>
                    <a:pt x="5388" y="238"/>
                    <a:pt x="6021" y="0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767;p79">
              <a:extLst>
                <a:ext uri="{FF2B5EF4-FFF2-40B4-BE49-F238E27FC236}">
                  <a16:creationId xmlns:a16="http://schemas.microsoft.com/office/drawing/2014/main" id="{D44A4708-27F1-499F-8769-082CAC67E462}"/>
                </a:ext>
              </a:extLst>
            </p:cNvPr>
            <p:cNvSpPr/>
            <p:nvPr/>
          </p:nvSpPr>
          <p:spPr>
            <a:xfrm>
              <a:off x="3225700" y="2030575"/>
              <a:ext cx="91125" cy="91125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2298" y="3407"/>
                  </a:moveTo>
                  <a:cubicBezTo>
                    <a:pt x="951" y="3645"/>
                    <a:pt x="0" y="2140"/>
                    <a:pt x="792" y="1031"/>
                  </a:cubicBezTo>
                  <a:cubicBezTo>
                    <a:pt x="1585" y="1"/>
                    <a:pt x="3328" y="397"/>
                    <a:pt x="3486" y="1664"/>
                  </a:cubicBezTo>
                  <a:cubicBezTo>
                    <a:pt x="3645" y="2536"/>
                    <a:pt x="3090" y="3249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768;p79">
              <a:extLst>
                <a:ext uri="{FF2B5EF4-FFF2-40B4-BE49-F238E27FC236}">
                  <a16:creationId xmlns:a16="http://schemas.microsoft.com/office/drawing/2014/main" id="{295F06C2-1E8C-40BF-B952-C607C4437594}"/>
                </a:ext>
              </a:extLst>
            </p:cNvPr>
            <p:cNvSpPr/>
            <p:nvPr/>
          </p:nvSpPr>
          <p:spPr>
            <a:xfrm>
              <a:off x="2096750" y="229597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09" y="11964"/>
                  </a:moveTo>
                  <a:cubicBezTo>
                    <a:pt x="30739" y="20916"/>
                    <a:pt x="16320" y="27333"/>
                    <a:pt x="7923" y="23451"/>
                  </a:cubicBezTo>
                  <a:cubicBezTo>
                    <a:pt x="1109" y="20362"/>
                    <a:pt x="0" y="10142"/>
                    <a:pt x="5942" y="5626"/>
                  </a:cubicBezTo>
                  <a:cubicBezTo>
                    <a:pt x="13231" y="1"/>
                    <a:pt x="28759" y="3011"/>
                    <a:pt x="29709" y="1196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769;p79">
              <a:extLst>
                <a:ext uri="{FF2B5EF4-FFF2-40B4-BE49-F238E27FC236}">
                  <a16:creationId xmlns:a16="http://schemas.microsoft.com/office/drawing/2014/main" id="{5688AD15-61DE-42CD-81FD-0B08DAF15831}"/>
                </a:ext>
              </a:extLst>
            </p:cNvPr>
            <p:cNvSpPr/>
            <p:nvPr/>
          </p:nvSpPr>
          <p:spPr>
            <a:xfrm>
              <a:off x="2193800" y="2444525"/>
              <a:ext cx="196100" cy="229775"/>
            </a:xfrm>
            <a:custGeom>
              <a:avLst/>
              <a:gdLst/>
              <a:ahLst/>
              <a:cxnLst/>
              <a:rect l="l" t="t" r="r" b="b"/>
              <a:pathLst>
                <a:path w="7844" h="9191" extrusionOk="0">
                  <a:moveTo>
                    <a:pt x="6813" y="476"/>
                  </a:moveTo>
                  <a:cubicBezTo>
                    <a:pt x="7606" y="951"/>
                    <a:pt x="7843" y="2060"/>
                    <a:pt x="7210" y="2853"/>
                  </a:cubicBezTo>
                  <a:cubicBezTo>
                    <a:pt x="6972" y="3170"/>
                    <a:pt x="5467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08" y="318"/>
                    <a:pt x="6021" y="1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770;p79">
              <a:extLst>
                <a:ext uri="{FF2B5EF4-FFF2-40B4-BE49-F238E27FC236}">
                  <a16:creationId xmlns:a16="http://schemas.microsoft.com/office/drawing/2014/main" id="{5EB3527A-CB97-45B1-8FD5-57BBF07382E8}"/>
                </a:ext>
              </a:extLst>
            </p:cNvPr>
            <p:cNvSpPr/>
            <p:nvPr/>
          </p:nvSpPr>
          <p:spPr>
            <a:xfrm>
              <a:off x="2494850" y="294562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89" y="12043"/>
                  </a:moveTo>
                  <a:cubicBezTo>
                    <a:pt x="30739" y="20916"/>
                    <a:pt x="16321" y="27333"/>
                    <a:pt x="8002" y="23530"/>
                  </a:cubicBezTo>
                  <a:cubicBezTo>
                    <a:pt x="1109" y="20441"/>
                    <a:pt x="0" y="10221"/>
                    <a:pt x="5942" y="5625"/>
                  </a:cubicBezTo>
                  <a:cubicBezTo>
                    <a:pt x="13231" y="1"/>
                    <a:pt x="28759" y="3090"/>
                    <a:pt x="29789" y="1204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771;p79">
              <a:extLst>
                <a:ext uri="{FF2B5EF4-FFF2-40B4-BE49-F238E27FC236}">
                  <a16:creationId xmlns:a16="http://schemas.microsoft.com/office/drawing/2014/main" id="{587A0370-C5E8-4861-971F-6ED95BF31077}"/>
                </a:ext>
              </a:extLst>
            </p:cNvPr>
            <p:cNvSpPr/>
            <p:nvPr/>
          </p:nvSpPr>
          <p:spPr>
            <a:xfrm>
              <a:off x="2845425" y="3090200"/>
              <a:ext cx="91125" cy="91150"/>
            </a:xfrm>
            <a:custGeom>
              <a:avLst/>
              <a:gdLst/>
              <a:ahLst/>
              <a:cxnLst/>
              <a:rect l="l" t="t" r="r" b="b"/>
              <a:pathLst>
                <a:path w="3645" h="3646" extrusionOk="0">
                  <a:moveTo>
                    <a:pt x="1981" y="159"/>
                  </a:moveTo>
                  <a:cubicBezTo>
                    <a:pt x="3248" y="397"/>
                    <a:pt x="3644" y="2061"/>
                    <a:pt x="2535" y="2853"/>
                  </a:cubicBezTo>
                  <a:cubicBezTo>
                    <a:pt x="1426" y="3645"/>
                    <a:pt x="0" y="2695"/>
                    <a:pt x="238" y="1427"/>
                  </a:cubicBezTo>
                  <a:cubicBezTo>
                    <a:pt x="317" y="556"/>
                    <a:pt x="110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772;p79">
              <a:extLst>
                <a:ext uri="{FF2B5EF4-FFF2-40B4-BE49-F238E27FC236}">
                  <a16:creationId xmlns:a16="http://schemas.microsoft.com/office/drawing/2014/main" id="{86350C61-9F93-40AC-814B-DBA8FA57D453}"/>
                </a:ext>
              </a:extLst>
            </p:cNvPr>
            <p:cNvSpPr/>
            <p:nvPr/>
          </p:nvSpPr>
          <p:spPr>
            <a:xfrm>
              <a:off x="2591900" y="3096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6972" y="3170"/>
                    <a:pt x="5546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88" y="318"/>
                    <a:pt x="6021" y="1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773;p79">
              <a:extLst>
                <a:ext uri="{FF2B5EF4-FFF2-40B4-BE49-F238E27FC236}">
                  <a16:creationId xmlns:a16="http://schemas.microsoft.com/office/drawing/2014/main" id="{C532CCA3-FADC-4A9D-8D94-C7AC6779CEC2}"/>
                </a:ext>
              </a:extLst>
            </p:cNvPr>
            <p:cNvSpPr/>
            <p:nvPr/>
          </p:nvSpPr>
          <p:spPr>
            <a:xfrm>
              <a:off x="2425525" y="2507900"/>
              <a:ext cx="917050" cy="764550"/>
            </a:xfrm>
            <a:custGeom>
              <a:avLst/>
              <a:gdLst/>
              <a:ahLst/>
              <a:cxnLst/>
              <a:rect l="l" t="t" r="r" b="b"/>
              <a:pathLst>
                <a:path w="36682" h="30582" extrusionOk="0">
                  <a:moveTo>
                    <a:pt x="34146" y="11013"/>
                  </a:moveTo>
                  <a:cubicBezTo>
                    <a:pt x="31611" y="1031"/>
                    <a:pt x="13548" y="1"/>
                    <a:pt x="6101" y="7527"/>
                  </a:cubicBezTo>
                  <a:cubicBezTo>
                    <a:pt x="0" y="13707"/>
                    <a:pt x="2932" y="25115"/>
                    <a:pt x="11171" y="27571"/>
                  </a:cubicBezTo>
                  <a:cubicBezTo>
                    <a:pt x="21312" y="30582"/>
                    <a:pt x="36681" y="20995"/>
                    <a:pt x="34146" y="1101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774;p79">
              <a:extLst>
                <a:ext uri="{FF2B5EF4-FFF2-40B4-BE49-F238E27FC236}">
                  <a16:creationId xmlns:a16="http://schemas.microsoft.com/office/drawing/2014/main" id="{CB5820F3-82FF-4F5C-8F23-D3C641C34961}"/>
                </a:ext>
              </a:extLst>
            </p:cNvPr>
            <p:cNvSpPr/>
            <p:nvPr/>
          </p:nvSpPr>
          <p:spPr>
            <a:xfrm>
              <a:off x="2564175" y="2957500"/>
              <a:ext cx="279275" cy="188200"/>
            </a:xfrm>
            <a:custGeom>
              <a:avLst/>
              <a:gdLst/>
              <a:ahLst/>
              <a:cxnLst/>
              <a:rect l="l" t="t" r="r" b="b"/>
              <a:pathLst>
                <a:path w="11171" h="7528" extrusionOk="0">
                  <a:moveTo>
                    <a:pt x="10379" y="6735"/>
                  </a:moveTo>
                  <a:cubicBezTo>
                    <a:pt x="11171" y="5864"/>
                    <a:pt x="10933" y="4517"/>
                    <a:pt x="9903" y="3962"/>
                  </a:cubicBezTo>
                  <a:cubicBezTo>
                    <a:pt x="9507" y="3724"/>
                    <a:pt x="7923" y="4279"/>
                    <a:pt x="6180" y="3804"/>
                  </a:cubicBezTo>
                  <a:cubicBezTo>
                    <a:pt x="4041" y="3091"/>
                    <a:pt x="0" y="1"/>
                    <a:pt x="159" y="714"/>
                  </a:cubicBezTo>
                  <a:cubicBezTo>
                    <a:pt x="872" y="3724"/>
                    <a:pt x="4991" y="6973"/>
                    <a:pt x="7606" y="7369"/>
                  </a:cubicBezTo>
                  <a:cubicBezTo>
                    <a:pt x="8953" y="7527"/>
                    <a:pt x="9824" y="7527"/>
                    <a:pt x="10379" y="67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775;p79">
              <a:extLst>
                <a:ext uri="{FF2B5EF4-FFF2-40B4-BE49-F238E27FC236}">
                  <a16:creationId xmlns:a16="http://schemas.microsoft.com/office/drawing/2014/main" id="{0DC024BB-4894-4310-ADD6-566017631106}"/>
                </a:ext>
              </a:extLst>
            </p:cNvPr>
            <p:cNvSpPr/>
            <p:nvPr/>
          </p:nvSpPr>
          <p:spPr>
            <a:xfrm>
              <a:off x="3705000" y="2167250"/>
              <a:ext cx="556575" cy="724925"/>
            </a:xfrm>
            <a:custGeom>
              <a:avLst/>
              <a:gdLst/>
              <a:ahLst/>
              <a:cxnLst/>
              <a:rect l="l" t="t" r="r" b="b"/>
              <a:pathLst>
                <a:path w="22263" h="28997" fill="none" extrusionOk="0">
                  <a:moveTo>
                    <a:pt x="1823" y="28996"/>
                  </a:moveTo>
                  <a:cubicBezTo>
                    <a:pt x="555" y="24877"/>
                    <a:pt x="1" y="0"/>
                    <a:pt x="22263" y="79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776;p79">
              <a:extLst>
                <a:ext uri="{FF2B5EF4-FFF2-40B4-BE49-F238E27FC236}">
                  <a16:creationId xmlns:a16="http://schemas.microsoft.com/office/drawing/2014/main" id="{D90D15EE-BB62-4CE8-9B9F-6BFD1A5DB2ED}"/>
                </a:ext>
              </a:extLst>
            </p:cNvPr>
            <p:cNvSpPr/>
            <p:nvPr/>
          </p:nvSpPr>
          <p:spPr>
            <a:xfrm>
              <a:off x="4671550" y="4086475"/>
              <a:ext cx="776425" cy="762550"/>
            </a:xfrm>
            <a:custGeom>
              <a:avLst/>
              <a:gdLst/>
              <a:ahLst/>
              <a:cxnLst/>
              <a:rect l="l" t="t" r="r" b="b"/>
              <a:pathLst>
                <a:path w="31057" h="30502" extrusionOk="0">
                  <a:moveTo>
                    <a:pt x="6259" y="24005"/>
                  </a:moveTo>
                  <a:cubicBezTo>
                    <a:pt x="0" y="17509"/>
                    <a:pt x="7606" y="3724"/>
                    <a:pt x="16637" y="1664"/>
                  </a:cubicBezTo>
                  <a:cubicBezTo>
                    <a:pt x="23926" y="0"/>
                    <a:pt x="31056" y="7447"/>
                    <a:pt x="29076" y="14657"/>
                  </a:cubicBezTo>
                  <a:cubicBezTo>
                    <a:pt x="26620" y="23609"/>
                    <a:pt x="12439" y="30502"/>
                    <a:pt x="6259" y="2400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777;p79">
              <a:extLst>
                <a:ext uri="{FF2B5EF4-FFF2-40B4-BE49-F238E27FC236}">
                  <a16:creationId xmlns:a16="http://schemas.microsoft.com/office/drawing/2014/main" id="{FD790BCC-8274-4506-8384-2908E3EAF9F5}"/>
                </a:ext>
              </a:extLst>
            </p:cNvPr>
            <p:cNvSpPr/>
            <p:nvPr/>
          </p:nvSpPr>
          <p:spPr>
            <a:xfrm>
              <a:off x="5129075" y="4518250"/>
              <a:ext cx="89150" cy="97075"/>
            </a:xfrm>
            <a:custGeom>
              <a:avLst/>
              <a:gdLst/>
              <a:ahLst/>
              <a:cxnLst/>
              <a:rect l="l" t="t" r="r" b="b"/>
              <a:pathLst>
                <a:path w="3566" h="3883" extrusionOk="0">
                  <a:moveTo>
                    <a:pt x="2615" y="3248"/>
                  </a:moveTo>
                  <a:cubicBezTo>
                    <a:pt x="1347" y="3882"/>
                    <a:pt x="0" y="2694"/>
                    <a:pt x="396" y="1426"/>
                  </a:cubicBezTo>
                  <a:cubicBezTo>
                    <a:pt x="872" y="159"/>
                    <a:pt x="2615" y="0"/>
                    <a:pt x="3248" y="1268"/>
                  </a:cubicBezTo>
                  <a:cubicBezTo>
                    <a:pt x="3565" y="1981"/>
                    <a:pt x="3248" y="2852"/>
                    <a:pt x="2615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778;p79">
              <a:extLst>
                <a:ext uri="{FF2B5EF4-FFF2-40B4-BE49-F238E27FC236}">
                  <a16:creationId xmlns:a16="http://schemas.microsoft.com/office/drawing/2014/main" id="{18029EFD-662A-4317-97ED-06C16D15312D}"/>
                </a:ext>
              </a:extLst>
            </p:cNvPr>
            <p:cNvSpPr/>
            <p:nvPr/>
          </p:nvSpPr>
          <p:spPr>
            <a:xfrm>
              <a:off x="5243950" y="4238975"/>
              <a:ext cx="114900" cy="273350"/>
            </a:xfrm>
            <a:custGeom>
              <a:avLst/>
              <a:gdLst/>
              <a:ahLst/>
              <a:cxnLst/>
              <a:rect l="l" t="t" r="r" b="b"/>
              <a:pathLst>
                <a:path w="4596" h="10934" extrusionOk="0">
                  <a:moveTo>
                    <a:pt x="1902" y="10775"/>
                  </a:moveTo>
                  <a:cubicBezTo>
                    <a:pt x="872" y="10933"/>
                    <a:pt x="0" y="10141"/>
                    <a:pt x="79" y="9191"/>
                  </a:cubicBezTo>
                  <a:cubicBezTo>
                    <a:pt x="79" y="8715"/>
                    <a:pt x="1189" y="7844"/>
                    <a:pt x="1664" y="6338"/>
                  </a:cubicBezTo>
                  <a:cubicBezTo>
                    <a:pt x="2139" y="4437"/>
                    <a:pt x="1664" y="0"/>
                    <a:pt x="2139" y="397"/>
                  </a:cubicBezTo>
                  <a:cubicBezTo>
                    <a:pt x="4041" y="2377"/>
                    <a:pt x="4595" y="6893"/>
                    <a:pt x="3565" y="9032"/>
                  </a:cubicBezTo>
                  <a:cubicBezTo>
                    <a:pt x="3090" y="10062"/>
                    <a:pt x="2773" y="10696"/>
                    <a:pt x="1902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779;p79">
              <a:extLst>
                <a:ext uri="{FF2B5EF4-FFF2-40B4-BE49-F238E27FC236}">
                  <a16:creationId xmlns:a16="http://schemas.microsoft.com/office/drawing/2014/main" id="{1B71E22F-CD24-48C4-BD47-7E61FC8D1505}"/>
                </a:ext>
              </a:extLst>
            </p:cNvPr>
            <p:cNvSpPr/>
            <p:nvPr/>
          </p:nvSpPr>
          <p:spPr>
            <a:xfrm>
              <a:off x="4946850" y="4678675"/>
              <a:ext cx="792275" cy="740775"/>
            </a:xfrm>
            <a:custGeom>
              <a:avLst/>
              <a:gdLst/>
              <a:ahLst/>
              <a:cxnLst/>
              <a:rect l="l" t="t" r="r" b="b"/>
              <a:pathLst>
                <a:path w="31691" h="29631" extrusionOk="0">
                  <a:moveTo>
                    <a:pt x="5705" y="6893"/>
                  </a:moveTo>
                  <a:cubicBezTo>
                    <a:pt x="11409" y="0"/>
                    <a:pt x="26065" y="5942"/>
                    <a:pt x="29155" y="14578"/>
                  </a:cubicBezTo>
                  <a:cubicBezTo>
                    <a:pt x="31690" y="21629"/>
                    <a:pt x="25115" y="29630"/>
                    <a:pt x="17668" y="28442"/>
                  </a:cubicBezTo>
                  <a:cubicBezTo>
                    <a:pt x="8557" y="27095"/>
                    <a:pt x="0" y="13865"/>
                    <a:pt x="5705" y="689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780;p79">
              <a:extLst>
                <a:ext uri="{FF2B5EF4-FFF2-40B4-BE49-F238E27FC236}">
                  <a16:creationId xmlns:a16="http://schemas.microsoft.com/office/drawing/2014/main" id="{AF7A3023-72EA-4C3D-8FEC-22516A60F5CB}"/>
                </a:ext>
              </a:extLst>
            </p:cNvPr>
            <p:cNvSpPr/>
            <p:nvPr/>
          </p:nvSpPr>
          <p:spPr>
            <a:xfrm>
              <a:off x="3419800" y="4209275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838" y="8160"/>
                  </a:moveTo>
                  <a:cubicBezTo>
                    <a:pt x="32641" y="16320"/>
                    <a:pt x="20995" y="26937"/>
                    <a:pt x="11805" y="25986"/>
                  </a:cubicBezTo>
                  <a:cubicBezTo>
                    <a:pt x="4358" y="25194"/>
                    <a:pt x="0" y="15845"/>
                    <a:pt x="4199" y="9665"/>
                  </a:cubicBezTo>
                  <a:cubicBezTo>
                    <a:pt x="9349" y="2060"/>
                    <a:pt x="25114" y="0"/>
                    <a:pt x="28838" y="816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81;p79">
              <a:extLst>
                <a:ext uri="{FF2B5EF4-FFF2-40B4-BE49-F238E27FC236}">
                  <a16:creationId xmlns:a16="http://schemas.microsoft.com/office/drawing/2014/main" id="{5A56530C-DDCB-4800-8EED-6C158CC3D560}"/>
                </a:ext>
              </a:extLst>
            </p:cNvPr>
            <p:cNvSpPr/>
            <p:nvPr/>
          </p:nvSpPr>
          <p:spPr>
            <a:xfrm>
              <a:off x="3518825" y="4369700"/>
              <a:ext cx="263450" cy="322850"/>
            </a:xfrm>
            <a:custGeom>
              <a:avLst/>
              <a:gdLst/>
              <a:ahLst/>
              <a:cxnLst/>
              <a:rect l="l" t="t" r="r" b="b"/>
              <a:pathLst>
                <a:path w="10538" h="12914" extrusionOk="0">
                  <a:moveTo>
                    <a:pt x="8240" y="159"/>
                  </a:moveTo>
                  <a:cubicBezTo>
                    <a:pt x="9587" y="238"/>
                    <a:pt x="10537" y="1189"/>
                    <a:pt x="9824" y="2535"/>
                  </a:cubicBezTo>
                  <a:cubicBezTo>
                    <a:pt x="9507" y="3011"/>
                    <a:pt x="7289" y="3803"/>
                    <a:pt x="5863" y="5467"/>
                  </a:cubicBezTo>
                  <a:cubicBezTo>
                    <a:pt x="3962" y="7606"/>
                    <a:pt x="1823" y="12914"/>
                    <a:pt x="1506" y="12280"/>
                  </a:cubicBezTo>
                  <a:cubicBezTo>
                    <a:pt x="0" y="9507"/>
                    <a:pt x="1981" y="4041"/>
                    <a:pt x="4754" y="1743"/>
                  </a:cubicBezTo>
                  <a:cubicBezTo>
                    <a:pt x="6101" y="634"/>
                    <a:pt x="6893" y="0"/>
                    <a:pt x="8240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82;p79">
              <a:extLst>
                <a:ext uri="{FF2B5EF4-FFF2-40B4-BE49-F238E27FC236}">
                  <a16:creationId xmlns:a16="http://schemas.microsoft.com/office/drawing/2014/main" id="{39A481D8-3043-4A9A-815E-D650515E3E01}"/>
                </a:ext>
              </a:extLst>
            </p:cNvPr>
            <p:cNvSpPr/>
            <p:nvPr/>
          </p:nvSpPr>
          <p:spPr>
            <a:xfrm>
              <a:off x="3164300" y="3565550"/>
              <a:ext cx="804150" cy="659575"/>
            </a:xfrm>
            <a:custGeom>
              <a:avLst/>
              <a:gdLst/>
              <a:ahLst/>
              <a:cxnLst/>
              <a:rect l="l" t="t" r="r" b="b"/>
              <a:pathLst>
                <a:path w="32166" h="26383" extrusionOk="0">
                  <a:moveTo>
                    <a:pt x="29630" y="8953"/>
                  </a:moveTo>
                  <a:cubicBezTo>
                    <a:pt x="27095" y="318"/>
                    <a:pt x="11329" y="1"/>
                    <a:pt x="5071" y="6735"/>
                  </a:cubicBezTo>
                  <a:cubicBezTo>
                    <a:pt x="0" y="12281"/>
                    <a:pt x="2852" y="22184"/>
                    <a:pt x="10141" y="24085"/>
                  </a:cubicBezTo>
                  <a:cubicBezTo>
                    <a:pt x="19093" y="26383"/>
                    <a:pt x="32165" y="17589"/>
                    <a:pt x="29630" y="895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83;p79">
              <a:extLst>
                <a:ext uri="{FF2B5EF4-FFF2-40B4-BE49-F238E27FC236}">
                  <a16:creationId xmlns:a16="http://schemas.microsoft.com/office/drawing/2014/main" id="{2BB37FB0-6A43-42DF-B0C9-54AB36F806DA}"/>
                </a:ext>
              </a:extLst>
            </p:cNvPr>
            <p:cNvSpPr/>
            <p:nvPr/>
          </p:nvSpPr>
          <p:spPr>
            <a:xfrm>
              <a:off x="3287100" y="3961675"/>
              <a:ext cx="247600" cy="158475"/>
            </a:xfrm>
            <a:custGeom>
              <a:avLst/>
              <a:gdLst/>
              <a:ahLst/>
              <a:cxnLst/>
              <a:rect l="l" t="t" r="r" b="b"/>
              <a:pathLst>
                <a:path w="9904" h="6339" extrusionOk="0">
                  <a:moveTo>
                    <a:pt x="9269" y="5547"/>
                  </a:moveTo>
                  <a:cubicBezTo>
                    <a:pt x="9903" y="4754"/>
                    <a:pt x="9666" y="3645"/>
                    <a:pt x="8794" y="3170"/>
                  </a:cubicBezTo>
                  <a:cubicBezTo>
                    <a:pt x="8398" y="2932"/>
                    <a:pt x="7051" y="3487"/>
                    <a:pt x="5546" y="3091"/>
                  </a:cubicBezTo>
                  <a:cubicBezTo>
                    <a:pt x="3645" y="2615"/>
                    <a:pt x="0" y="1"/>
                    <a:pt x="159" y="635"/>
                  </a:cubicBezTo>
                  <a:cubicBezTo>
                    <a:pt x="872" y="3249"/>
                    <a:pt x="4595" y="5943"/>
                    <a:pt x="6893" y="6180"/>
                  </a:cubicBezTo>
                  <a:cubicBezTo>
                    <a:pt x="8081" y="6260"/>
                    <a:pt x="8794" y="6339"/>
                    <a:pt x="9269" y="5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84;p79">
              <a:extLst>
                <a:ext uri="{FF2B5EF4-FFF2-40B4-BE49-F238E27FC236}">
                  <a16:creationId xmlns:a16="http://schemas.microsoft.com/office/drawing/2014/main" id="{E6658DCA-76E7-457E-9745-B20F30572F96}"/>
                </a:ext>
              </a:extLst>
            </p:cNvPr>
            <p:cNvSpPr/>
            <p:nvPr/>
          </p:nvSpPr>
          <p:spPr>
            <a:xfrm>
              <a:off x="3471300" y="3864625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08"/>
                  </a:moveTo>
                  <a:cubicBezTo>
                    <a:pt x="27491" y="872"/>
                    <a:pt x="11805" y="1"/>
                    <a:pt x="5308" y="6577"/>
                  </a:cubicBezTo>
                  <a:cubicBezTo>
                    <a:pt x="0" y="11885"/>
                    <a:pt x="2535" y="21867"/>
                    <a:pt x="9745" y="24006"/>
                  </a:cubicBezTo>
                  <a:cubicBezTo>
                    <a:pt x="18618" y="26620"/>
                    <a:pt x="32007" y="18223"/>
                    <a:pt x="29789" y="95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85;p79">
              <a:extLst>
                <a:ext uri="{FF2B5EF4-FFF2-40B4-BE49-F238E27FC236}">
                  <a16:creationId xmlns:a16="http://schemas.microsoft.com/office/drawing/2014/main" id="{67991531-AE0C-4856-97A9-72C466498DC4}"/>
                </a:ext>
              </a:extLst>
            </p:cNvPr>
            <p:cNvSpPr/>
            <p:nvPr/>
          </p:nvSpPr>
          <p:spPr>
            <a:xfrm>
              <a:off x="3592100" y="4254825"/>
              <a:ext cx="283250" cy="154500"/>
            </a:xfrm>
            <a:custGeom>
              <a:avLst/>
              <a:gdLst/>
              <a:ahLst/>
              <a:cxnLst/>
              <a:rect l="l" t="t" r="r" b="b"/>
              <a:pathLst>
                <a:path w="11330" h="6180" extrusionOk="0">
                  <a:moveTo>
                    <a:pt x="10458" y="5388"/>
                  </a:moveTo>
                  <a:cubicBezTo>
                    <a:pt x="11330" y="4754"/>
                    <a:pt x="11092" y="3407"/>
                    <a:pt x="10142" y="3011"/>
                  </a:cubicBezTo>
                  <a:cubicBezTo>
                    <a:pt x="9666" y="2773"/>
                    <a:pt x="8002" y="3407"/>
                    <a:pt x="6260" y="3011"/>
                  </a:cubicBezTo>
                  <a:cubicBezTo>
                    <a:pt x="4041" y="2535"/>
                    <a:pt x="1" y="0"/>
                    <a:pt x="159" y="634"/>
                  </a:cubicBezTo>
                  <a:cubicBezTo>
                    <a:pt x="714" y="3248"/>
                    <a:pt x="4754" y="5942"/>
                    <a:pt x="7527" y="6101"/>
                  </a:cubicBezTo>
                  <a:cubicBezTo>
                    <a:pt x="8953" y="6180"/>
                    <a:pt x="9745" y="6180"/>
                    <a:pt x="10458" y="538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86;p79">
              <a:extLst>
                <a:ext uri="{FF2B5EF4-FFF2-40B4-BE49-F238E27FC236}">
                  <a16:creationId xmlns:a16="http://schemas.microsoft.com/office/drawing/2014/main" id="{E8CA83DC-0840-4B1B-BF1B-D19B9135B57C}"/>
                </a:ext>
              </a:extLst>
            </p:cNvPr>
            <p:cNvSpPr/>
            <p:nvPr/>
          </p:nvSpPr>
          <p:spPr>
            <a:xfrm>
              <a:off x="3879300" y="4308300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997" y="8240"/>
                  </a:moveTo>
                  <a:cubicBezTo>
                    <a:pt x="25352" y="0"/>
                    <a:pt x="9666" y="1743"/>
                    <a:pt x="4358" y="9349"/>
                  </a:cubicBezTo>
                  <a:cubicBezTo>
                    <a:pt x="0" y="15449"/>
                    <a:pt x="4199" y="24877"/>
                    <a:pt x="11646" y="25748"/>
                  </a:cubicBezTo>
                  <a:cubicBezTo>
                    <a:pt x="20836" y="26937"/>
                    <a:pt x="32641" y="16479"/>
                    <a:pt x="28997" y="82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87;p79">
              <a:extLst>
                <a:ext uri="{FF2B5EF4-FFF2-40B4-BE49-F238E27FC236}">
                  <a16:creationId xmlns:a16="http://schemas.microsoft.com/office/drawing/2014/main" id="{6F90671E-EFA3-4192-ACF4-D44E5E3BF97A}"/>
                </a:ext>
              </a:extLst>
            </p:cNvPr>
            <p:cNvSpPr/>
            <p:nvPr/>
          </p:nvSpPr>
          <p:spPr>
            <a:xfrm>
              <a:off x="4004075" y="4740075"/>
              <a:ext cx="316925" cy="148575"/>
            </a:xfrm>
            <a:custGeom>
              <a:avLst/>
              <a:gdLst/>
              <a:ahLst/>
              <a:cxnLst/>
              <a:rect l="l" t="t" r="r" b="b"/>
              <a:pathLst>
                <a:path w="12677" h="5943" extrusionOk="0">
                  <a:moveTo>
                    <a:pt x="11963" y="4754"/>
                  </a:moveTo>
                  <a:cubicBezTo>
                    <a:pt x="12676" y="3724"/>
                    <a:pt x="12122" y="2377"/>
                    <a:pt x="11013" y="2060"/>
                  </a:cubicBezTo>
                  <a:cubicBezTo>
                    <a:pt x="10537" y="1902"/>
                    <a:pt x="8953" y="2773"/>
                    <a:pt x="7131" y="2615"/>
                  </a:cubicBezTo>
                  <a:cubicBezTo>
                    <a:pt x="4754" y="2298"/>
                    <a:pt x="1" y="0"/>
                    <a:pt x="317" y="634"/>
                  </a:cubicBezTo>
                  <a:cubicBezTo>
                    <a:pt x="1506" y="3486"/>
                    <a:pt x="6339" y="5942"/>
                    <a:pt x="9191" y="5784"/>
                  </a:cubicBezTo>
                  <a:cubicBezTo>
                    <a:pt x="10617" y="5784"/>
                    <a:pt x="11409" y="5705"/>
                    <a:pt x="11963" y="47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88;p79">
              <a:extLst>
                <a:ext uri="{FF2B5EF4-FFF2-40B4-BE49-F238E27FC236}">
                  <a16:creationId xmlns:a16="http://schemas.microsoft.com/office/drawing/2014/main" id="{81A34231-042D-4241-8458-7DB7EB9C703D}"/>
                </a:ext>
              </a:extLst>
            </p:cNvPr>
            <p:cNvSpPr/>
            <p:nvPr/>
          </p:nvSpPr>
          <p:spPr>
            <a:xfrm>
              <a:off x="4320975" y="4605400"/>
              <a:ext cx="758600" cy="780375"/>
            </a:xfrm>
            <a:custGeom>
              <a:avLst/>
              <a:gdLst/>
              <a:ahLst/>
              <a:cxnLst/>
              <a:rect l="l" t="t" r="r" b="b"/>
              <a:pathLst>
                <a:path w="30344" h="31215" extrusionOk="0">
                  <a:moveTo>
                    <a:pt x="23768" y="6100"/>
                  </a:moveTo>
                  <a:cubicBezTo>
                    <a:pt x="17192" y="0"/>
                    <a:pt x="3486" y="7843"/>
                    <a:pt x="1585" y="16875"/>
                  </a:cubicBezTo>
                  <a:cubicBezTo>
                    <a:pt x="0" y="24164"/>
                    <a:pt x="7606" y="31215"/>
                    <a:pt x="14815" y="29076"/>
                  </a:cubicBezTo>
                  <a:cubicBezTo>
                    <a:pt x="23689" y="26461"/>
                    <a:pt x="30344" y="12201"/>
                    <a:pt x="23768" y="610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9;p79">
              <a:extLst>
                <a:ext uri="{FF2B5EF4-FFF2-40B4-BE49-F238E27FC236}">
                  <a16:creationId xmlns:a16="http://schemas.microsoft.com/office/drawing/2014/main" id="{8614CF35-A49E-4099-9F2B-47042C2719FF}"/>
                </a:ext>
              </a:extLst>
            </p:cNvPr>
            <p:cNvSpPr/>
            <p:nvPr/>
          </p:nvSpPr>
          <p:spPr>
            <a:xfrm>
              <a:off x="4528950" y="5106475"/>
              <a:ext cx="326825" cy="204050"/>
            </a:xfrm>
            <a:custGeom>
              <a:avLst/>
              <a:gdLst/>
              <a:ahLst/>
              <a:cxnLst/>
              <a:rect l="l" t="t" r="r" b="b"/>
              <a:pathLst>
                <a:path w="13073" h="8162" extrusionOk="0">
                  <a:moveTo>
                    <a:pt x="12914" y="1585"/>
                  </a:moveTo>
                  <a:cubicBezTo>
                    <a:pt x="12755" y="556"/>
                    <a:pt x="11805" y="1"/>
                    <a:pt x="10458" y="556"/>
                  </a:cubicBezTo>
                  <a:cubicBezTo>
                    <a:pt x="9982" y="793"/>
                    <a:pt x="9190" y="2457"/>
                    <a:pt x="7526" y="3645"/>
                  </a:cubicBezTo>
                  <a:cubicBezTo>
                    <a:pt x="5387" y="5151"/>
                    <a:pt x="0" y="7052"/>
                    <a:pt x="634" y="7290"/>
                  </a:cubicBezTo>
                  <a:cubicBezTo>
                    <a:pt x="3486" y="8161"/>
                    <a:pt x="8952" y="6260"/>
                    <a:pt x="11250" y="4200"/>
                  </a:cubicBezTo>
                  <a:cubicBezTo>
                    <a:pt x="12438" y="3170"/>
                    <a:pt x="13072" y="2536"/>
                    <a:pt x="12914" y="158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90;p79">
              <a:extLst>
                <a:ext uri="{FF2B5EF4-FFF2-40B4-BE49-F238E27FC236}">
                  <a16:creationId xmlns:a16="http://schemas.microsoft.com/office/drawing/2014/main" id="{77C14F61-0EE8-4395-BBA1-EB4E230D2A21}"/>
                </a:ext>
              </a:extLst>
            </p:cNvPr>
            <p:cNvSpPr/>
            <p:nvPr/>
          </p:nvSpPr>
          <p:spPr>
            <a:xfrm>
              <a:off x="4204125" y="3266475"/>
              <a:ext cx="816025" cy="677400"/>
            </a:xfrm>
            <a:custGeom>
              <a:avLst/>
              <a:gdLst/>
              <a:ahLst/>
              <a:cxnLst/>
              <a:rect l="l" t="t" r="r" b="b"/>
              <a:pathLst>
                <a:path w="32641" h="27096" extrusionOk="0">
                  <a:moveTo>
                    <a:pt x="4120" y="19094"/>
                  </a:moveTo>
                  <a:cubicBezTo>
                    <a:pt x="0" y="11092"/>
                    <a:pt x="11171" y="1"/>
                    <a:pt x="20440" y="635"/>
                  </a:cubicBezTo>
                  <a:cubicBezTo>
                    <a:pt x="27887" y="1110"/>
                    <a:pt x="32641" y="10300"/>
                    <a:pt x="28680" y="16638"/>
                  </a:cubicBezTo>
                  <a:cubicBezTo>
                    <a:pt x="23768" y="24481"/>
                    <a:pt x="8160" y="27096"/>
                    <a:pt x="4120" y="1909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791;p79">
              <a:extLst>
                <a:ext uri="{FF2B5EF4-FFF2-40B4-BE49-F238E27FC236}">
                  <a16:creationId xmlns:a16="http://schemas.microsoft.com/office/drawing/2014/main" id="{39C57797-E5C1-408D-AE39-72B3D9937698}"/>
                </a:ext>
              </a:extLst>
            </p:cNvPr>
            <p:cNvSpPr/>
            <p:nvPr/>
          </p:nvSpPr>
          <p:spPr>
            <a:xfrm>
              <a:off x="4311075" y="3646775"/>
              <a:ext cx="665500" cy="802175"/>
            </a:xfrm>
            <a:custGeom>
              <a:avLst/>
              <a:gdLst/>
              <a:ahLst/>
              <a:cxnLst/>
              <a:rect l="l" t="t" r="r" b="b"/>
              <a:pathLst>
                <a:path w="26620" h="32087" extrusionOk="0">
                  <a:moveTo>
                    <a:pt x="9349" y="29789"/>
                  </a:moveTo>
                  <a:cubicBezTo>
                    <a:pt x="713" y="27412"/>
                    <a:pt x="0" y="11646"/>
                    <a:pt x="6655" y="5229"/>
                  </a:cubicBezTo>
                  <a:cubicBezTo>
                    <a:pt x="12043" y="0"/>
                    <a:pt x="22025" y="2694"/>
                    <a:pt x="24085" y="9903"/>
                  </a:cubicBezTo>
                  <a:cubicBezTo>
                    <a:pt x="26620" y="18776"/>
                    <a:pt x="18064" y="32086"/>
                    <a:pt x="9349" y="2978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792;p79">
              <a:extLst>
                <a:ext uri="{FF2B5EF4-FFF2-40B4-BE49-F238E27FC236}">
                  <a16:creationId xmlns:a16="http://schemas.microsoft.com/office/drawing/2014/main" id="{308852B7-4C89-4525-A606-0571F43E0058}"/>
                </a:ext>
              </a:extLst>
            </p:cNvPr>
            <p:cNvSpPr/>
            <p:nvPr/>
          </p:nvSpPr>
          <p:spPr>
            <a:xfrm>
              <a:off x="4705225" y="3769575"/>
              <a:ext cx="162425" cy="243625"/>
            </a:xfrm>
            <a:custGeom>
              <a:avLst/>
              <a:gdLst/>
              <a:ahLst/>
              <a:cxnLst/>
              <a:rect l="l" t="t" r="r" b="b"/>
              <a:pathLst>
                <a:path w="6497" h="9745" extrusionOk="0">
                  <a:moveTo>
                    <a:pt x="5783" y="9111"/>
                  </a:moveTo>
                  <a:cubicBezTo>
                    <a:pt x="4991" y="9745"/>
                    <a:pt x="3803" y="9586"/>
                    <a:pt x="3328" y="8715"/>
                  </a:cubicBezTo>
                  <a:cubicBezTo>
                    <a:pt x="3169" y="8319"/>
                    <a:pt x="3644" y="6893"/>
                    <a:pt x="3248" y="5467"/>
                  </a:cubicBezTo>
                  <a:cubicBezTo>
                    <a:pt x="2694" y="3565"/>
                    <a:pt x="0" y="0"/>
                    <a:pt x="555" y="159"/>
                  </a:cubicBezTo>
                  <a:cubicBezTo>
                    <a:pt x="3169" y="792"/>
                    <a:pt x="6021" y="4437"/>
                    <a:pt x="6338" y="6734"/>
                  </a:cubicBezTo>
                  <a:cubicBezTo>
                    <a:pt x="6417" y="7843"/>
                    <a:pt x="6496" y="8556"/>
                    <a:pt x="5783" y="91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793;p79">
              <a:extLst>
                <a:ext uri="{FF2B5EF4-FFF2-40B4-BE49-F238E27FC236}">
                  <a16:creationId xmlns:a16="http://schemas.microsoft.com/office/drawing/2014/main" id="{19B87F13-3356-4699-86B6-2B9D840546A8}"/>
                </a:ext>
              </a:extLst>
            </p:cNvPr>
            <p:cNvSpPr/>
            <p:nvPr/>
          </p:nvSpPr>
          <p:spPr>
            <a:xfrm>
              <a:off x="4178375" y="2555450"/>
              <a:ext cx="715025" cy="806125"/>
            </a:xfrm>
            <a:custGeom>
              <a:avLst/>
              <a:gdLst/>
              <a:ahLst/>
              <a:cxnLst/>
              <a:rect l="l" t="t" r="r" b="b"/>
              <a:pathLst>
                <a:path w="28601" h="32245" extrusionOk="0">
                  <a:moveTo>
                    <a:pt x="7368" y="27016"/>
                  </a:moveTo>
                  <a:cubicBezTo>
                    <a:pt x="0" y="21866"/>
                    <a:pt x="4833" y="6814"/>
                    <a:pt x="13310" y="3090"/>
                  </a:cubicBezTo>
                  <a:cubicBezTo>
                    <a:pt x="20123" y="0"/>
                    <a:pt x="28600" y="6021"/>
                    <a:pt x="28046" y="13468"/>
                  </a:cubicBezTo>
                  <a:cubicBezTo>
                    <a:pt x="27333" y="22659"/>
                    <a:pt x="14657" y="32245"/>
                    <a:pt x="7368" y="2701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794;p79">
              <a:extLst>
                <a:ext uri="{FF2B5EF4-FFF2-40B4-BE49-F238E27FC236}">
                  <a16:creationId xmlns:a16="http://schemas.microsoft.com/office/drawing/2014/main" id="{2DEFC34D-9EAA-4E15-9BAE-9AE8C6C5C9AA}"/>
                </a:ext>
              </a:extLst>
            </p:cNvPr>
            <p:cNvSpPr/>
            <p:nvPr/>
          </p:nvSpPr>
          <p:spPr>
            <a:xfrm>
              <a:off x="4727000" y="2702000"/>
              <a:ext cx="103025" cy="273350"/>
            </a:xfrm>
            <a:custGeom>
              <a:avLst/>
              <a:gdLst/>
              <a:ahLst/>
              <a:cxnLst/>
              <a:rect l="l" t="t" r="r" b="b"/>
              <a:pathLst>
                <a:path w="4121" h="10934" extrusionOk="0">
                  <a:moveTo>
                    <a:pt x="2219" y="10617"/>
                  </a:moveTo>
                  <a:cubicBezTo>
                    <a:pt x="1268" y="10934"/>
                    <a:pt x="238" y="10300"/>
                    <a:pt x="159" y="9349"/>
                  </a:cubicBezTo>
                  <a:cubicBezTo>
                    <a:pt x="80" y="8953"/>
                    <a:pt x="1030" y="7844"/>
                    <a:pt x="1110" y="6260"/>
                  </a:cubicBezTo>
                  <a:cubicBezTo>
                    <a:pt x="1268" y="4279"/>
                    <a:pt x="1" y="1"/>
                    <a:pt x="476" y="318"/>
                  </a:cubicBezTo>
                  <a:cubicBezTo>
                    <a:pt x="2694" y="1902"/>
                    <a:pt x="4120" y="6180"/>
                    <a:pt x="3566" y="8478"/>
                  </a:cubicBezTo>
                  <a:cubicBezTo>
                    <a:pt x="3328" y="9666"/>
                    <a:pt x="3090" y="10379"/>
                    <a:pt x="2219" y="1061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795;p79">
              <a:extLst>
                <a:ext uri="{FF2B5EF4-FFF2-40B4-BE49-F238E27FC236}">
                  <a16:creationId xmlns:a16="http://schemas.microsoft.com/office/drawing/2014/main" id="{1DE52086-7628-4C80-B123-B46DE2485C90}"/>
                </a:ext>
              </a:extLst>
            </p:cNvPr>
            <p:cNvSpPr/>
            <p:nvPr/>
          </p:nvSpPr>
          <p:spPr>
            <a:xfrm>
              <a:off x="3716875" y="2705975"/>
              <a:ext cx="800200" cy="722950"/>
            </a:xfrm>
            <a:custGeom>
              <a:avLst/>
              <a:gdLst/>
              <a:ahLst/>
              <a:cxnLst/>
              <a:rect l="l" t="t" r="r" b="b"/>
              <a:pathLst>
                <a:path w="32008" h="28918" extrusionOk="0">
                  <a:moveTo>
                    <a:pt x="5388" y="21708"/>
                  </a:moveTo>
                  <a:cubicBezTo>
                    <a:pt x="1" y="14498"/>
                    <a:pt x="9191" y="1664"/>
                    <a:pt x="18381" y="713"/>
                  </a:cubicBezTo>
                  <a:cubicBezTo>
                    <a:pt x="25828" y="0"/>
                    <a:pt x="32008" y="8240"/>
                    <a:pt x="29156" y="15211"/>
                  </a:cubicBezTo>
                  <a:cubicBezTo>
                    <a:pt x="25670" y="23768"/>
                    <a:pt x="10696" y="28917"/>
                    <a:pt x="5388" y="217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796;p79">
              <a:extLst>
                <a:ext uri="{FF2B5EF4-FFF2-40B4-BE49-F238E27FC236}">
                  <a16:creationId xmlns:a16="http://schemas.microsoft.com/office/drawing/2014/main" id="{D9C9E442-E421-4CA9-B713-F0F6946B1348}"/>
                </a:ext>
              </a:extLst>
            </p:cNvPr>
            <p:cNvSpPr/>
            <p:nvPr/>
          </p:nvSpPr>
          <p:spPr>
            <a:xfrm>
              <a:off x="3893150" y="3125850"/>
              <a:ext cx="816050" cy="673450"/>
            </a:xfrm>
            <a:custGeom>
              <a:avLst/>
              <a:gdLst/>
              <a:ahLst/>
              <a:cxnLst/>
              <a:rect l="l" t="t" r="r" b="b"/>
              <a:pathLst>
                <a:path w="32642" h="26938" extrusionOk="0">
                  <a:moveTo>
                    <a:pt x="3883" y="18777"/>
                  </a:moveTo>
                  <a:cubicBezTo>
                    <a:pt x="1" y="10696"/>
                    <a:pt x="11568" y="1"/>
                    <a:pt x="20758" y="872"/>
                  </a:cubicBezTo>
                  <a:cubicBezTo>
                    <a:pt x="28205" y="1585"/>
                    <a:pt x="32642" y="10855"/>
                    <a:pt x="28522" y="17114"/>
                  </a:cubicBezTo>
                  <a:cubicBezTo>
                    <a:pt x="23372" y="24798"/>
                    <a:pt x="7686" y="26937"/>
                    <a:pt x="388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797;p79">
              <a:extLst>
                <a:ext uri="{FF2B5EF4-FFF2-40B4-BE49-F238E27FC236}">
                  <a16:creationId xmlns:a16="http://schemas.microsoft.com/office/drawing/2014/main" id="{6170D38E-BA66-4C51-B6EA-65478F09771B}"/>
                </a:ext>
              </a:extLst>
            </p:cNvPr>
            <p:cNvSpPr/>
            <p:nvPr/>
          </p:nvSpPr>
          <p:spPr>
            <a:xfrm>
              <a:off x="4445750" y="3314025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141"/>
                    <a:pt x="1" y="9111"/>
                    <a:pt x="397" y="8240"/>
                  </a:cubicBezTo>
                  <a:cubicBezTo>
                    <a:pt x="555" y="7764"/>
                    <a:pt x="1902" y="7289"/>
                    <a:pt x="2773" y="6021"/>
                  </a:cubicBezTo>
                  <a:cubicBezTo>
                    <a:pt x="3883" y="4358"/>
                    <a:pt x="4833" y="0"/>
                    <a:pt x="5071" y="555"/>
                  </a:cubicBezTo>
                  <a:cubicBezTo>
                    <a:pt x="6259" y="3011"/>
                    <a:pt x="5388" y="7527"/>
                    <a:pt x="3803" y="9190"/>
                  </a:cubicBezTo>
                  <a:cubicBezTo>
                    <a:pt x="3011" y="10062"/>
                    <a:pt x="2536" y="10537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798;p79">
              <a:extLst>
                <a:ext uri="{FF2B5EF4-FFF2-40B4-BE49-F238E27FC236}">
                  <a16:creationId xmlns:a16="http://schemas.microsoft.com/office/drawing/2014/main" id="{EA7978A9-C1E7-4966-8E0A-EE66B400F89F}"/>
                </a:ext>
              </a:extLst>
            </p:cNvPr>
            <p:cNvSpPr/>
            <p:nvPr/>
          </p:nvSpPr>
          <p:spPr>
            <a:xfrm>
              <a:off x="3819875" y="1844400"/>
              <a:ext cx="816050" cy="673425"/>
            </a:xfrm>
            <a:custGeom>
              <a:avLst/>
              <a:gdLst/>
              <a:ahLst/>
              <a:cxnLst/>
              <a:rect l="l" t="t" r="r" b="b"/>
              <a:pathLst>
                <a:path w="32642" h="26937" extrusionOk="0">
                  <a:moveTo>
                    <a:pt x="3883" y="18856"/>
                  </a:moveTo>
                  <a:cubicBezTo>
                    <a:pt x="1" y="10696"/>
                    <a:pt x="11567" y="0"/>
                    <a:pt x="20758" y="872"/>
                  </a:cubicBezTo>
                  <a:cubicBezTo>
                    <a:pt x="28205" y="1585"/>
                    <a:pt x="32641" y="10933"/>
                    <a:pt x="28522" y="17113"/>
                  </a:cubicBezTo>
                  <a:cubicBezTo>
                    <a:pt x="23372" y="24877"/>
                    <a:pt x="7685" y="26937"/>
                    <a:pt x="3883" y="1885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799;p79">
              <a:extLst>
                <a:ext uri="{FF2B5EF4-FFF2-40B4-BE49-F238E27FC236}">
                  <a16:creationId xmlns:a16="http://schemas.microsoft.com/office/drawing/2014/main" id="{2ED97AC8-8F02-46E9-8C0C-2EBFBF4EDF09}"/>
                </a:ext>
              </a:extLst>
            </p:cNvPr>
            <p:cNvSpPr/>
            <p:nvPr/>
          </p:nvSpPr>
          <p:spPr>
            <a:xfrm>
              <a:off x="4372475" y="2032550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221"/>
                    <a:pt x="0" y="9191"/>
                    <a:pt x="396" y="8240"/>
                  </a:cubicBezTo>
                  <a:cubicBezTo>
                    <a:pt x="555" y="7844"/>
                    <a:pt x="1902" y="7369"/>
                    <a:pt x="2773" y="6022"/>
                  </a:cubicBezTo>
                  <a:cubicBezTo>
                    <a:pt x="3882" y="4358"/>
                    <a:pt x="4833" y="1"/>
                    <a:pt x="5071" y="555"/>
                  </a:cubicBezTo>
                  <a:cubicBezTo>
                    <a:pt x="6259" y="3011"/>
                    <a:pt x="5388" y="7527"/>
                    <a:pt x="3803" y="9191"/>
                  </a:cubicBezTo>
                  <a:cubicBezTo>
                    <a:pt x="3011" y="10062"/>
                    <a:pt x="2536" y="10538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800;p79">
              <a:extLst>
                <a:ext uri="{FF2B5EF4-FFF2-40B4-BE49-F238E27FC236}">
                  <a16:creationId xmlns:a16="http://schemas.microsoft.com/office/drawing/2014/main" id="{BDC9EB7C-F822-4341-9A29-33EB49510EDA}"/>
                </a:ext>
              </a:extLst>
            </p:cNvPr>
            <p:cNvSpPr/>
            <p:nvPr/>
          </p:nvSpPr>
          <p:spPr>
            <a:xfrm>
              <a:off x="3546550" y="1765175"/>
              <a:ext cx="756625" cy="687300"/>
            </a:xfrm>
            <a:custGeom>
              <a:avLst/>
              <a:gdLst/>
              <a:ahLst/>
              <a:cxnLst/>
              <a:rect l="l" t="t" r="r" b="b"/>
              <a:pathLst>
                <a:path w="30265" h="27492" extrusionOk="0">
                  <a:moveTo>
                    <a:pt x="555" y="14657"/>
                  </a:moveTo>
                  <a:cubicBezTo>
                    <a:pt x="1" y="5705"/>
                    <a:pt x="14736" y="0"/>
                    <a:pt x="22976" y="4279"/>
                  </a:cubicBezTo>
                  <a:cubicBezTo>
                    <a:pt x="29631" y="7764"/>
                    <a:pt x="30264" y="17985"/>
                    <a:pt x="24085" y="22263"/>
                  </a:cubicBezTo>
                  <a:cubicBezTo>
                    <a:pt x="16400" y="27492"/>
                    <a:pt x="1110" y="23609"/>
                    <a:pt x="555" y="146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801;p79">
              <a:extLst>
                <a:ext uri="{FF2B5EF4-FFF2-40B4-BE49-F238E27FC236}">
                  <a16:creationId xmlns:a16="http://schemas.microsoft.com/office/drawing/2014/main" id="{9A7CC0A3-8ADF-4E19-851C-890C8AE297CC}"/>
                </a:ext>
              </a:extLst>
            </p:cNvPr>
            <p:cNvSpPr/>
            <p:nvPr/>
          </p:nvSpPr>
          <p:spPr>
            <a:xfrm>
              <a:off x="3857500" y="2214775"/>
              <a:ext cx="91150" cy="91125"/>
            </a:xfrm>
            <a:custGeom>
              <a:avLst/>
              <a:gdLst/>
              <a:ahLst/>
              <a:cxnLst/>
              <a:rect l="l" t="t" r="r" b="b"/>
              <a:pathLst>
                <a:path w="3646" h="3645" extrusionOk="0">
                  <a:moveTo>
                    <a:pt x="1585" y="3407"/>
                  </a:moveTo>
                  <a:cubicBezTo>
                    <a:pt x="239" y="3170"/>
                    <a:pt x="1" y="1427"/>
                    <a:pt x="1110" y="714"/>
                  </a:cubicBezTo>
                  <a:cubicBezTo>
                    <a:pt x="2219" y="1"/>
                    <a:pt x="3645" y="951"/>
                    <a:pt x="3408" y="2298"/>
                  </a:cubicBezTo>
                  <a:cubicBezTo>
                    <a:pt x="3170" y="3090"/>
                    <a:pt x="2378" y="3645"/>
                    <a:pt x="1585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802;p79">
              <a:extLst>
                <a:ext uri="{FF2B5EF4-FFF2-40B4-BE49-F238E27FC236}">
                  <a16:creationId xmlns:a16="http://schemas.microsoft.com/office/drawing/2014/main" id="{B6B3E9B0-188A-4044-8243-FD32849D83AB}"/>
                </a:ext>
              </a:extLst>
            </p:cNvPr>
            <p:cNvSpPr/>
            <p:nvPr/>
          </p:nvSpPr>
          <p:spPr>
            <a:xfrm>
              <a:off x="4004075" y="2086025"/>
              <a:ext cx="204025" cy="221875"/>
            </a:xfrm>
            <a:custGeom>
              <a:avLst/>
              <a:gdLst/>
              <a:ahLst/>
              <a:cxnLst/>
              <a:rect l="l" t="t" r="r" b="b"/>
              <a:pathLst>
                <a:path w="8161" h="8875" extrusionOk="0">
                  <a:moveTo>
                    <a:pt x="1030" y="8320"/>
                  </a:moveTo>
                  <a:cubicBezTo>
                    <a:pt x="159" y="7765"/>
                    <a:pt x="1" y="6656"/>
                    <a:pt x="714" y="5943"/>
                  </a:cubicBezTo>
                  <a:cubicBezTo>
                    <a:pt x="1030" y="5547"/>
                    <a:pt x="2456" y="5626"/>
                    <a:pt x="3724" y="4754"/>
                  </a:cubicBezTo>
                  <a:cubicBezTo>
                    <a:pt x="5388" y="3645"/>
                    <a:pt x="7923" y="1"/>
                    <a:pt x="7923" y="555"/>
                  </a:cubicBezTo>
                  <a:cubicBezTo>
                    <a:pt x="8161" y="3249"/>
                    <a:pt x="5625" y="7131"/>
                    <a:pt x="3486" y="8082"/>
                  </a:cubicBezTo>
                  <a:cubicBezTo>
                    <a:pt x="2456" y="8557"/>
                    <a:pt x="1743" y="8874"/>
                    <a:pt x="1030" y="832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803;p79">
              <a:extLst>
                <a:ext uri="{FF2B5EF4-FFF2-40B4-BE49-F238E27FC236}">
                  <a16:creationId xmlns:a16="http://schemas.microsoft.com/office/drawing/2014/main" id="{A98E8DC6-1A0B-44A2-892F-D962797F07FB}"/>
                </a:ext>
              </a:extLst>
            </p:cNvPr>
            <p:cNvSpPr/>
            <p:nvPr/>
          </p:nvSpPr>
          <p:spPr>
            <a:xfrm>
              <a:off x="3649550" y="22425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828" y="23847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804;p79">
              <a:extLst>
                <a:ext uri="{FF2B5EF4-FFF2-40B4-BE49-F238E27FC236}">
                  <a16:creationId xmlns:a16="http://schemas.microsoft.com/office/drawing/2014/main" id="{47807A11-B147-417D-9561-8D805BD28A43}"/>
                </a:ext>
              </a:extLst>
            </p:cNvPr>
            <p:cNvSpPr/>
            <p:nvPr/>
          </p:nvSpPr>
          <p:spPr>
            <a:xfrm>
              <a:off x="4099150" y="2662400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9"/>
                  </a:moveTo>
                  <a:cubicBezTo>
                    <a:pt x="1189" y="3724"/>
                    <a:pt x="0" y="2456"/>
                    <a:pt x="555" y="1268"/>
                  </a:cubicBezTo>
                  <a:cubicBezTo>
                    <a:pt x="1030" y="0"/>
                    <a:pt x="2773" y="0"/>
                    <a:pt x="3328" y="1268"/>
                  </a:cubicBezTo>
                  <a:cubicBezTo>
                    <a:pt x="3645" y="2060"/>
                    <a:pt x="3249" y="2932"/>
                    <a:pt x="2456" y="324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805;p79">
              <a:extLst>
                <a:ext uri="{FF2B5EF4-FFF2-40B4-BE49-F238E27FC236}">
                  <a16:creationId xmlns:a16="http://schemas.microsoft.com/office/drawing/2014/main" id="{85C1AA32-CCBD-4306-983B-3F9D19A24DD5}"/>
                </a:ext>
              </a:extLst>
            </p:cNvPr>
            <p:cNvSpPr/>
            <p:nvPr/>
          </p:nvSpPr>
          <p:spPr>
            <a:xfrm>
              <a:off x="4221950" y="2395000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822" y="10776"/>
                  </a:moveTo>
                  <a:cubicBezTo>
                    <a:pt x="792" y="10855"/>
                    <a:pt x="0" y="9904"/>
                    <a:pt x="159" y="8953"/>
                  </a:cubicBezTo>
                  <a:cubicBezTo>
                    <a:pt x="238" y="8478"/>
                    <a:pt x="1426" y="7765"/>
                    <a:pt x="2060" y="6339"/>
                  </a:cubicBezTo>
                  <a:cubicBezTo>
                    <a:pt x="2773" y="4438"/>
                    <a:pt x="2852" y="1"/>
                    <a:pt x="3169" y="476"/>
                  </a:cubicBezTo>
                  <a:cubicBezTo>
                    <a:pt x="4912" y="2615"/>
                    <a:pt x="4912" y="7210"/>
                    <a:pt x="3724" y="9191"/>
                  </a:cubicBezTo>
                  <a:cubicBezTo>
                    <a:pt x="3090" y="10221"/>
                    <a:pt x="2694" y="10776"/>
                    <a:pt x="1822" y="107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806;p79">
              <a:extLst>
                <a:ext uri="{FF2B5EF4-FFF2-40B4-BE49-F238E27FC236}">
                  <a16:creationId xmlns:a16="http://schemas.microsoft.com/office/drawing/2014/main" id="{AB0467A0-34BD-4AC8-A796-297BF65A8E91}"/>
                </a:ext>
              </a:extLst>
            </p:cNvPr>
            <p:cNvSpPr/>
            <p:nvPr/>
          </p:nvSpPr>
          <p:spPr>
            <a:xfrm>
              <a:off x="3029600" y="2636650"/>
              <a:ext cx="744750" cy="687300"/>
            </a:xfrm>
            <a:custGeom>
              <a:avLst/>
              <a:gdLst/>
              <a:ahLst/>
              <a:cxnLst/>
              <a:rect l="l" t="t" r="r" b="b"/>
              <a:pathLst>
                <a:path w="29790" h="27492" extrusionOk="0">
                  <a:moveTo>
                    <a:pt x="29552" y="13310"/>
                  </a:moveTo>
                  <a:cubicBezTo>
                    <a:pt x="29314" y="4358"/>
                    <a:pt x="14182" y="0"/>
                    <a:pt x="6339" y="4912"/>
                  </a:cubicBezTo>
                  <a:cubicBezTo>
                    <a:pt x="1" y="8953"/>
                    <a:pt x="318" y="19252"/>
                    <a:pt x="6814" y="22896"/>
                  </a:cubicBezTo>
                  <a:cubicBezTo>
                    <a:pt x="14895" y="27491"/>
                    <a:pt x="29789" y="22263"/>
                    <a:pt x="29552" y="1331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807;p79">
              <a:extLst>
                <a:ext uri="{FF2B5EF4-FFF2-40B4-BE49-F238E27FC236}">
                  <a16:creationId xmlns:a16="http://schemas.microsoft.com/office/drawing/2014/main" id="{B666A3A5-AFE3-460D-8077-10A04E4F513B}"/>
                </a:ext>
              </a:extLst>
            </p:cNvPr>
            <p:cNvSpPr/>
            <p:nvPr/>
          </p:nvSpPr>
          <p:spPr>
            <a:xfrm>
              <a:off x="3390075" y="3082300"/>
              <a:ext cx="93125" cy="91125"/>
            </a:xfrm>
            <a:custGeom>
              <a:avLst/>
              <a:gdLst/>
              <a:ahLst/>
              <a:cxnLst/>
              <a:rect l="l" t="t" r="r" b="b"/>
              <a:pathLst>
                <a:path w="3725" h="3645" extrusionOk="0">
                  <a:moveTo>
                    <a:pt x="2298" y="3407"/>
                  </a:moveTo>
                  <a:cubicBezTo>
                    <a:pt x="3566" y="3011"/>
                    <a:pt x="3724" y="1268"/>
                    <a:pt x="2536" y="634"/>
                  </a:cubicBezTo>
                  <a:cubicBezTo>
                    <a:pt x="1348" y="0"/>
                    <a:pt x="1" y="1109"/>
                    <a:pt x="397" y="2377"/>
                  </a:cubicBezTo>
                  <a:cubicBezTo>
                    <a:pt x="635" y="3169"/>
                    <a:pt x="1506" y="3644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808;p79">
              <a:extLst>
                <a:ext uri="{FF2B5EF4-FFF2-40B4-BE49-F238E27FC236}">
                  <a16:creationId xmlns:a16="http://schemas.microsoft.com/office/drawing/2014/main" id="{24DD640F-AA73-4272-924F-9FC52429EBE7}"/>
                </a:ext>
              </a:extLst>
            </p:cNvPr>
            <p:cNvSpPr/>
            <p:nvPr/>
          </p:nvSpPr>
          <p:spPr>
            <a:xfrm>
              <a:off x="3126650" y="2979300"/>
              <a:ext cx="209975" cy="207975"/>
            </a:xfrm>
            <a:custGeom>
              <a:avLst/>
              <a:gdLst/>
              <a:ahLst/>
              <a:cxnLst/>
              <a:rect l="l" t="t" r="r" b="b"/>
              <a:pathLst>
                <a:path w="8399" h="8319" extrusionOk="0">
                  <a:moveTo>
                    <a:pt x="7527" y="7764"/>
                  </a:moveTo>
                  <a:cubicBezTo>
                    <a:pt x="8320" y="7131"/>
                    <a:pt x="8399" y="5942"/>
                    <a:pt x="7686" y="5308"/>
                  </a:cubicBezTo>
                  <a:cubicBezTo>
                    <a:pt x="7369" y="4992"/>
                    <a:pt x="5864" y="5150"/>
                    <a:pt x="4596" y="4437"/>
                  </a:cubicBezTo>
                  <a:cubicBezTo>
                    <a:pt x="2853" y="3407"/>
                    <a:pt x="1" y="0"/>
                    <a:pt x="1" y="555"/>
                  </a:cubicBezTo>
                  <a:cubicBezTo>
                    <a:pt x="1" y="3328"/>
                    <a:pt x="2853" y="6893"/>
                    <a:pt x="5071" y="7685"/>
                  </a:cubicBezTo>
                  <a:cubicBezTo>
                    <a:pt x="6181" y="8081"/>
                    <a:pt x="6814" y="8319"/>
                    <a:pt x="7527" y="776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809;p79">
              <a:extLst>
                <a:ext uri="{FF2B5EF4-FFF2-40B4-BE49-F238E27FC236}">
                  <a16:creationId xmlns:a16="http://schemas.microsoft.com/office/drawing/2014/main" id="{12EA3960-CCA5-4078-838B-92D7EA845C20}"/>
                </a:ext>
              </a:extLst>
            </p:cNvPr>
            <p:cNvSpPr/>
            <p:nvPr/>
          </p:nvSpPr>
          <p:spPr>
            <a:xfrm>
              <a:off x="2934550" y="3173400"/>
              <a:ext cx="812075" cy="681350"/>
            </a:xfrm>
            <a:custGeom>
              <a:avLst/>
              <a:gdLst/>
              <a:ahLst/>
              <a:cxnLst/>
              <a:rect l="l" t="t" r="r" b="b"/>
              <a:pathLst>
                <a:path w="32483" h="27254" extrusionOk="0">
                  <a:moveTo>
                    <a:pt x="27808" y="7685"/>
                  </a:moveTo>
                  <a:cubicBezTo>
                    <a:pt x="23213" y="0"/>
                    <a:pt x="7843" y="3724"/>
                    <a:pt x="3486" y="11805"/>
                  </a:cubicBezTo>
                  <a:cubicBezTo>
                    <a:pt x="0" y="18460"/>
                    <a:pt x="5308" y="27254"/>
                    <a:pt x="12755" y="27254"/>
                  </a:cubicBezTo>
                  <a:cubicBezTo>
                    <a:pt x="22025" y="27254"/>
                    <a:pt x="32482" y="15370"/>
                    <a:pt x="27808" y="768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810;p79">
              <a:extLst>
                <a:ext uri="{FF2B5EF4-FFF2-40B4-BE49-F238E27FC236}">
                  <a16:creationId xmlns:a16="http://schemas.microsoft.com/office/drawing/2014/main" id="{363C3D80-506C-4B35-AC92-BEA82CB6533D}"/>
                </a:ext>
              </a:extLst>
            </p:cNvPr>
            <p:cNvSpPr/>
            <p:nvPr/>
          </p:nvSpPr>
          <p:spPr>
            <a:xfrm>
              <a:off x="3077150" y="3690350"/>
              <a:ext cx="269375" cy="114900"/>
            </a:xfrm>
            <a:custGeom>
              <a:avLst/>
              <a:gdLst/>
              <a:ahLst/>
              <a:cxnLst/>
              <a:rect l="l" t="t" r="r" b="b"/>
              <a:pathLst>
                <a:path w="10775" h="4596" extrusionOk="0">
                  <a:moveTo>
                    <a:pt x="10379" y="3011"/>
                  </a:moveTo>
                  <a:cubicBezTo>
                    <a:pt x="10775" y="2060"/>
                    <a:pt x="10220" y="1030"/>
                    <a:pt x="9270" y="792"/>
                  </a:cubicBezTo>
                  <a:cubicBezTo>
                    <a:pt x="8874" y="713"/>
                    <a:pt x="7685" y="1585"/>
                    <a:pt x="6101" y="1585"/>
                  </a:cubicBezTo>
                  <a:cubicBezTo>
                    <a:pt x="4120" y="1585"/>
                    <a:pt x="0" y="0"/>
                    <a:pt x="317" y="475"/>
                  </a:cubicBezTo>
                  <a:cubicBezTo>
                    <a:pt x="1664" y="2852"/>
                    <a:pt x="5863" y="4595"/>
                    <a:pt x="8240" y="4199"/>
                  </a:cubicBezTo>
                  <a:cubicBezTo>
                    <a:pt x="9349" y="4041"/>
                    <a:pt x="10062" y="3882"/>
                    <a:pt x="1037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811;p79">
              <a:extLst>
                <a:ext uri="{FF2B5EF4-FFF2-40B4-BE49-F238E27FC236}">
                  <a16:creationId xmlns:a16="http://schemas.microsoft.com/office/drawing/2014/main" id="{4E5A0AF8-34C6-4612-93AF-296172C3F3B9}"/>
                </a:ext>
              </a:extLst>
            </p:cNvPr>
            <p:cNvSpPr/>
            <p:nvPr/>
          </p:nvSpPr>
          <p:spPr>
            <a:xfrm>
              <a:off x="3178150" y="3050600"/>
              <a:ext cx="770500" cy="683350"/>
            </a:xfrm>
            <a:custGeom>
              <a:avLst/>
              <a:gdLst/>
              <a:ahLst/>
              <a:cxnLst/>
              <a:rect l="l" t="t" r="r" b="b"/>
              <a:pathLst>
                <a:path w="30820" h="27334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3" y="23451"/>
                  </a:cubicBezTo>
                  <a:cubicBezTo>
                    <a:pt x="1189" y="20361"/>
                    <a:pt x="1" y="10141"/>
                    <a:pt x="5943" y="5625"/>
                  </a:cubicBezTo>
                  <a:cubicBezTo>
                    <a:pt x="13311" y="0"/>
                    <a:pt x="28839" y="3011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812;p79">
              <a:extLst>
                <a:ext uri="{FF2B5EF4-FFF2-40B4-BE49-F238E27FC236}">
                  <a16:creationId xmlns:a16="http://schemas.microsoft.com/office/drawing/2014/main" id="{E79A9452-5631-4D89-AB17-22393F6018A4}"/>
                </a:ext>
              </a:extLst>
            </p:cNvPr>
            <p:cNvSpPr/>
            <p:nvPr/>
          </p:nvSpPr>
          <p:spPr>
            <a:xfrm>
              <a:off x="3277200" y="3199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3" y="476"/>
                  </a:moveTo>
                  <a:cubicBezTo>
                    <a:pt x="7685" y="951"/>
                    <a:pt x="7923" y="2139"/>
                    <a:pt x="7289" y="2852"/>
                  </a:cubicBezTo>
                  <a:cubicBezTo>
                    <a:pt x="6972" y="3249"/>
                    <a:pt x="5546" y="3249"/>
                    <a:pt x="4278" y="4199"/>
                  </a:cubicBezTo>
                  <a:cubicBezTo>
                    <a:pt x="2694" y="5388"/>
                    <a:pt x="396" y="9190"/>
                    <a:pt x="317" y="8636"/>
                  </a:cubicBezTo>
                  <a:cubicBezTo>
                    <a:pt x="0" y="5942"/>
                    <a:pt x="2298" y="1981"/>
                    <a:pt x="4357" y="872"/>
                  </a:cubicBezTo>
                  <a:cubicBezTo>
                    <a:pt x="5387" y="317"/>
                    <a:pt x="6021" y="0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813;p79">
              <a:extLst>
                <a:ext uri="{FF2B5EF4-FFF2-40B4-BE49-F238E27FC236}">
                  <a16:creationId xmlns:a16="http://schemas.microsoft.com/office/drawing/2014/main" id="{4084716F-AA48-40FE-91B4-51EA2ABA5599}"/>
                </a:ext>
              </a:extLst>
            </p:cNvPr>
            <p:cNvSpPr/>
            <p:nvPr/>
          </p:nvSpPr>
          <p:spPr>
            <a:xfrm>
              <a:off x="2356200" y="2196950"/>
              <a:ext cx="810100" cy="691250"/>
            </a:xfrm>
            <a:custGeom>
              <a:avLst/>
              <a:gdLst/>
              <a:ahLst/>
              <a:cxnLst/>
              <a:rect l="l" t="t" r="r" b="b"/>
              <a:pathLst>
                <a:path w="32404" h="27650" extrusionOk="0">
                  <a:moveTo>
                    <a:pt x="27650" y="7606"/>
                  </a:moveTo>
                  <a:cubicBezTo>
                    <a:pt x="22817" y="0"/>
                    <a:pt x="7606" y="4041"/>
                    <a:pt x="3407" y="12280"/>
                  </a:cubicBezTo>
                  <a:cubicBezTo>
                    <a:pt x="1" y="18935"/>
                    <a:pt x="5546" y="27650"/>
                    <a:pt x="13073" y="27492"/>
                  </a:cubicBezTo>
                  <a:cubicBezTo>
                    <a:pt x="22263" y="27254"/>
                    <a:pt x="32403" y="15132"/>
                    <a:pt x="27650" y="760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814;p79">
              <a:extLst>
                <a:ext uri="{FF2B5EF4-FFF2-40B4-BE49-F238E27FC236}">
                  <a16:creationId xmlns:a16="http://schemas.microsoft.com/office/drawing/2014/main" id="{B475DFE9-35C4-4F36-A707-10467C549122}"/>
                </a:ext>
              </a:extLst>
            </p:cNvPr>
            <p:cNvSpPr/>
            <p:nvPr/>
          </p:nvSpPr>
          <p:spPr>
            <a:xfrm>
              <a:off x="2787975" y="2628725"/>
              <a:ext cx="122825" cy="124800"/>
            </a:xfrm>
            <a:custGeom>
              <a:avLst/>
              <a:gdLst/>
              <a:ahLst/>
              <a:cxnLst/>
              <a:rect l="l" t="t" r="r" b="b"/>
              <a:pathLst>
                <a:path w="4913" h="4992" extrusionOk="0">
                  <a:moveTo>
                    <a:pt x="3407" y="3645"/>
                  </a:moveTo>
                  <a:cubicBezTo>
                    <a:pt x="4912" y="2140"/>
                    <a:pt x="2457" y="1"/>
                    <a:pt x="1110" y="1664"/>
                  </a:cubicBezTo>
                  <a:cubicBezTo>
                    <a:pt x="1" y="3170"/>
                    <a:pt x="2060" y="4992"/>
                    <a:pt x="3407" y="364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815;p79">
              <a:extLst>
                <a:ext uri="{FF2B5EF4-FFF2-40B4-BE49-F238E27FC236}">
                  <a16:creationId xmlns:a16="http://schemas.microsoft.com/office/drawing/2014/main" id="{7B1A85AD-3C76-4476-8A20-475AA969607D}"/>
                </a:ext>
              </a:extLst>
            </p:cNvPr>
            <p:cNvSpPr/>
            <p:nvPr/>
          </p:nvSpPr>
          <p:spPr>
            <a:xfrm>
              <a:off x="2500775" y="2723800"/>
              <a:ext cx="271375" cy="110925"/>
            </a:xfrm>
            <a:custGeom>
              <a:avLst/>
              <a:gdLst/>
              <a:ahLst/>
              <a:cxnLst/>
              <a:rect l="l" t="t" r="r" b="b"/>
              <a:pathLst>
                <a:path w="10855" h="4437" extrusionOk="0">
                  <a:moveTo>
                    <a:pt x="10459" y="2773"/>
                  </a:moveTo>
                  <a:cubicBezTo>
                    <a:pt x="10855" y="1822"/>
                    <a:pt x="10300" y="793"/>
                    <a:pt x="9270" y="634"/>
                  </a:cubicBezTo>
                  <a:cubicBezTo>
                    <a:pt x="8874" y="476"/>
                    <a:pt x="7686" y="1426"/>
                    <a:pt x="6181" y="1426"/>
                  </a:cubicBezTo>
                  <a:cubicBezTo>
                    <a:pt x="4200" y="1426"/>
                    <a:pt x="1" y="0"/>
                    <a:pt x="318" y="476"/>
                  </a:cubicBezTo>
                  <a:cubicBezTo>
                    <a:pt x="1744" y="2773"/>
                    <a:pt x="6022" y="4437"/>
                    <a:pt x="8320" y="3962"/>
                  </a:cubicBezTo>
                  <a:cubicBezTo>
                    <a:pt x="9429" y="3803"/>
                    <a:pt x="10142" y="3645"/>
                    <a:pt x="10459" y="277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816;p79">
              <a:extLst>
                <a:ext uri="{FF2B5EF4-FFF2-40B4-BE49-F238E27FC236}">
                  <a16:creationId xmlns:a16="http://schemas.microsoft.com/office/drawing/2014/main" id="{EA4DF592-2422-40FF-A2B6-1F9FC2D362A6}"/>
                </a:ext>
              </a:extLst>
            </p:cNvPr>
            <p:cNvSpPr/>
            <p:nvPr/>
          </p:nvSpPr>
          <p:spPr>
            <a:xfrm>
              <a:off x="2805800" y="2010775"/>
              <a:ext cx="891300" cy="724925"/>
            </a:xfrm>
            <a:custGeom>
              <a:avLst/>
              <a:gdLst/>
              <a:ahLst/>
              <a:cxnLst/>
              <a:rect l="l" t="t" r="r" b="b"/>
              <a:pathLst>
                <a:path w="35652" h="28997" extrusionOk="0">
                  <a:moveTo>
                    <a:pt x="32483" y="19648"/>
                  </a:moveTo>
                  <a:cubicBezTo>
                    <a:pt x="29314" y="28997"/>
                    <a:pt x="11964" y="28680"/>
                    <a:pt x="5388" y="20995"/>
                  </a:cubicBezTo>
                  <a:cubicBezTo>
                    <a:pt x="1" y="14657"/>
                    <a:pt x="3645" y="3962"/>
                    <a:pt x="11647" y="2139"/>
                  </a:cubicBezTo>
                  <a:cubicBezTo>
                    <a:pt x="21629" y="0"/>
                    <a:pt x="35652" y="10300"/>
                    <a:pt x="32483" y="1964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817;p79">
              <a:extLst>
                <a:ext uri="{FF2B5EF4-FFF2-40B4-BE49-F238E27FC236}">
                  <a16:creationId xmlns:a16="http://schemas.microsoft.com/office/drawing/2014/main" id="{D32B6E12-F53E-4DF2-9D06-AE531A096304}"/>
                </a:ext>
              </a:extLst>
            </p:cNvPr>
            <p:cNvSpPr/>
            <p:nvPr/>
          </p:nvSpPr>
          <p:spPr>
            <a:xfrm>
              <a:off x="3265300" y="2177150"/>
              <a:ext cx="108975" cy="93100"/>
            </a:xfrm>
            <a:custGeom>
              <a:avLst/>
              <a:gdLst/>
              <a:ahLst/>
              <a:cxnLst/>
              <a:rect l="l" t="t" r="r" b="b"/>
              <a:pathLst>
                <a:path w="4359" h="3724" extrusionOk="0">
                  <a:moveTo>
                    <a:pt x="3170" y="555"/>
                  </a:moveTo>
                  <a:cubicBezTo>
                    <a:pt x="4358" y="1347"/>
                    <a:pt x="3962" y="3248"/>
                    <a:pt x="2536" y="3486"/>
                  </a:cubicBezTo>
                  <a:cubicBezTo>
                    <a:pt x="1031" y="3724"/>
                    <a:pt x="1" y="2139"/>
                    <a:pt x="872" y="951"/>
                  </a:cubicBezTo>
                  <a:cubicBezTo>
                    <a:pt x="1348" y="159"/>
                    <a:pt x="2377" y="0"/>
                    <a:pt x="3170" y="55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818;p79">
              <a:extLst>
                <a:ext uri="{FF2B5EF4-FFF2-40B4-BE49-F238E27FC236}">
                  <a16:creationId xmlns:a16="http://schemas.microsoft.com/office/drawing/2014/main" id="{63A52E80-F5FC-4EED-826F-4CB49DD12B4F}"/>
                </a:ext>
              </a:extLst>
            </p:cNvPr>
            <p:cNvSpPr/>
            <p:nvPr/>
          </p:nvSpPr>
          <p:spPr>
            <a:xfrm>
              <a:off x="2946425" y="2119700"/>
              <a:ext cx="277300" cy="164425"/>
            </a:xfrm>
            <a:custGeom>
              <a:avLst/>
              <a:gdLst/>
              <a:ahLst/>
              <a:cxnLst/>
              <a:rect l="l" t="t" r="r" b="b"/>
              <a:pathLst>
                <a:path w="11092" h="6577" extrusionOk="0">
                  <a:moveTo>
                    <a:pt x="10458" y="872"/>
                  </a:moveTo>
                  <a:cubicBezTo>
                    <a:pt x="11092" y="1744"/>
                    <a:pt x="10775" y="3011"/>
                    <a:pt x="9745" y="3487"/>
                  </a:cubicBezTo>
                  <a:cubicBezTo>
                    <a:pt x="9349" y="3724"/>
                    <a:pt x="7844" y="3011"/>
                    <a:pt x="6180" y="3407"/>
                  </a:cubicBezTo>
                  <a:cubicBezTo>
                    <a:pt x="4041" y="3883"/>
                    <a:pt x="1" y="6576"/>
                    <a:pt x="159" y="5943"/>
                  </a:cubicBezTo>
                  <a:cubicBezTo>
                    <a:pt x="1110" y="3090"/>
                    <a:pt x="5229" y="238"/>
                    <a:pt x="7844" y="80"/>
                  </a:cubicBezTo>
                  <a:cubicBezTo>
                    <a:pt x="9111" y="1"/>
                    <a:pt x="9824" y="1"/>
                    <a:pt x="10458" y="8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819;p79">
              <a:extLst>
                <a:ext uri="{FF2B5EF4-FFF2-40B4-BE49-F238E27FC236}">
                  <a16:creationId xmlns:a16="http://schemas.microsoft.com/office/drawing/2014/main" id="{88F42CE2-8CD9-43CF-B115-209642BA3F1A}"/>
                </a:ext>
              </a:extLst>
            </p:cNvPr>
            <p:cNvSpPr/>
            <p:nvPr/>
          </p:nvSpPr>
          <p:spPr>
            <a:xfrm>
              <a:off x="3463375" y="1159100"/>
              <a:ext cx="427825" cy="463500"/>
            </a:xfrm>
            <a:custGeom>
              <a:avLst/>
              <a:gdLst/>
              <a:ahLst/>
              <a:cxnLst/>
              <a:rect l="l" t="t" r="r" b="b"/>
              <a:pathLst>
                <a:path w="17113" h="18540" fill="none" extrusionOk="0">
                  <a:moveTo>
                    <a:pt x="0" y="18539"/>
                  </a:moveTo>
                  <a:cubicBezTo>
                    <a:pt x="0" y="15133"/>
                    <a:pt x="5387" y="5784"/>
                    <a:pt x="1711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820;p79">
              <a:extLst>
                <a:ext uri="{FF2B5EF4-FFF2-40B4-BE49-F238E27FC236}">
                  <a16:creationId xmlns:a16="http://schemas.microsoft.com/office/drawing/2014/main" id="{53893166-A73E-4B89-90D0-4624E98B7B7D}"/>
                </a:ext>
              </a:extLst>
            </p:cNvPr>
            <p:cNvSpPr/>
            <p:nvPr/>
          </p:nvSpPr>
          <p:spPr>
            <a:xfrm>
              <a:off x="3376225" y="1264075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821;p79">
              <a:extLst>
                <a:ext uri="{FF2B5EF4-FFF2-40B4-BE49-F238E27FC236}">
                  <a16:creationId xmlns:a16="http://schemas.microsoft.com/office/drawing/2014/main" id="{2EC94CC4-193F-4E17-814E-D3B097E187EB}"/>
                </a:ext>
              </a:extLst>
            </p:cNvPr>
            <p:cNvSpPr/>
            <p:nvPr/>
          </p:nvSpPr>
          <p:spPr>
            <a:xfrm>
              <a:off x="3823850" y="1683975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8"/>
                  </a:moveTo>
                  <a:cubicBezTo>
                    <a:pt x="1268" y="3724"/>
                    <a:pt x="0" y="2456"/>
                    <a:pt x="555" y="1268"/>
                  </a:cubicBezTo>
                  <a:cubicBezTo>
                    <a:pt x="1109" y="0"/>
                    <a:pt x="2852" y="0"/>
                    <a:pt x="3328" y="1268"/>
                  </a:cubicBezTo>
                  <a:cubicBezTo>
                    <a:pt x="3644" y="2060"/>
                    <a:pt x="3248" y="2932"/>
                    <a:pt x="2456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822;p79">
              <a:extLst>
                <a:ext uri="{FF2B5EF4-FFF2-40B4-BE49-F238E27FC236}">
                  <a16:creationId xmlns:a16="http://schemas.microsoft.com/office/drawing/2014/main" id="{B6022ED3-FECA-4E6B-8FF8-D14542A8A377}"/>
                </a:ext>
              </a:extLst>
            </p:cNvPr>
            <p:cNvSpPr/>
            <p:nvPr/>
          </p:nvSpPr>
          <p:spPr>
            <a:xfrm>
              <a:off x="3948625" y="141657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743" y="10775"/>
                  </a:moveTo>
                  <a:cubicBezTo>
                    <a:pt x="792" y="10855"/>
                    <a:pt x="0" y="9983"/>
                    <a:pt x="159" y="8953"/>
                  </a:cubicBezTo>
                  <a:cubicBezTo>
                    <a:pt x="159" y="8557"/>
                    <a:pt x="1426" y="7765"/>
                    <a:pt x="1981" y="6339"/>
                  </a:cubicBezTo>
                  <a:cubicBezTo>
                    <a:pt x="2773" y="4517"/>
                    <a:pt x="2773" y="1"/>
                    <a:pt x="3169" y="555"/>
                  </a:cubicBezTo>
                  <a:cubicBezTo>
                    <a:pt x="4833" y="2694"/>
                    <a:pt x="4912" y="7210"/>
                    <a:pt x="3645" y="9270"/>
                  </a:cubicBezTo>
                  <a:cubicBezTo>
                    <a:pt x="3090" y="10221"/>
                    <a:pt x="2694" y="10775"/>
                    <a:pt x="1743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823;p79">
              <a:extLst>
                <a:ext uri="{FF2B5EF4-FFF2-40B4-BE49-F238E27FC236}">
                  <a16:creationId xmlns:a16="http://schemas.microsoft.com/office/drawing/2014/main" id="{50194D61-7B39-402E-9F70-489D5BDEDC1E}"/>
                </a:ext>
              </a:extLst>
            </p:cNvPr>
            <p:cNvSpPr/>
            <p:nvPr/>
          </p:nvSpPr>
          <p:spPr>
            <a:xfrm>
              <a:off x="3572300" y="772875"/>
              <a:ext cx="814050" cy="673450"/>
            </a:xfrm>
            <a:custGeom>
              <a:avLst/>
              <a:gdLst/>
              <a:ahLst/>
              <a:cxnLst/>
              <a:rect l="l" t="t" r="r" b="b"/>
              <a:pathLst>
                <a:path w="32562" h="26938" extrusionOk="0">
                  <a:moveTo>
                    <a:pt x="3803" y="18777"/>
                  </a:moveTo>
                  <a:cubicBezTo>
                    <a:pt x="1" y="10696"/>
                    <a:pt x="11488" y="1"/>
                    <a:pt x="20678" y="793"/>
                  </a:cubicBezTo>
                  <a:cubicBezTo>
                    <a:pt x="28205" y="1585"/>
                    <a:pt x="32562" y="10855"/>
                    <a:pt x="28442" y="17113"/>
                  </a:cubicBezTo>
                  <a:cubicBezTo>
                    <a:pt x="23293" y="24798"/>
                    <a:pt x="7685" y="26937"/>
                    <a:pt x="380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824;p79">
              <a:extLst>
                <a:ext uri="{FF2B5EF4-FFF2-40B4-BE49-F238E27FC236}">
                  <a16:creationId xmlns:a16="http://schemas.microsoft.com/office/drawing/2014/main" id="{3250AB12-D7B1-456E-85EA-DCC553ACD511}"/>
                </a:ext>
              </a:extLst>
            </p:cNvPr>
            <p:cNvSpPr/>
            <p:nvPr/>
          </p:nvSpPr>
          <p:spPr>
            <a:xfrm>
              <a:off x="3279175" y="2183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7"/>
                    <a:pt x="9111" y="1902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933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25;p79">
              <a:extLst>
                <a:ext uri="{FF2B5EF4-FFF2-40B4-BE49-F238E27FC236}">
                  <a16:creationId xmlns:a16="http://schemas.microsoft.com/office/drawing/2014/main" id="{6F0895C5-1258-4A67-966B-C0ECA664285F}"/>
                </a:ext>
              </a:extLst>
            </p:cNvPr>
            <p:cNvSpPr/>
            <p:nvPr/>
          </p:nvSpPr>
          <p:spPr>
            <a:xfrm>
              <a:off x="2593875" y="1117500"/>
              <a:ext cx="794250" cy="738800"/>
            </a:xfrm>
            <a:custGeom>
              <a:avLst/>
              <a:gdLst/>
              <a:ahLst/>
              <a:cxnLst/>
              <a:rect l="l" t="t" r="r" b="b"/>
              <a:pathLst>
                <a:path w="31770" h="29552" extrusionOk="0">
                  <a:moveTo>
                    <a:pt x="26065" y="22580"/>
                  </a:moveTo>
                  <a:cubicBezTo>
                    <a:pt x="31770" y="15608"/>
                    <a:pt x="23134" y="2378"/>
                    <a:pt x="13944" y="1110"/>
                  </a:cubicBezTo>
                  <a:cubicBezTo>
                    <a:pt x="6497" y="1"/>
                    <a:pt x="1" y="8003"/>
                    <a:pt x="2536" y="15054"/>
                  </a:cubicBezTo>
                  <a:cubicBezTo>
                    <a:pt x="5705" y="23768"/>
                    <a:pt x="20441" y="29552"/>
                    <a:pt x="26065" y="2258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826;p79">
              <a:extLst>
                <a:ext uri="{FF2B5EF4-FFF2-40B4-BE49-F238E27FC236}">
                  <a16:creationId xmlns:a16="http://schemas.microsoft.com/office/drawing/2014/main" id="{62610754-121C-4E95-ABFB-CEE7078BEDCF}"/>
                </a:ext>
              </a:extLst>
            </p:cNvPr>
            <p:cNvSpPr/>
            <p:nvPr/>
          </p:nvSpPr>
          <p:spPr>
            <a:xfrm>
              <a:off x="2692900" y="127002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3091" y="10854"/>
                  </a:moveTo>
                  <a:cubicBezTo>
                    <a:pt x="4041" y="10854"/>
                    <a:pt x="4913" y="10062"/>
                    <a:pt x="4754" y="9032"/>
                  </a:cubicBezTo>
                  <a:cubicBezTo>
                    <a:pt x="4754" y="8636"/>
                    <a:pt x="3487" y="7764"/>
                    <a:pt x="3011" y="6338"/>
                  </a:cubicBezTo>
                  <a:cubicBezTo>
                    <a:pt x="2298" y="4437"/>
                    <a:pt x="2457" y="0"/>
                    <a:pt x="1981" y="476"/>
                  </a:cubicBezTo>
                  <a:cubicBezTo>
                    <a:pt x="238" y="2535"/>
                    <a:pt x="1" y="7130"/>
                    <a:pt x="1189" y="9190"/>
                  </a:cubicBezTo>
                  <a:cubicBezTo>
                    <a:pt x="1823" y="10220"/>
                    <a:pt x="2140" y="10775"/>
                    <a:pt x="3091" y="108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827;p79">
              <a:extLst>
                <a:ext uri="{FF2B5EF4-FFF2-40B4-BE49-F238E27FC236}">
                  <a16:creationId xmlns:a16="http://schemas.microsoft.com/office/drawing/2014/main" id="{804A1F20-C596-4484-B5C8-CB92A2F5DC14}"/>
                </a:ext>
              </a:extLst>
            </p:cNvPr>
            <p:cNvSpPr/>
            <p:nvPr/>
          </p:nvSpPr>
          <p:spPr>
            <a:xfrm>
              <a:off x="2696875" y="570850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87"/>
                  </a:moveTo>
                  <a:cubicBezTo>
                    <a:pt x="27570" y="872"/>
                    <a:pt x="11805" y="1"/>
                    <a:pt x="5308" y="6576"/>
                  </a:cubicBezTo>
                  <a:cubicBezTo>
                    <a:pt x="0" y="11964"/>
                    <a:pt x="2615" y="21867"/>
                    <a:pt x="9745" y="24006"/>
                  </a:cubicBezTo>
                  <a:cubicBezTo>
                    <a:pt x="18618" y="26620"/>
                    <a:pt x="32007" y="18302"/>
                    <a:pt x="29789" y="958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828;p79">
              <a:extLst>
                <a:ext uri="{FF2B5EF4-FFF2-40B4-BE49-F238E27FC236}">
                  <a16:creationId xmlns:a16="http://schemas.microsoft.com/office/drawing/2014/main" id="{A5998AAB-ECE8-4996-A45A-8BD26C858BFC}"/>
                </a:ext>
              </a:extLst>
            </p:cNvPr>
            <p:cNvSpPr/>
            <p:nvPr/>
          </p:nvSpPr>
          <p:spPr>
            <a:xfrm>
              <a:off x="3342550" y="717425"/>
              <a:ext cx="808125" cy="657600"/>
            </a:xfrm>
            <a:custGeom>
              <a:avLst/>
              <a:gdLst/>
              <a:ahLst/>
              <a:cxnLst/>
              <a:rect l="l" t="t" r="r" b="b"/>
              <a:pathLst>
                <a:path w="32325" h="26304" extrusionOk="0">
                  <a:moveTo>
                    <a:pt x="2773" y="8557"/>
                  </a:moveTo>
                  <a:cubicBezTo>
                    <a:pt x="5467" y="0"/>
                    <a:pt x="21233" y="0"/>
                    <a:pt x="27333" y="6972"/>
                  </a:cubicBezTo>
                  <a:cubicBezTo>
                    <a:pt x="32324" y="12597"/>
                    <a:pt x="29234" y="22421"/>
                    <a:pt x="21946" y="24085"/>
                  </a:cubicBezTo>
                  <a:cubicBezTo>
                    <a:pt x="12914" y="26303"/>
                    <a:pt x="0" y="17113"/>
                    <a:pt x="2773" y="85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829;p79">
              <a:extLst>
                <a:ext uri="{FF2B5EF4-FFF2-40B4-BE49-F238E27FC236}">
                  <a16:creationId xmlns:a16="http://schemas.microsoft.com/office/drawing/2014/main" id="{5F0490F0-2CB2-45F3-949A-6E2DB3588C05}"/>
                </a:ext>
              </a:extLst>
            </p:cNvPr>
            <p:cNvSpPr/>
            <p:nvPr/>
          </p:nvSpPr>
          <p:spPr>
            <a:xfrm>
              <a:off x="3635675" y="1135325"/>
              <a:ext cx="99050" cy="87175"/>
            </a:xfrm>
            <a:custGeom>
              <a:avLst/>
              <a:gdLst/>
              <a:ahLst/>
              <a:cxnLst/>
              <a:rect l="l" t="t" r="r" b="b"/>
              <a:pathLst>
                <a:path w="3962" h="3487" extrusionOk="0">
                  <a:moveTo>
                    <a:pt x="1189" y="3011"/>
                  </a:moveTo>
                  <a:cubicBezTo>
                    <a:pt x="1" y="2298"/>
                    <a:pt x="397" y="555"/>
                    <a:pt x="1664" y="318"/>
                  </a:cubicBezTo>
                  <a:cubicBezTo>
                    <a:pt x="3011" y="1"/>
                    <a:pt x="3962" y="1506"/>
                    <a:pt x="3249" y="2615"/>
                  </a:cubicBezTo>
                  <a:cubicBezTo>
                    <a:pt x="2774" y="3249"/>
                    <a:pt x="1823" y="3487"/>
                    <a:pt x="118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830;p79">
              <a:extLst>
                <a:ext uri="{FF2B5EF4-FFF2-40B4-BE49-F238E27FC236}">
                  <a16:creationId xmlns:a16="http://schemas.microsoft.com/office/drawing/2014/main" id="{BB95B497-1858-4144-BFC5-9ED18FD860CF}"/>
                </a:ext>
              </a:extLst>
            </p:cNvPr>
            <p:cNvSpPr/>
            <p:nvPr/>
          </p:nvSpPr>
          <p:spPr>
            <a:xfrm>
              <a:off x="3774325" y="1119500"/>
              <a:ext cx="251550" cy="152525"/>
            </a:xfrm>
            <a:custGeom>
              <a:avLst/>
              <a:gdLst/>
              <a:ahLst/>
              <a:cxnLst/>
              <a:rect l="l" t="t" r="r" b="b"/>
              <a:pathLst>
                <a:path w="10062" h="6101" extrusionOk="0">
                  <a:moveTo>
                    <a:pt x="634" y="5387"/>
                  </a:moveTo>
                  <a:cubicBezTo>
                    <a:pt x="0" y="4516"/>
                    <a:pt x="317" y="3407"/>
                    <a:pt x="1189" y="2931"/>
                  </a:cubicBezTo>
                  <a:cubicBezTo>
                    <a:pt x="1585" y="2773"/>
                    <a:pt x="2932" y="3328"/>
                    <a:pt x="4437" y="2931"/>
                  </a:cubicBezTo>
                  <a:cubicBezTo>
                    <a:pt x="6338" y="2535"/>
                    <a:pt x="10062" y="0"/>
                    <a:pt x="9824" y="555"/>
                  </a:cubicBezTo>
                  <a:cubicBezTo>
                    <a:pt x="9032" y="3169"/>
                    <a:pt x="5388" y="5863"/>
                    <a:pt x="3011" y="6021"/>
                  </a:cubicBezTo>
                  <a:cubicBezTo>
                    <a:pt x="1902" y="6100"/>
                    <a:pt x="1189" y="6100"/>
                    <a:pt x="634" y="538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831;p79">
              <a:extLst>
                <a:ext uri="{FF2B5EF4-FFF2-40B4-BE49-F238E27FC236}">
                  <a16:creationId xmlns:a16="http://schemas.microsoft.com/office/drawing/2014/main" id="{86BA9556-7383-42C7-A7B8-160E32306A97}"/>
                </a:ext>
              </a:extLst>
            </p:cNvPr>
            <p:cNvSpPr/>
            <p:nvPr/>
          </p:nvSpPr>
          <p:spPr>
            <a:xfrm>
              <a:off x="2696875" y="949150"/>
              <a:ext cx="808100" cy="657600"/>
            </a:xfrm>
            <a:custGeom>
              <a:avLst/>
              <a:gdLst/>
              <a:ahLst/>
              <a:cxnLst/>
              <a:rect l="l" t="t" r="r" b="b"/>
              <a:pathLst>
                <a:path w="32324" h="26304" extrusionOk="0">
                  <a:moveTo>
                    <a:pt x="29472" y="17826"/>
                  </a:moveTo>
                  <a:cubicBezTo>
                    <a:pt x="26620" y="26303"/>
                    <a:pt x="10854" y="26066"/>
                    <a:pt x="4833" y="19015"/>
                  </a:cubicBezTo>
                  <a:cubicBezTo>
                    <a:pt x="0" y="13311"/>
                    <a:pt x="3248" y="3566"/>
                    <a:pt x="10537" y="1981"/>
                  </a:cubicBezTo>
                  <a:cubicBezTo>
                    <a:pt x="19569" y="1"/>
                    <a:pt x="32324" y="9270"/>
                    <a:pt x="29472" y="1782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832;p79">
              <a:extLst>
                <a:ext uri="{FF2B5EF4-FFF2-40B4-BE49-F238E27FC236}">
                  <a16:creationId xmlns:a16="http://schemas.microsoft.com/office/drawing/2014/main" id="{20FCC00C-D1B6-4BBB-86E5-F7B48198E014}"/>
                </a:ext>
              </a:extLst>
            </p:cNvPr>
            <p:cNvSpPr/>
            <p:nvPr/>
          </p:nvSpPr>
          <p:spPr>
            <a:xfrm>
              <a:off x="2823625" y="1048200"/>
              <a:ext cx="251575" cy="148550"/>
            </a:xfrm>
            <a:custGeom>
              <a:avLst/>
              <a:gdLst/>
              <a:ahLst/>
              <a:cxnLst/>
              <a:rect l="l" t="t" r="r" b="b"/>
              <a:pathLst>
                <a:path w="10063" h="5942" extrusionOk="0">
                  <a:moveTo>
                    <a:pt x="9428" y="792"/>
                  </a:moveTo>
                  <a:cubicBezTo>
                    <a:pt x="10062" y="1585"/>
                    <a:pt x="9745" y="2694"/>
                    <a:pt x="8874" y="3169"/>
                  </a:cubicBezTo>
                  <a:cubicBezTo>
                    <a:pt x="8478" y="3327"/>
                    <a:pt x="7131" y="2694"/>
                    <a:pt x="5626" y="3090"/>
                  </a:cubicBezTo>
                  <a:cubicBezTo>
                    <a:pt x="3645" y="3486"/>
                    <a:pt x="1" y="5942"/>
                    <a:pt x="159" y="5387"/>
                  </a:cubicBezTo>
                  <a:cubicBezTo>
                    <a:pt x="951" y="2773"/>
                    <a:pt x="4754" y="238"/>
                    <a:pt x="7131" y="79"/>
                  </a:cubicBezTo>
                  <a:cubicBezTo>
                    <a:pt x="8240" y="0"/>
                    <a:pt x="8953" y="0"/>
                    <a:pt x="9428" y="79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833;p79">
              <a:extLst>
                <a:ext uri="{FF2B5EF4-FFF2-40B4-BE49-F238E27FC236}">
                  <a16:creationId xmlns:a16="http://schemas.microsoft.com/office/drawing/2014/main" id="{61125F0D-F748-4AD5-801B-98A1CAE31B27}"/>
                </a:ext>
              </a:extLst>
            </p:cNvPr>
            <p:cNvSpPr/>
            <p:nvPr/>
          </p:nvSpPr>
          <p:spPr>
            <a:xfrm>
              <a:off x="2025450" y="963025"/>
              <a:ext cx="728875" cy="798200"/>
            </a:xfrm>
            <a:custGeom>
              <a:avLst/>
              <a:gdLst/>
              <a:ahLst/>
              <a:cxnLst/>
              <a:rect l="l" t="t" r="r" b="b"/>
              <a:pathLst>
                <a:path w="29155" h="31928" extrusionOk="0">
                  <a:moveTo>
                    <a:pt x="22025" y="26382"/>
                  </a:moveTo>
                  <a:cubicBezTo>
                    <a:pt x="29155" y="20916"/>
                    <a:pt x="23688" y="6101"/>
                    <a:pt x="15132" y="2694"/>
                  </a:cubicBezTo>
                  <a:cubicBezTo>
                    <a:pt x="8160" y="0"/>
                    <a:pt x="0" y="6259"/>
                    <a:pt x="872" y="13706"/>
                  </a:cubicBezTo>
                  <a:cubicBezTo>
                    <a:pt x="1901" y="22896"/>
                    <a:pt x="14894" y="31928"/>
                    <a:pt x="22025" y="26382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834;p79">
              <a:extLst>
                <a:ext uri="{FF2B5EF4-FFF2-40B4-BE49-F238E27FC236}">
                  <a16:creationId xmlns:a16="http://schemas.microsoft.com/office/drawing/2014/main" id="{DC56B1CC-2850-420F-9A00-D75CDE047F75}"/>
                </a:ext>
              </a:extLst>
            </p:cNvPr>
            <p:cNvSpPr/>
            <p:nvPr/>
          </p:nvSpPr>
          <p:spPr>
            <a:xfrm>
              <a:off x="2092775" y="1109575"/>
              <a:ext cx="105000" cy="275350"/>
            </a:xfrm>
            <a:custGeom>
              <a:avLst/>
              <a:gdLst/>
              <a:ahLst/>
              <a:cxnLst/>
              <a:rect l="l" t="t" r="r" b="b"/>
              <a:pathLst>
                <a:path w="4200" h="11014" extrusionOk="0">
                  <a:moveTo>
                    <a:pt x="2061" y="10696"/>
                  </a:moveTo>
                  <a:cubicBezTo>
                    <a:pt x="3011" y="11013"/>
                    <a:pt x="4041" y="10379"/>
                    <a:pt x="4120" y="9350"/>
                  </a:cubicBezTo>
                  <a:cubicBezTo>
                    <a:pt x="4200" y="8953"/>
                    <a:pt x="3170" y="7844"/>
                    <a:pt x="3011" y="6339"/>
                  </a:cubicBezTo>
                  <a:cubicBezTo>
                    <a:pt x="2774" y="4358"/>
                    <a:pt x="3883" y="1"/>
                    <a:pt x="3407" y="397"/>
                  </a:cubicBezTo>
                  <a:cubicBezTo>
                    <a:pt x="1268" y="2061"/>
                    <a:pt x="1" y="6418"/>
                    <a:pt x="634" y="8716"/>
                  </a:cubicBezTo>
                  <a:cubicBezTo>
                    <a:pt x="951" y="9825"/>
                    <a:pt x="1189" y="10459"/>
                    <a:pt x="2061" y="1069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835;p79">
              <a:extLst>
                <a:ext uri="{FF2B5EF4-FFF2-40B4-BE49-F238E27FC236}">
                  <a16:creationId xmlns:a16="http://schemas.microsoft.com/office/drawing/2014/main" id="{E9490FCD-AE24-4A7B-9075-91A2E9156B60}"/>
                </a:ext>
              </a:extLst>
            </p:cNvPr>
            <p:cNvSpPr/>
            <p:nvPr/>
          </p:nvSpPr>
          <p:spPr>
            <a:xfrm>
              <a:off x="2134375" y="1430450"/>
              <a:ext cx="746725" cy="687300"/>
            </a:xfrm>
            <a:custGeom>
              <a:avLst/>
              <a:gdLst/>
              <a:ahLst/>
              <a:cxnLst/>
              <a:rect l="l" t="t" r="r" b="b"/>
              <a:pathLst>
                <a:path w="29869" h="27492" extrusionOk="0">
                  <a:moveTo>
                    <a:pt x="29551" y="14340"/>
                  </a:moveTo>
                  <a:cubicBezTo>
                    <a:pt x="29868" y="5308"/>
                    <a:pt x="15053" y="0"/>
                    <a:pt x="6972" y="4437"/>
                  </a:cubicBezTo>
                  <a:cubicBezTo>
                    <a:pt x="397" y="8002"/>
                    <a:pt x="0" y="18222"/>
                    <a:pt x="6259" y="22421"/>
                  </a:cubicBezTo>
                  <a:cubicBezTo>
                    <a:pt x="13944" y="27491"/>
                    <a:pt x="29234" y="23293"/>
                    <a:pt x="29551" y="143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836;p79">
              <a:extLst>
                <a:ext uri="{FF2B5EF4-FFF2-40B4-BE49-F238E27FC236}">
                  <a16:creationId xmlns:a16="http://schemas.microsoft.com/office/drawing/2014/main" id="{72CBDFDD-0BCC-4BB0-A975-DBA3117313E7}"/>
                </a:ext>
              </a:extLst>
            </p:cNvPr>
            <p:cNvSpPr/>
            <p:nvPr/>
          </p:nvSpPr>
          <p:spPr>
            <a:xfrm>
              <a:off x="2227450" y="1755275"/>
              <a:ext cx="204050" cy="219875"/>
            </a:xfrm>
            <a:custGeom>
              <a:avLst/>
              <a:gdLst/>
              <a:ahLst/>
              <a:cxnLst/>
              <a:rect l="l" t="t" r="r" b="b"/>
              <a:pathLst>
                <a:path w="8162" h="8795" extrusionOk="0">
                  <a:moveTo>
                    <a:pt x="7210" y="8240"/>
                  </a:moveTo>
                  <a:cubicBezTo>
                    <a:pt x="8003" y="7685"/>
                    <a:pt x="8161" y="6497"/>
                    <a:pt x="7448" y="5784"/>
                  </a:cubicBezTo>
                  <a:cubicBezTo>
                    <a:pt x="7210" y="5467"/>
                    <a:pt x="5705" y="5546"/>
                    <a:pt x="4438" y="4754"/>
                  </a:cubicBezTo>
                  <a:cubicBezTo>
                    <a:pt x="2774" y="3645"/>
                    <a:pt x="159" y="0"/>
                    <a:pt x="159" y="634"/>
                  </a:cubicBezTo>
                  <a:cubicBezTo>
                    <a:pt x="1" y="3328"/>
                    <a:pt x="2615" y="7131"/>
                    <a:pt x="4754" y="8081"/>
                  </a:cubicBezTo>
                  <a:cubicBezTo>
                    <a:pt x="5784" y="8557"/>
                    <a:pt x="6418" y="8794"/>
                    <a:pt x="7210" y="824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837;p79">
              <a:extLst>
                <a:ext uri="{FF2B5EF4-FFF2-40B4-BE49-F238E27FC236}">
                  <a16:creationId xmlns:a16="http://schemas.microsoft.com/office/drawing/2014/main" id="{CFE8100E-51D7-4767-8C9A-FEAFB1EE9A28}"/>
                </a:ext>
              </a:extLst>
            </p:cNvPr>
            <p:cNvSpPr/>
            <p:nvPr/>
          </p:nvSpPr>
          <p:spPr>
            <a:xfrm>
              <a:off x="3909000" y="4281025"/>
              <a:ext cx="146600" cy="96150"/>
            </a:xfrm>
            <a:custGeom>
              <a:avLst/>
              <a:gdLst/>
              <a:ahLst/>
              <a:cxnLst/>
              <a:rect l="l" t="t" r="r" b="b"/>
              <a:pathLst>
                <a:path w="5864" h="3846" extrusionOk="0">
                  <a:moveTo>
                    <a:pt x="3838" y="1"/>
                  </a:moveTo>
                  <a:cubicBezTo>
                    <a:pt x="3371" y="1"/>
                    <a:pt x="2845" y="98"/>
                    <a:pt x="2298" y="299"/>
                  </a:cubicBezTo>
                  <a:cubicBezTo>
                    <a:pt x="872" y="933"/>
                    <a:pt x="1" y="2121"/>
                    <a:pt x="318" y="2993"/>
                  </a:cubicBezTo>
                  <a:cubicBezTo>
                    <a:pt x="570" y="3548"/>
                    <a:pt x="1240" y="3846"/>
                    <a:pt x="2061" y="3846"/>
                  </a:cubicBezTo>
                  <a:cubicBezTo>
                    <a:pt x="2530" y="3846"/>
                    <a:pt x="3048" y="3749"/>
                    <a:pt x="3566" y="3547"/>
                  </a:cubicBezTo>
                  <a:cubicBezTo>
                    <a:pt x="4992" y="2913"/>
                    <a:pt x="5863" y="1725"/>
                    <a:pt x="5546" y="854"/>
                  </a:cubicBezTo>
                  <a:cubicBezTo>
                    <a:pt x="5294" y="299"/>
                    <a:pt x="4656" y="1"/>
                    <a:pt x="38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838;p79">
              <a:extLst>
                <a:ext uri="{FF2B5EF4-FFF2-40B4-BE49-F238E27FC236}">
                  <a16:creationId xmlns:a16="http://schemas.microsoft.com/office/drawing/2014/main" id="{B922F8D5-BEE7-4DC3-AD7A-8625367D3344}"/>
                </a:ext>
              </a:extLst>
            </p:cNvPr>
            <p:cNvSpPr/>
            <p:nvPr/>
          </p:nvSpPr>
          <p:spPr>
            <a:xfrm>
              <a:off x="5380600" y="5228250"/>
              <a:ext cx="148575" cy="95675"/>
            </a:xfrm>
            <a:custGeom>
              <a:avLst/>
              <a:gdLst/>
              <a:ahLst/>
              <a:cxnLst/>
              <a:rect l="l" t="t" r="r" b="b"/>
              <a:pathLst>
                <a:path w="5943" h="3827" extrusionOk="0">
                  <a:moveTo>
                    <a:pt x="3935" y="1"/>
                  </a:moveTo>
                  <a:cubicBezTo>
                    <a:pt x="3460" y="1"/>
                    <a:pt x="2925" y="116"/>
                    <a:pt x="2377" y="359"/>
                  </a:cubicBezTo>
                  <a:cubicBezTo>
                    <a:pt x="872" y="913"/>
                    <a:pt x="1" y="2102"/>
                    <a:pt x="397" y="2973"/>
                  </a:cubicBezTo>
                  <a:cubicBezTo>
                    <a:pt x="599" y="3528"/>
                    <a:pt x="1282" y="3826"/>
                    <a:pt x="2121" y="3826"/>
                  </a:cubicBezTo>
                  <a:cubicBezTo>
                    <a:pt x="2599" y="3826"/>
                    <a:pt x="3127" y="3729"/>
                    <a:pt x="3645" y="3528"/>
                  </a:cubicBezTo>
                  <a:cubicBezTo>
                    <a:pt x="5071" y="2894"/>
                    <a:pt x="5943" y="1785"/>
                    <a:pt x="5546" y="834"/>
                  </a:cubicBezTo>
                  <a:cubicBezTo>
                    <a:pt x="5302" y="297"/>
                    <a:pt x="4697" y="1"/>
                    <a:pt x="393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839;p79">
              <a:extLst>
                <a:ext uri="{FF2B5EF4-FFF2-40B4-BE49-F238E27FC236}">
                  <a16:creationId xmlns:a16="http://schemas.microsoft.com/office/drawing/2014/main" id="{C833EE1B-0DBA-404A-AE2A-9EF431DD8C58}"/>
                </a:ext>
              </a:extLst>
            </p:cNvPr>
            <p:cNvSpPr/>
            <p:nvPr/>
          </p:nvSpPr>
          <p:spPr>
            <a:xfrm>
              <a:off x="4972600" y="4591125"/>
              <a:ext cx="148575" cy="95025"/>
            </a:xfrm>
            <a:custGeom>
              <a:avLst/>
              <a:gdLst/>
              <a:ahLst/>
              <a:cxnLst/>
              <a:rect l="l" t="t" r="r" b="b"/>
              <a:pathLst>
                <a:path w="5943" h="3801" extrusionOk="0">
                  <a:moveTo>
                    <a:pt x="3811" y="0"/>
                  </a:moveTo>
                  <a:cubicBezTo>
                    <a:pt x="3336" y="0"/>
                    <a:pt x="2812" y="105"/>
                    <a:pt x="2298" y="333"/>
                  </a:cubicBezTo>
                  <a:cubicBezTo>
                    <a:pt x="872" y="888"/>
                    <a:pt x="0" y="2076"/>
                    <a:pt x="317" y="2948"/>
                  </a:cubicBezTo>
                  <a:cubicBezTo>
                    <a:pt x="570" y="3503"/>
                    <a:pt x="1239" y="3801"/>
                    <a:pt x="2061" y="3801"/>
                  </a:cubicBezTo>
                  <a:cubicBezTo>
                    <a:pt x="2530" y="3801"/>
                    <a:pt x="3048" y="3704"/>
                    <a:pt x="3566" y="3502"/>
                  </a:cubicBezTo>
                  <a:cubicBezTo>
                    <a:pt x="4992" y="2948"/>
                    <a:pt x="5942" y="1759"/>
                    <a:pt x="5546" y="888"/>
                  </a:cubicBezTo>
                  <a:cubicBezTo>
                    <a:pt x="5343" y="331"/>
                    <a:pt x="4655" y="0"/>
                    <a:pt x="38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840;p79">
              <a:extLst>
                <a:ext uri="{FF2B5EF4-FFF2-40B4-BE49-F238E27FC236}">
                  <a16:creationId xmlns:a16="http://schemas.microsoft.com/office/drawing/2014/main" id="{61F5B692-0735-4F5E-90D9-97002F7D5D39}"/>
                </a:ext>
              </a:extLst>
            </p:cNvPr>
            <p:cNvSpPr/>
            <p:nvPr/>
          </p:nvSpPr>
          <p:spPr>
            <a:xfrm>
              <a:off x="4221950" y="3562500"/>
              <a:ext cx="162425" cy="96575"/>
            </a:xfrm>
            <a:custGeom>
              <a:avLst/>
              <a:gdLst/>
              <a:ahLst/>
              <a:cxnLst/>
              <a:rect l="l" t="t" r="r" b="b"/>
              <a:pathLst>
                <a:path w="6497" h="3863" extrusionOk="0">
                  <a:moveTo>
                    <a:pt x="4111" y="1"/>
                  </a:moveTo>
                  <a:cubicBezTo>
                    <a:pt x="3685" y="1"/>
                    <a:pt x="3229" y="65"/>
                    <a:pt x="2773" y="202"/>
                  </a:cubicBezTo>
                  <a:cubicBezTo>
                    <a:pt x="1109" y="678"/>
                    <a:pt x="0" y="1866"/>
                    <a:pt x="238" y="2817"/>
                  </a:cubicBezTo>
                  <a:cubicBezTo>
                    <a:pt x="456" y="3471"/>
                    <a:pt x="1237" y="3862"/>
                    <a:pt x="2244" y="3862"/>
                  </a:cubicBezTo>
                  <a:cubicBezTo>
                    <a:pt x="2701" y="3862"/>
                    <a:pt x="3205" y="3782"/>
                    <a:pt x="3724" y="3609"/>
                  </a:cubicBezTo>
                  <a:cubicBezTo>
                    <a:pt x="5388" y="3133"/>
                    <a:pt x="6497" y="2024"/>
                    <a:pt x="6259" y="1074"/>
                  </a:cubicBezTo>
                  <a:cubicBezTo>
                    <a:pt x="6033" y="397"/>
                    <a:pt x="5165" y="1"/>
                    <a:pt x="411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7187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/>
              </a:rPr>
              <a:t>bloopers</a:t>
            </a:r>
            <a:endParaRPr lang="en">
              <a:latin typeface="Castellar" panose="020A0402060406010301" pitchFamily="18" charset="0"/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41" y="469900"/>
            <a:ext cx="565627" cy="1299632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4" descr="A picture containing text, sky, outdoor, day&#10;&#10;Description automatically generated">
            <a:extLst>
              <a:ext uri="{FF2B5EF4-FFF2-40B4-BE49-F238E27FC236}">
                <a16:creationId xmlns:a16="http://schemas.microsoft.com/office/drawing/2014/main" id="{D84F9C87-BCE9-4196-A1ED-C930319DE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033" y="1776194"/>
            <a:ext cx="5129397" cy="4053385"/>
          </a:xfrm>
          <a:prstGeom prst="rect">
            <a:avLst/>
          </a:prstGeom>
        </p:spPr>
      </p:pic>
      <p:grpSp>
        <p:nvGrpSpPr>
          <p:cNvPr id="19" name="Google Shape;12700;p79">
            <a:extLst>
              <a:ext uri="{FF2B5EF4-FFF2-40B4-BE49-F238E27FC236}">
                <a16:creationId xmlns:a16="http://schemas.microsoft.com/office/drawing/2014/main" id="{1140C253-42E9-4F79-BDD4-B473B949402E}"/>
              </a:ext>
            </a:extLst>
          </p:cNvPr>
          <p:cNvGrpSpPr/>
          <p:nvPr/>
        </p:nvGrpSpPr>
        <p:grpSpPr>
          <a:xfrm rot="4779475">
            <a:off x="156915" y="2538088"/>
            <a:ext cx="3419221" cy="2307256"/>
            <a:chOff x="5819050" y="3336200"/>
            <a:chExt cx="1769675" cy="1199362"/>
          </a:xfrm>
        </p:grpSpPr>
        <p:sp>
          <p:nvSpPr>
            <p:cNvPr id="20" name="Google Shape;12701;p79">
              <a:extLst>
                <a:ext uri="{FF2B5EF4-FFF2-40B4-BE49-F238E27FC236}">
                  <a16:creationId xmlns:a16="http://schemas.microsoft.com/office/drawing/2014/main" id="{F022035F-DB2D-4495-8721-8EC4CCC757F7}"/>
                </a:ext>
              </a:extLst>
            </p:cNvPr>
            <p:cNvSpPr/>
            <p:nvPr/>
          </p:nvSpPr>
          <p:spPr>
            <a:xfrm>
              <a:off x="5987500" y="4058100"/>
              <a:ext cx="291737" cy="288097"/>
            </a:xfrm>
            <a:custGeom>
              <a:avLst/>
              <a:gdLst/>
              <a:ahLst/>
              <a:cxnLst/>
              <a:rect l="l" t="t" r="r" b="b"/>
              <a:pathLst>
                <a:path w="4938" h="4877" extrusionOk="0">
                  <a:moveTo>
                    <a:pt x="2467" y="2125"/>
                  </a:moveTo>
                  <a:cubicBezTo>
                    <a:pt x="2616" y="2125"/>
                    <a:pt x="2747" y="2256"/>
                    <a:pt x="2747" y="2406"/>
                  </a:cubicBezTo>
                  <a:cubicBezTo>
                    <a:pt x="2747" y="2569"/>
                    <a:pt x="2613" y="2682"/>
                    <a:pt x="2473" y="2682"/>
                  </a:cubicBezTo>
                  <a:cubicBezTo>
                    <a:pt x="2405" y="2682"/>
                    <a:pt x="2335" y="2655"/>
                    <a:pt x="2280" y="2593"/>
                  </a:cubicBezTo>
                  <a:cubicBezTo>
                    <a:pt x="2092" y="2425"/>
                    <a:pt x="2223" y="2125"/>
                    <a:pt x="2467" y="2125"/>
                  </a:cubicBezTo>
                  <a:close/>
                  <a:moveTo>
                    <a:pt x="2463" y="2067"/>
                  </a:moveTo>
                  <a:cubicBezTo>
                    <a:pt x="2380" y="2067"/>
                    <a:pt x="2295" y="2097"/>
                    <a:pt x="2223" y="2163"/>
                  </a:cubicBezTo>
                  <a:cubicBezTo>
                    <a:pt x="2018" y="2387"/>
                    <a:pt x="2167" y="2743"/>
                    <a:pt x="2467" y="2743"/>
                  </a:cubicBezTo>
                  <a:cubicBezTo>
                    <a:pt x="2654" y="2743"/>
                    <a:pt x="2804" y="2593"/>
                    <a:pt x="2804" y="2406"/>
                  </a:cubicBezTo>
                  <a:cubicBezTo>
                    <a:pt x="2804" y="2202"/>
                    <a:pt x="2639" y="2067"/>
                    <a:pt x="2463" y="2067"/>
                  </a:cubicBezTo>
                  <a:close/>
                  <a:moveTo>
                    <a:pt x="2467" y="52"/>
                  </a:moveTo>
                  <a:cubicBezTo>
                    <a:pt x="2509" y="52"/>
                    <a:pt x="2551" y="76"/>
                    <a:pt x="2560" y="123"/>
                  </a:cubicBezTo>
                  <a:lnTo>
                    <a:pt x="2560" y="665"/>
                  </a:lnTo>
                  <a:lnTo>
                    <a:pt x="2822" y="310"/>
                  </a:lnTo>
                  <a:cubicBezTo>
                    <a:pt x="2833" y="299"/>
                    <a:pt x="2856" y="288"/>
                    <a:pt x="2881" y="288"/>
                  </a:cubicBezTo>
                  <a:cubicBezTo>
                    <a:pt x="2900" y="288"/>
                    <a:pt x="2919" y="294"/>
                    <a:pt x="2935" y="310"/>
                  </a:cubicBezTo>
                  <a:cubicBezTo>
                    <a:pt x="2953" y="310"/>
                    <a:pt x="2972" y="347"/>
                    <a:pt x="2972" y="366"/>
                  </a:cubicBezTo>
                  <a:cubicBezTo>
                    <a:pt x="2972" y="385"/>
                    <a:pt x="2972" y="403"/>
                    <a:pt x="2953" y="422"/>
                  </a:cubicBezTo>
                  <a:lnTo>
                    <a:pt x="2560" y="946"/>
                  </a:lnTo>
                  <a:lnTo>
                    <a:pt x="2560" y="1227"/>
                  </a:lnTo>
                  <a:lnTo>
                    <a:pt x="2654" y="1227"/>
                  </a:lnTo>
                  <a:cubicBezTo>
                    <a:pt x="2658" y="1226"/>
                    <a:pt x="2662" y="1226"/>
                    <a:pt x="2666" y="1226"/>
                  </a:cubicBezTo>
                  <a:cubicBezTo>
                    <a:pt x="2744" y="1226"/>
                    <a:pt x="2744" y="1396"/>
                    <a:pt x="2666" y="1396"/>
                  </a:cubicBezTo>
                  <a:cubicBezTo>
                    <a:pt x="2662" y="1396"/>
                    <a:pt x="2658" y="1396"/>
                    <a:pt x="2654" y="1395"/>
                  </a:cubicBezTo>
                  <a:lnTo>
                    <a:pt x="2560" y="1395"/>
                  </a:lnTo>
                  <a:lnTo>
                    <a:pt x="2560" y="1901"/>
                  </a:lnTo>
                  <a:lnTo>
                    <a:pt x="2579" y="1901"/>
                  </a:lnTo>
                  <a:cubicBezTo>
                    <a:pt x="2635" y="1919"/>
                    <a:pt x="2691" y="1938"/>
                    <a:pt x="2747" y="1975"/>
                  </a:cubicBezTo>
                  <a:lnTo>
                    <a:pt x="2766" y="1975"/>
                  </a:lnTo>
                  <a:lnTo>
                    <a:pt x="3103" y="1620"/>
                  </a:lnTo>
                  <a:lnTo>
                    <a:pt x="3010" y="1545"/>
                  </a:lnTo>
                  <a:cubicBezTo>
                    <a:pt x="2991" y="1526"/>
                    <a:pt x="2991" y="1508"/>
                    <a:pt x="2991" y="1470"/>
                  </a:cubicBezTo>
                  <a:cubicBezTo>
                    <a:pt x="2991" y="1451"/>
                    <a:pt x="2991" y="1433"/>
                    <a:pt x="3010" y="1414"/>
                  </a:cubicBezTo>
                  <a:cubicBezTo>
                    <a:pt x="3028" y="1395"/>
                    <a:pt x="3047" y="1395"/>
                    <a:pt x="3066" y="1395"/>
                  </a:cubicBezTo>
                  <a:cubicBezTo>
                    <a:pt x="3103" y="1395"/>
                    <a:pt x="3122" y="1395"/>
                    <a:pt x="3141" y="1414"/>
                  </a:cubicBezTo>
                  <a:lnTo>
                    <a:pt x="3234" y="1489"/>
                  </a:lnTo>
                  <a:lnTo>
                    <a:pt x="3421" y="1283"/>
                  </a:lnTo>
                  <a:lnTo>
                    <a:pt x="3496" y="628"/>
                  </a:lnTo>
                  <a:cubicBezTo>
                    <a:pt x="3496" y="609"/>
                    <a:pt x="3496" y="590"/>
                    <a:pt x="3515" y="572"/>
                  </a:cubicBezTo>
                  <a:cubicBezTo>
                    <a:pt x="3534" y="553"/>
                    <a:pt x="3552" y="553"/>
                    <a:pt x="3590" y="553"/>
                  </a:cubicBezTo>
                  <a:cubicBezTo>
                    <a:pt x="3608" y="553"/>
                    <a:pt x="3627" y="572"/>
                    <a:pt x="3646" y="590"/>
                  </a:cubicBezTo>
                  <a:cubicBezTo>
                    <a:pt x="3665" y="609"/>
                    <a:pt x="3665" y="628"/>
                    <a:pt x="3665" y="647"/>
                  </a:cubicBezTo>
                  <a:lnTo>
                    <a:pt x="3608" y="1077"/>
                  </a:lnTo>
                  <a:lnTo>
                    <a:pt x="3983" y="684"/>
                  </a:lnTo>
                  <a:cubicBezTo>
                    <a:pt x="4000" y="667"/>
                    <a:pt x="4020" y="660"/>
                    <a:pt x="4040" y="660"/>
                  </a:cubicBezTo>
                  <a:cubicBezTo>
                    <a:pt x="4107" y="660"/>
                    <a:pt x="4172" y="743"/>
                    <a:pt x="4114" y="815"/>
                  </a:cubicBezTo>
                  <a:lnTo>
                    <a:pt x="3739" y="1189"/>
                  </a:lnTo>
                  <a:lnTo>
                    <a:pt x="4170" y="1133"/>
                  </a:lnTo>
                  <a:cubicBezTo>
                    <a:pt x="4189" y="1133"/>
                    <a:pt x="4207" y="1133"/>
                    <a:pt x="4226" y="1152"/>
                  </a:cubicBezTo>
                  <a:cubicBezTo>
                    <a:pt x="4245" y="1152"/>
                    <a:pt x="4264" y="1189"/>
                    <a:pt x="4264" y="1208"/>
                  </a:cubicBezTo>
                  <a:cubicBezTo>
                    <a:pt x="4282" y="1246"/>
                    <a:pt x="4245" y="1302"/>
                    <a:pt x="4189" y="1302"/>
                  </a:cubicBezTo>
                  <a:lnTo>
                    <a:pt x="3552" y="1414"/>
                  </a:lnTo>
                  <a:lnTo>
                    <a:pt x="3346" y="1620"/>
                  </a:lnTo>
                  <a:lnTo>
                    <a:pt x="3421" y="1676"/>
                  </a:lnTo>
                  <a:cubicBezTo>
                    <a:pt x="3440" y="1695"/>
                    <a:pt x="3459" y="1713"/>
                    <a:pt x="3459" y="1751"/>
                  </a:cubicBezTo>
                  <a:cubicBezTo>
                    <a:pt x="3459" y="1801"/>
                    <a:pt x="3417" y="1834"/>
                    <a:pt x="3373" y="1834"/>
                  </a:cubicBezTo>
                  <a:cubicBezTo>
                    <a:pt x="3351" y="1834"/>
                    <a:pt x="3328" y="1826"/>
                    <a:pt x="3309" y="1807"/>
                  </a:cubicBezTo>
                  <a:lnTo>
                    <a:pt x="3234" y="1751"/>
                  </a:lnTo>
                  <a:lnTo>
                    <a:pt x="2879" y="2106"/>
                  </a:lnTo>
                  <a:lnTo>
                    <a:pt x="2897" y="2125"/>
                  </a:lnTo>
                  <a:cubicBezTo>
                    <a:pt x="2935" y="2181"/>
                    <a:pt x="2953" y="2237"/>
                    <a:pt x="2972" y="2312"/>
                  </a:cubicBezTo>
                  <a:lnTo>
                    <a:pt x="2972" y="2331"/>
                  </a:lnTo>
                  <a:lnTo>
                    <a:pt x="3477" y="2331"/>
                  </a:lnTo>
                  <a:lnTo>
                    <a:pt x="3477" y="2219"/>
                  </a:lnTo>
                  <a:cubicBezTo>
                    <a:pt x="3468" y="2163"/>
                    <a:pt x="3520" y="2135"/>
                    <a:pt x="3571" y="2135"/>
                  </a:cubicBezTo>
                  <a:cubicBezTo>
                    <a:pt x="3622" y="2135"/>
                    <a:pt x="3674" y="2163"/>
                    <a:pt x="3665" y="2219"/>
                  </a:cubicBezTo>
                  <a:lnTo>
                    <a:pt x="3665" y="2331"/>
                  </a:lnTo>
                  <a:lnTo>
                    <a:pt x="3945" y="2331"/>
                  </a:lnTo>
                  <a:lnTo>
                    <a:pt x="4469" y="1938"/>
                  </a:lnTo>
                  <a:cubicBezTo>
                    <a:pt x="4484" y="1924"/>
                    <a:pt x="4501" y="1918"/>
                    <a:pt x="4517" y="1918"/>
                  </a:cubicBezTo>
                  <a:cubicBezTo>
                    <a:pt x="4544" y="1918"/>
                    <a:pt x="4570" y="1934"/>
                    <a:pt x="4582" y="1957"/>
                  </a:cubicBezTo>
                  <a:cubicBezTo>
                    <a:pt x="4600" y="1975"/>
                    <a:pt x="4600" y="1994"/>
                    <a:pt x="4600" y="2013"/>
                  </a:cubicBezTo>
                  <a:cubicBezTo>
                    <a:pt x="4600" y="2032"/>
                    <a:pt x="4582" y="2050"/>
                    <a:pt x="4563" y="2069"/>
                  </a:cubicBezTo>
                  <a:lnTo>
                    <a:pt x="4226" y="2331"/>
                  </a:lnTo>
                  <a:lnTo>
                    <a:pt x="4769" y="2331"/>
                  </a:lnTo>
                  <a:cubicBezTo>
                    <a:pt x="4862" y="2350"/>
                    <a:pt x="4862" y="2500"/>
                    <a:pt x="4769" y="2518"/>
                  </a:cubicBezTo>
                  <a:lnTo>
                    <a:pt x="4226" y="2518"/>
                  </a:lnTo>
                  <a:lnTo>
                    <a:pt x="4582" y="2780"/>
                  </a:lnTo>
                  <a:cubicBezTo>
                    <a:pt x="4600" y="2780"/>
                    <a:pt x="4600" y="2799"/>
                    <a:pt x="4619" y="2836"/>
                  </a:cubicBezTo>
                  <a:cubicBezTo>
                    <a:pt x="4619" y="2855"/>
                    <a:pt x="4600" y="2874"/>
                    <a:pt x="4600" y="2893"/>
                  </a:cubicBezTo>
                  <a:cubicBezTo>
                    <a:pt x="4578" y="2915"/>
                    <a:pt x="4550" y="2924"/>
                    <a:pt x="4523" y="2924"/>
                  </a:cubicBezTo>
                  <a:cubicBezTo>
                    <a:pt x="4504" y="2924"/>
                    <a:pt x="4485" y="2919"/>
                    <a:pt x="4469" y="2911"/>
                  </a:cubicBezTo>
                  <a:lnTo>
                    <a:pt x="3945" y="2518"/>
                  </a:lnTo>
                  <a:lnTo>
                    <a:pt x="3665" y="2518"/>
                  </a:lnTo>
                  <a:lnTo>
                    <a:pt x="3665" y="2612"/>
                  </a:lnTo>
                  <a:cubicBezTo>
                    <a:pt x="3655" y="2659"/>
                    <a:pt x="3618" y="2682"/>
                    <a:pt x="3580" y="2682"/>
                  </a:cubicBezTo>
                  <a:cubicBezTo>
                    <a:pt x="3543" y="2682"/>
                    <a:pt x="3506" y="2659"/>
                    <a:pt x="3496" y="2612"/>
                  </a:cubicBezTo>
                  <a:lnTo>
                    <a:pt x="3496" y="2518"/>
                  </a:lnTo>
                  <a:lnTo>
                    <a:pt x="2953" y="2518"/>
                  </a:lnTo>
                  <a:lnTo>
                    <a:pt x="2953" y="2537"/>
                  </a:lnTo>
                  <a:cubicBezTo>
                    <a:pt x="2935" y="2593"/>
                    <a:pt x="2916" y="2649"/>
                    <a:pt x="2879" y="2705"/>
                  </a:cubicBezTo>
                  <a:lnTo>
                    <a:pt x="2860" y="2724"/>
                  </a:lnTo>
                  <a:lnTo>
                    <a:pt x="3178" y="3098"/>
                  </a:lnTo>
                  <a:lnTo>
                    <a:pt x="3272" y="3024"/>
                  </a:lnTo>
                  <a:cubicBezTo>
                    <a:pt x="3285" y="3010"/>
                    <a:pt x="3298" y="2997"/>
                    <a:pt x="3311" y="2997"/>
                  </a:cubicBezTo>
                  <a:cubicBezTo>
                    <a:pt x="3317" y="2997"/>
                    <a:pt x="3322" y="2999"/>
                    <a:pt x="3328" y="3005"/>
                  </a:cubicBezTo>
                  <a:cubicBezTo>
                    <a:pt x="3346" y="3005"/>
                    <a:pt x="3365" y="3005"/>
                    <a:pt x="3384" y="3024"/>
                  </a:cubicBezTo>
                  <a:cubicBezTo>
                    <a:pt x="3403" y="3042"/>
                    <a:pt x="3421" y="3061"/>
                    <a:pt x="3403" y="3098"/>
                  </a:cubicBezTo>
                  <a:cubicBezTo>
                    <a:pt x="3403" y="3117"/>
                    <a:pt x="3403" y="3136"/>
                    <a:pt x="3384" y="3155"/>
                  </a:cubicBezTo>
                  <a:lnTo>
                    <a:pt x="3290" y="3229"/>
                  </a:lnTo>
                  <a:lnTo>
                    <a:pt x="3477" y="3435"/>
                  </a:lnTo>
                  <a:lnTo>
                    <a:pt x="4114" y="3566"/>
                  </a:lnTo>
                  <a:cubicBezTo>
                    <a:pt x="4133" y="3585"/>
                    <a:pt x="4170" y="3585"/>
                    <a:pt x="4170" y="3604"/>
                  </a:cubicBezTo>
                  <a:cubicBezTo>
                    <a:pt x="4189" y="3623"/>
                    <a:pt x="4189" y="3660"/>
                    <a:pt x="4189" y="3679"/>
                  </a:cubicBezTo>
                  <a:cubicBezTo>
                    <a:pt x="4170" y="3716"/>
                    <a:pt x="4133" y="3754"/>
                    <a:pt x="4076" y="3754"/>
                  </a:cubicBezTo>
                  <a:lnTo>
                    <a:pt x="3665" y="3660"/>
                  </a:lnTo>
                  <a:lnTo>
                    <a:pt x="4039" y="4109"/>
                  </a:lnTo>
                  <a:cubicBezTo>
                    <a:pt x="4058" y="4128"/>
                    <a:pt x="4076" y="4147"/>
                    <a:pt x="4076" y="4165"/>
                  </a:cubicBezTo>
                  <a:cubicBezTo>
                    <a:pt x="4076" y="4184"/>
                    <a:pt x="4058" y="4203"/>
                    <a:pt x="4039" y="4221"/>
                  </a:cubicBezTo>
                  <a:cubicBezTo>
                    <a:pt x="4020" y="4240"/>
                    <a:pt x="3997" y="4250"/>
                    <a:pt x="3973" y="4250"/>
                  </a:cubicBezTo>
                  <a:cubicBezTo>
                    <a:pt x="3950" y="4250"/>
                    <a:pt x="3927" y="4240"/>
                    <a:pt x="3908" y="4221"/>
                  </a:cubicBezTo>
                  <a:lnTo>
                    <a:pt x="3534" y="3772"/>
                  </a:lnTo>
                  <a:lnTo>
                    <a:pt x="3534" y="3772"/>
                  </a:lnTo>
                  <a:lnTo>
                    <a:pt x="3552" y="4203"/>
                  </a:lnTo>
                  <a:cubicBezTo>
                    <a:pt x="3552" y="4240"/>
                    <a:pt x="3552" y="4259"/>
                    <a:pt x="3534" y="4278"/>
                  </a:cubicBezTo>
                  <a:cubicBezTo>
                    <a:pt x="3515" y="4296"/>
                    <a:pt x="3492" y="4305"/>
                    <a:pt x="3470" y="4305"/>
                  </a:cubicBezTo>
                  <a:cubicBezTo>
                    <a:pt x="3425" y="4305"/>
                    <a:pt x="3384" y="4271"/>
                    <a:pt x="3384" y="4221"/>
                  </a:cubicBezTo>
                  <a:lnTo>
                    <a:pt x="3346" y="3566"/>
                  </a:lnTo>
                  <a:lnTo>
                    <a:pt x="3159" y="3360"/>
                  </a:lnTo>
                  <a:lnTo>
                    <a:pt x="3084" y="3435"/>
                  </a:lnTo>
                  <a:cubicBezTo>
                    <a:pt x="3066" y="3445"/>
                    <a:pt x="3042" y="3449"/>
                    <a:pt x="3019" y="3449"/>
                  </a:cubicBezTo>
                  <a:cubicBezTo>
                    <a:pt x="2995" y="3449"/>
                    <a:pt x="2972" y="3445"/>
                    <a:pt x="2953" y="3435"/>
                  </a:cubicBezTo>
                  <a:cubicBezTo>
                    <a:pt x="2916" y="3398"/>
                    <a:pt x="2916" y="3342"/>
                    <a:pt x="2953" y="3304"/>
                  </a:cubicBezTo>
                  <a:lnTo>
                    <a:pt x="3028" y="3229"/>
                  </a:lnTo>
                  <a:lnTo>
                    <a:pt x="2710" y="2874"/>
                  </a:lnTo>
                  <a:lnTo>
                    <a:pt x="2691" y="2874"/>
                  </a:lnTo>
                  <a:cubicBezTo>
                    <a:pt x="2654" y="2893"/>
                    <a:pt x="2616" y="2893"/>
                    <a:pt x="2579" y="2911"/>
                  </a:cubicBezTo>
                  <a:lnTo>
                    <a:pt x="2560" y="2911"/>
                  </a:lnTo>
                  <a:lnTo>
                    <a:pt x="2560" y="3398"/>
                  </a:lnTo>
                  <a:lnTo>
                    <a:pt x="2673" y="3398"/>
                  </a:lnTo>
                  <a:cubicBezTo>
                    <a:pt x="2677" y="3397"/>
                    <a:pt x="2681" y="3397"/>
                    <a:pt x="2684" y="3397"/>
                  </a:cubicBezTo>
                  <a:cubicBezTo>
                    <a:pt x="2766" y="3397"/>
                    <a:pt x="2762" y="3585"/>
                    <a:pt x="2673" y="3585"/>
                  </a:cubicBezTo>
                  <a:lnTo>
                    <a:pt x="2560" y="3585"/>
                  </a:lnTo>
                  <a:lnTo>
                    <a:pt x="2560" y="3847"/>
                  </a:lnTo>
                  <a:lnTo>
                    <a:pt x="2953" y="4371"/>
                  </a:lnTo>
                  <a:cubicBezTo>
                    <a:pt x="2991" y="4409"/>
                    <a:pt x="2972" y="4465"/>
                    <a:pt x="2935" y="4502"/>
                  </a:cubicBezTo>
                  <a:cubicBezTo>
                    <a:pt x="2919" y="4510"/>
                    <a:pt x="2900" y="4514"/>
                    <a:pt x="2882" y="4514"/>
                  </a:cubicBezTo>
                  <a:cubicBezTo>
                    <a:pt x="2857" y="4514"/>
                    <a:pt x="2833" y="4505"/>
                    <a:pt x="2822" y="4483"/>
                  </a:cubicBezTo>
                  <a:lnTo>
                    <a:pt x="2560" y="4147"/>
                  </a:lnTo>
                  <a:lnTo>
                    <a:pt x="2560" y="4727"/>
                  </a:lnTo>
                  <a:cubicBezTo>
                    <a:pt x="2551" y="4774"/>
                    <a:pt x="2509" y="4797"/>
                    <a:pt x="2467" y="4797"/>
                  </a:cubicBezTo>
                  <a:cubicBezTo>
                    <a:pt x="2425" y="4797"/>
                    <a:pt x="2383" y="4774"/>
                    <a:pt x="2373" y="4727"/>
                  </a:cubicBezTo>
                  <a:lnTo>
                    <a:pt x="2373" y="4147"/>
                  </a:lnTo>
                  <a:lnTo>
                    <a:pt x="2111" y="4483"/>
                  </a:lnTo>
                  <a:cubicBezTo>
                    <a:pt x="2089" y="4505"/>
                    <a:pt x="2061" y="4514"/>
                    <a:pt x="2034" y="4514"/>
                  </a:cubicBezTo>
                  <a:cubicBezTo>
                    <a:pt x="2014" y="4514"/>
                    <a:pt x="1996" y="4510"/>
                    <a:pt x="1980" y="4502"/>
                  </a:cubicBezTo>
                  <a:cubicBezTo>
                    <a:pt x="1961" y="4483"/>
                    <a:pt x="1943" y="4465"/>
                    <a:pt x="1943" y="4446"/>
                  </a:cubicBezTo>
                  <a:cubicBezTo>
                    <a:pt x="1943" y="4409"/>
                    <a:pt x="1943" y="4390"/>
                    <a:pt x="1961" y="4371"/>
                  </a:cubicBezTo>
                  <a:lnTo>
                    <a:pt x="2373" y="3847"/>
                  </a:lnTo>
                  <a:lnTo>
                    <a:pt x="2373" y="3566"/>
                  </a:lnTo>
                  <a:lnTo>
                    <a:pt x="2261" y="3566"/>
                  </a:lnTo>
                  <a:cubicBezTo>
                    <a:pt x="2167" y="3548"/>
                    <a:pt x="2167" y="3417"/>
                    <a:pt x="2261" y="3398"/>
                  </a:cubicBezTo>
                  <a:lnTo>
                    <a:pt x="2373" y="3398"/>
                  </a:lnTo>
                  <a:lnTo>
                    <a:pt x="2373" y="2893"/>
                  </a:lnTo>
                  <a:lnTo>
                    <a:pt x="2336" y="2893"/>
                  </a:lnTo>
                  <a:cubicBezTo>
                    <a:pt x="2298" y="2893"/>
                    <a:pt x="2242" y="2874"/>
                    <a:pt x="2205" y="2855"/>
                  </a:cubicBezTo>
                  <a:lnTo>
                    <a:pt x="2186" y="2855"/>
                  </a:lnTo>
                  <a:lnTo>
                    <a:pt x="1849" y="3211"/>
                  </a:lnTo>
                  <a:lnTo>
                    <a:pt x="1943" y="3286"/>
                  </a:lnTo>
                  <a:cubicBezTo>
                    <a:pt x="1961" y="3304"/>
                    <a:pt x="1961" y="3323"/>
                    <a:pt x="1961" y="3342"/>
                  </a:cubicBezTo>
                  <a:cubicBezTo>
                    <a:pt x="1961" y="3360"/>
                    <a:pt x="1961" y="3398"/>
                    <a:pt x="1943" y="3417"/>
                  </a:cubicBezTo>
                  <a:cubicBezTo>
                    <a:pt x="1924" y="3426"/>
                    <a:pt x="1901" y="3431"/>
                    <a:pt x="1877" y="3431"/>
                  </a:cubicBezTo>
                  <a:cubicBezTo>
                    <a:pt x="1854" y="3431"/>
                    <a:pt x="1830" y="3426"/>
                    <a:pt x="1812" y="3417"/>
                  </a:cubicBezTo>
                  <a:lnTo>
                    <a:pt x="1737" y="3323"/>
                  </a:lnTo>
                  <a:lnTo>
                    <a:pt x="1531" y="3529"/>
                  </a:lnTo>
                  <a:lnTo>
                    <a:pt x="1475" y="4184"/>
                  </a:lnTo>
                  <a:cubicBezTo>
                    <a:pt x="1456" y="4240"/>
                    <a:pt x="1437" y="4259"/>
                    <a:pt x="1381" y="4259"/>
                  </a:cubicBezTo>
                  <a:cubicBezTo>
                    <a:pt x="1362" y="4259"/>
                    <a:pt x="1344" y="4259"/>
                    <a:pt x="1325" y="4240"/>
                  </a:cubicBezTo>
                  <a:cubicBezTo>
                    <a:pt x="1306" y="4221"/>
                    <a:pt x="1306" y="4184"/>
                    <a:pt x="1306" y="4165"/>
                  </a:cubicBezTo>
                  <a:lnTo>
                    <a:pt x="1344" y="3735"/>
                  </a:lnTo>
                  <a:lnTo>
                    <a:pt x="951" y="4165"/>
                  </a:lnTo>
                  <a:cubicBezTo>
                    <a:pt x="932" y="4184"/>
                    <a:pt x="909" y="4193"/>
                    <a:pt x="885" y="4193"/>
                  </a:cubicBezTo>
                  <a:cubicBezTo>
                    <a:pt x="862" y="4193"/>
                    <a:pt x="838" y="4184"/>
                    <a:pt x="820" y="4165"/>
                  </a:cubicBezTo>
                  <a:cubicBezTo>
                    <a:pt x="782" y="4128"/>
                    <a:pt x="782" y="4072"/>
                    <a:pt x="820" y="4053"/>
                  </a:cubicBezTo>
                  <a:lnTo>
                    <a:pt x="1213" y="3623"/>
                  </a:lnTo>
                  <a:lnTo>
                    <a:pt x="801" y="3679"/>
                  </a:lnTo>
                  <a:cubicBezTo>
                    <a:pt x="764" y="3679"/>
                    <a:pt x="745" y="3679"/>
                    <a:pt x="726" y="3660"/>
                  </a:cubicBezTo>
                  <a:cubicBezTo>
                    <a:pt x="707" y="3660"/>
                    <a:pt x="689" y="3641"/>
                    <a:pt x="689" y="3604"/>
                  </a:cubicBezTo>
                  <a:cubicBezTo>
                    <a:pt x="689" y="3585"/>
                    <a:pt x="689" y="3566"/>
                    <a:pt x="707" y="3548"/>
                  </a:cubicBezTo>
                  <a:cubicBezTo>
                    <a:pt x="726" y="3529"/>
                    <a:pt x="745" y="3510"/>
                    <a:pt x="764" y="3510"/>
                  </a:cubicBezTo>
                  <a:lnTo>
                    <a:pt x="1419" y="3417"/>
                  </a:lnTo>
                  <a:lnTo>
                    <a:pt x="1606" y="3211"/>
                  </a:lnTo>
                  <a:lnTo>
                    <a:pt x="1531" y="3136"/>
                  </a:lnTo>
                  <a:cubicBezTo>
                    <a:pt x="1512" y="3117"/>
                    <a:pt x="1512" y="3098"/>
                    <a:pt x="1512" y="3080"/>
                  </a:cubicBezTo>
                  <a:cubicBezTo>
                    <a:pt x="1512" y="3042"/>
                    <a:pt x="1512" y="3024"/>
                    <a:pt x="1531" y="3005"/>
                  </a:cubicBezTo>
                  <a:cubicBezTo>
                    <a:pt x="1550" y="2986"/>
                    <a:pt x="1568" y="2986"/>
                    <a:pt x="1587" y="2986"/>
                  </a:cubicBezTo>
                  <a:cubicBezTo>
                    <a:pt x="1606" y="2986"/>
                    <a:pt x="1643" y="2986"/>
                    <a:pt x="1662" y="3005"/>
                  </a:cubicBezTo>
                  <a:lnTo>
                    <a:pt x="1737" y="3080"/>
                  </a:lnTo>
                  <a:lnTo>
                    <a:pt x="2055" y="2724"/>
                  </a:lnTo>
                  <a:lnTo>
                    <a:pt x="2036" y="2705"/>
                  </a:lnTo>
                  <a:cubicBezTo>
                    <a:pt x="2018" y="2649"/>
                    <a:pt x="1980" y="2593"/>
                    <a:pt x="1961" y="2537"/>
                  </a:cubicBezTo>
                  <a:lnTo>
                    <a:pt x="1961" y="2518"/>
                  </a:lnTo>
                  <a:lnTo>
                    <a:pt x="1493" y="2518"/>
                  </a:lnTo>
                  <a:lnTo>
                    <a:pt x="1493" y="2649"/>
                  </a:lnTo>
                  <a:cubicBezTo>
                    <a:pt x="1493" y="2687"/>
                    <a:pt x="1456" y="2724"/>
                    <a:pt x="1419" y="2724"/>
                  </a:cubicBezTo>
                  <a:cubicBezTo>
                    <a:pt x="1362" y="2724"/>
                    <a:pt x="1325" y="2687"/>
                    <a:pt x="1325" y="2649"/>
                  </a:cubicBezTo>
                  <a:lnTo>
                    <a:pt x="1325" y="2518"/>
                  </a:lnTo>
                  <a:lnTo>
                    <a:pt x="1044" y="2518"/>
                  </a:lnTo>
                  <a:lnTo>
                    <a:pt x="520" y="2911"/>
                  </a:lnTo>
                  <a:cubicBezTo>
                    <a:pt x="506" y="2926"/>
                    <a:pt x="489" y="2932"/>
                    <a:pt x="471" y="2932"/>
                  </a:cubicBezTo>
                  <a:cubicBezTo>
                    <a:pt x="443" y="2932"/>
                    <a:pt x="412" y="2916"/>
                    <a:pt x="389" y="2893"/>
                  </a:cubicBezTo>
                  <a:cubicBezTo>
                    <a:pt x="370" y="2855"/>
                    <a:pt x="370" y="2799"/>
                    <a:pt x="408" y="2780"/>
                  </a:cubicBezTo>
                  <a:lnTo>
                    <a:pt x="764" y="2518"/>
                  </a:lnTo>
                  <a:lnTo>
                    <a:pt x="165" y="2518"/>
                  </a:lnTo>
                  <a:cubicBezTo>
                    <a:pt x="161" y="2519"/>
                    <a:pt x="157" y="2519"/>
                    <a:pt x="154" y="2519"/>
                  </a:cubicBezTo>
                  <a:cubicBezTo>
                    <a:pt x="75" y="2519"/>
                    <a:pt x="75" y="2330"/>
                    <a:pt x="154" y="2330"/>
                  </a:cubicBezTo>
                  <a:cubicBezTo>
                    <a:pt x="157" y="2330"/>
                    <a:pt x="161" y="2330"/>
                    <a:pt x="165" y="2331"/>
                  </a:cubicBezTo>
                  <a:lnTo>
                    <a:pt x="764" y="2331"/>
                  </a:lnTo>
                  <a:lnTo>
                    <a:pt x="408" y="2088"/>
                  </a:lnTo>
                  <a:cubicBezTo>
                    <a:pt x="319" y="2028"/>
                    <a:pt x="383" y="1910"/>
                    <a:pt x="460" y="1910"/>
                  </a:cubicBezTo>
                  <a:cubicBezTo>
                    <a:pt x="480" y="1910"/>
                    <a:pt x="501" y="1919"/>
                    <a:pt x="520" y="1938"/>
                  </a:cubicBezTo>
                  <a:lnTo>
                    <a:pt x="1044" y="2331"/>
                  </a:lnTo>
                  <a:lnTo>
                    <a:pt x="1325" y="2331"/>
                  </a:lnTo>
                  <a:lnTo>
                    <a:pt x="1325" y="2219"/>
                  </a:lnTo>
                  <a:cubicBezTo>
                    <a:pt x="1325" y="2181"/>
                    <a:pt x="1362" y="2144"/>
                    <a:pt x="1419" y="2144"/>
                  </a:cubicBezTo>
                  <a:cubicBezTo>
                    <a:pt x="1456" y="2144"/>
                    <a:pt x="1512" y="2181"/>
                    <a:pt x="1512" y="2219"/>
                  </a:cubicBezTo>
                  <a:lnTo>
                    <a:pt x="1512" y="2331"/>
                  </a:lnTo>
                  <a:lnTo>
                    <a:pt x="1980" y="2331"/>
                  </a:lnTo>
                  <a:lnTo>
                    <a:pt x="1980" y="2312"/>
                  </a:lnTo>
                  <a:cubicBezTo>
                    <a:pt x="1980" y="2237"/>
                    <a:pt x="2018" y="2163"/>
                    <a:pt x="2055" y="2106"/>
                  </a:cubicBezTo>
                  <a:lnTo>
                    <a:pt x="2055" y="2088"/>
                  </a:lnTo>
                  <a:lnTo>
                    <a:pt x="1718" y="1695"/>
                  </a:lnTo>
                  <a:lnTo>
                    <a:pt x="1625" y="1770"/>
                  </a:lnTo>
                  <a:cubicBezTo>
                    <a:pt x="1615" y="1788"/>
                    <a:pt x="1596" y="1798"/>
                    <a:pt x="1575" y="1798"/>
                  </a:cubicBezTo>
                  <a:cubicBezTo>
                    <a:pt x="1554" y="1798"/>
                    <a:pt x="1531" y="1788"/>
                    <a:pt x="1512" y="1770"/>
                  </a:cubicBezTo>
                  <a:cubicBezTo>
                    <a:pt x="1493" y="1751"/>
                    <a:pt x="1493" y="1732"/>
                    <a:pt x="1493" y="1713"/>
                  </a:cubicBezTo>
                  <a:cubicBezTo>
                    <a:pt x="1493" y="1695"/>
                    <a:pt x="1493" y="1676"/>
                    <a:pt x="1512" y="1657"/>
                  </a:cubicBezTo>
                  <a:lnTo>
                    <a:pt x="1606" y="1582"/>
                  </a:lnTo>
                  <a:lnTo>
                    <a:pt x="1419" y="1358"/>
                  </a:lnTo>
                  <a:lnTo>
                    <a:pt x="782" y="1227"/>
                  </a:lnTo>
                  <a:cubicBezTo>
                    <a:pt x="726" y="1227"/>
                    <a:pt x="707" y="1171"/>
                    <a:pt x="707" y="1133"/>
                  </a:cubicBezTo>
                  <a:cubicBezTo>
                    <a:pt x="723" y="1087"/>
                    <a:pt x="751" y="1053"/>
                    <a:pt x="792" y="1053"/>
                  </a:cubicBezTo>
                  <a:cubicBezTo>
                    <a:pt x="800" y="1053"/>
                    <a:pt x="810" y="1055"/>
                    <a:pt x="820" y="1058"/>
                  </a:cubicBezTo>
                  <a:lnTo>
                    <a:pt x="1231" y="1152"/>
                  </a:lnTo>
                  <a:lnTo>
                    <a:pt x="895" y="740"/>
                  </a:lnTo>
                  <a:cubicBezTo>
                    <a:pt x="876" y="721"/>
                    <a:pt x="857" y="703"/>
                    <a:pt x="857" y="684"/>
                  </a:cubicBezTo>
                  <a:cubicBezTo>
                    <a:pt x="857" y="647"/>
                    <a:pt x="876" y="628"/>
                    <a:pt x="895" y="609"/>
                  </a:cubicBezTo>
                  <a:cubicBezTo>
                    <a:pt x="913" y="609"/>
                    <a:pt x="932" y="590"/>
                    <a:pt x="951" y="590"/>
                  </a:cubicBezTo>
                  <a:cubicBezTo>
                    <a:pt x="988" y="590"/>
                    <a:pt x="1007" y="609"/>
                    <a:pt x="1026" y="628"/>
                  </a:cubicBezTo>
                  <a:lnTo>
                    <a:pt x="1362" y="1021"/>
                  </a:lnTo>
                  <a:lnTo>
                    <a:pt x="1344" y="609"/>
                  </a:lnTo>
                  <a:cubicBezTo>
                    <a:pt x="1344" y="572"/>
                    <a:pt x="1344" y="553"/>
                    <a:pt x="1362" y="534"/>
                  </a:cubicBezTo>
                  <a:cubicBezTo>
                    <a:pt x="1381" y="516"/>
                    <a:pt x="1400" y="516"/>
                    <a:pt x="1419" y="516"/>
                  </a:cubicBezTo>
                  <a:cubicBezTo>
                    <a:pt x="1429" y="512"/>
                    <a:pt x="1438" y="511"/>
                    <a:pt x="1447" y="511"/>
                  </a:cubicBezTo>
                  <a:cubicBezTo>
                    <a:pt x="1487" y="511"/>
                    <a:pt x="1512" y="544"/>
                    <a:pt x="1512" y="590"/>
                  </a:cubicBezTo>
                  <a:lnTo>
                    <a:pt x="1550" y="1246"/>
                  </a:lnTo>
                  <a:lnTo>
                    <a:pt x="1737" y="1451"/>
                  </a:lnTo>
                  <a:lnTo>
                    <a:pt x="1812" y="1395"/>
                  </a:lnTo>
                  <a:cubicBezTo>
                    <a:pt x="1825" y="1382"/>
                    <a:pt x="1838" y="1369"/>
                    <a:pt x="1858" y="1369"/>
                  </a:cubicBezTo>
                  <a:cubicBezTo>
                    <a:pt x="1866" y="1369"/>
                    <a:pt x="1876" y="1371"/>
                    <a:pt x="1887" y="1377"/>
                  </a:cubicBezTo>
                  <a:cubicBezTo>
                    <a:pt x="1905" y="1377"/>
                    <a:pt x="1924" y="1377"/>
                    <a:pt x="1943" y="1395"/>
                  </a:cubicBezTo>
                  <a:cubicBezTo>
                    <a:pt x="1980" y="1433"/>
                    <a:pt x="1980" y="1489"/>
                    <a:pt x="1943" y="1526"/>
                  </a:cubicBezTo>
                  <a:lnTo>
                    <a:pt x="1868" y="1582"/>
                  </a:lnTo>
                  <a:lnTo>
                    <a:pt x="2186" y="1975"/>
                  </a:lnTo>
                  <a:lnTo>
                    <a:pt x="2223" y="1975"/>
                  </a:lnTo>
                  <a:cubicBezTo>
                    <a:pt x="2261" y="1938"/>
                    <a:pt x="2298" y="1919"/>
                    <a:pt x="2354" y="1919"/>
                  </a:cubicBezTo>
                  <a:lnTo>
                    <a:pt x="2373" y="1919"/>
                  </a:lnTo>
                  <a:lnTo>
                    <a:pt x="2373" y="1414"/>
                  </a:lnTo>
                  <a:lnTo>
                    <a:pt x="2261" y="1414"/>
                  </a:lnTo>
                  <a:cubicBezTo>
                    <a:pt x="2167" y="1395"/>
                    <a:pt x="2167" y="1246"/>
                    <a:pt x="2261" y="1246"/>
                  </a:cubicBezTo>
                  <a:lnTo>
                    <a:pt x="2373" y="1246"/>
                  </a:lnTo>
                  <a:lnTo>
                    <a:pt x="2373" y="946"/>
                  </a:lnTo>
                  <a:lnTo>
                    <a:pt x="1980" y="422"/>
                  </a:lnTo>
                  <a:cubicBezTo>
                    <a:pt x="1961" y="403"/>
                    <a:pt x="1961" y="385"/>
                    <a:pt x="1961" y="366"/>
                  </a:cubicBezTo>
                  <a:cubicBezTo>
                    <a:pt x="1961" y="347"/>
                    <a:pt x="1980" y="310"/>
                    <a:pt x="1999" y="310"/>
                  </a:cubicBezTo>
                  <a:cubicBezTo>
                    <a:pt x="2018" y="291"/>
                    <a:pt x="2041" y="282"/>
                    <a:pt x="2062" y="282"/>
                  </a:cubicBezTo>
                  <a:cubicBezTo>
                    <a:pt x="2083" y="282"/>
                    <a:pt x="2102" y="291"/>
                    <a:pt x="2111" y="310"/>
                  </a:cubicBezTo>
                  <a:lnTo>
                    <a:pt x="2373" y="665"/>
                  </a:lnTo>
                  <a:lnTo>
                    <a:pt x="2373" y="123"/>
                  </a:lnTo>
                  <a:cubicBezTo>
                    <a:pt x="2383" y="76"/>
                    <a:pt x="2425" y="52"/>
                    <a:pt x="2467" y="52"/>
                  </a:cubicBezTo>
                  <a:close/>
                  <a:moveTo>
                    <a:pt x="2460" y="1"/>
                  </a:moveTo>
                  <a:cubicBezTo>
                    <a:pt x="2392" y="1"/>
                    <a:pt x="2326" y="48"/>
                    <a:pt x="2317" y="141"/>
                  </a:cubicBezTo>
                  <a:lnTo>
                    <a:pt x="2317" y="497"/>
                  </a:lnTo>
                  <a:lnTo>
                    <a:pt x="2167" y="291"/>
                  </a:lnTo>
                  <a:cubicBezTo>
                    <a:pt x="2132" y="250"/>
                    <a:pt x="2089" y="233"/>
                    <a:pt x="2048" y="233"/>
                  </a:cubicBezTo>
                  <a:cubicBezTo>
                    <a:pt x="1939" y="233"/>
                    <a:pt x="1842" y="356"/>
                    <a:pt x="1924" y="478"/>
                  </a:cubicBezTo>
                  <a:lnTo>
                    <a:pt x="2317" y="983"/>
                  </a:lnTo>
                  <a:lnTo>
                    <a:pt x="2317" y="1171"/>
                  </a:lnTo>
                  <a:lnTo>
                    <a:pt x="2261" y="1171"/>
                  </a:lnTo>
                  <a:cubicBezTo>
                    <a:pt x="2074" y="1208"/>
                    <a:pt x="2074" y="1451"/>
                    <a:pt x="2261" y="1470"/>
                  </a:cubicBezTo>
                  <a:lnTo>
                    <a:pt x="2317" y="1470"/>
                  </a:lnTo>
                  <a:lnTo>
                    <a:pt x="2317" y="1863"/>
                  </a:lnTo>
                  <a:cubicBezTo>
                    <a:pt x="2280" y="1863"/>
                    <a:pt x="2242" y="1882"/>
                    <a:pt x="2205" y="1901"/>
                  </a:cubicBezTo>
                  <a:lnTo>
                    <a:pt x="1943" y="1601"/>
                  </a:lnTo>
                  <a:lnTo>
                    <a:pt x="1980" y="1582"/>
                  </a:lnTo>
                  <a:cubicBezTo>
                    <a:pt x="1999" y="1545"/>
                    <a:pt x="2018" y="1508"/>
                    <a:pt x="2018" y="1470"/>
                  </a:cubicBezTo>
                  <a:cubicBezTo>
                    <a:pt x="2036" y="1433"/>
                    <a:pt x="2018" y="1395"/>
                    <a:pt x="1999" y="1377"/>
                  </a:cubicBezTo>
                  <a:cubicBezTo>
                    <a:pt x="1961" y="1339"/>
                    <a:pt x="1924" y="1320"/>
                    <a:pt x="1887" y="1320"/>
                  </a:cubicBezTo>
                  <a:cubicBezTo>
                    <a:pt x="1849" y="1320"/>
                    <a:pt x="1812" y="1339"/>
                    <a:pt x="1793" y="1358"/>
                  </a:cubicBezTo>
                  <a:lnTo>
                    <a:pt x="1756" y="1377"/>
                  </a:lnTo>
                  <a:lnTo>
                    <a:pt x="1625" y="1227"/>
                  </a:lnTo>
                  <a:lnTo>
                    <a:pt x="1587" y="590"/>
                  </a:lnTo>
                  <a:cubicBezTo>
                    <a:pt x="1568" y="516"/>
                    <a:pt x="1512" y="459"/>
                    <a:pt x="1419" y="459"/>
                  </a:cubicBezTo>
                  <a:cubicBezTo>
                    <a:pt x="1381" y="459"/>
                    <a:pt x="1344" y="478"/>
                    <a:pt x="1325" y="497"/>
                  </a:cubicBezTo>
                  <a:cubicBezTo>
                    <a:pt x="1306" y="534"/>
                    <a:pt x="1288" y="572"/>
                    <a:pt x="1288" y="609"/>
                  </a:cubicBezTo>
                  <a:lnTo>
                    <a:pt x="1306" y="871"/>
                  </a:lnTo>
                  <a:lnTo>
                    <a:pt x="1063" y="590"/>
                  </a:lnTo>
                  <a:cubicBezTo>
                    <a:pt x="1032" y="560"/>
                    <a:pt x="990" y="546"/>
                    <a:pt x="949" y="546"/>
                  </a:cubicBezTo>
                  <a:cubicBezTo>
                    <a:pt x="915" y="546"/>
                    <a:pt x="882" y="555"/>
                    <a:pt x="857" y="572"/>
                  </a:cubicBezTo>
                  <a:cubicBezTo>
                    <a:pt x="838" y="609"/>
                    <a:pt x="820" y="647"/>
                    <a:pt x="820" y="684"/>
                  </a:cubicBezTo>
                  <a:cubicBezTo>
                    <a:pt x="801" y="721"/>
                    <a:pt x="820" y="759"/>
                    <a:pt x="838" y="796"/>
                  </a:cubicBezTo>
                  <a:lnTo>
                    <a:pt x="1082" y="1058"/>
                  </a:lnTo>
                  <a:lnTo>
                    <a:pt x="820" y="1002"/>
                  </a:lnTo>
                  <a:cubicBezTo>
                    <a:pt x="808" y="1000"/>
                    <a:pt x="797" y="999"/>
                    <a:pt x="786" y="999"/>
                  </a:cubicBezTo>
                  <a:cubicBezTo>
                    <a:pt x="626" y="999"/>
                    <a:pt x="588" y="1249"/>
                    <a:pt x="764" y="1302"/>
                  </a:cubicBezTo>
                  <a:lnTo>
                    <a:pt x="1400" y="1414"/>
                  </a:lnTo>
                  <a:lnTo>
                    <a:pt x="1531" y="1582"/>
                  </a:lnTo>
                  <a:lnTo>
                    <a:pt x="1475" y="1620"/>
                  </a:lnTo>
                  <a:cubicBezTo>
                    <a:pt x="1456" y="1639"/>
                    <a:pt x="1437" y="1676"/>
                    <a:pt x="1437" y="1713"/>
                  </a:cubicBezTo>
                  <a:cubicBezTo>
                    <a:pt x="1419" y="1751"/>
                    <a:pt x="1437" y="1788"/>
                    <a:pt x="1475" y="1826"/>
                  </a:cubicBezTo>
                  <a:cubicBezTo>
                    <a:pt x="1493" y="1854"/>
                    <a:pt x="1526" y="1868"/>
                    <a:pt x="1564" y="1868"/>
                  </a:cubicBezTo>
                  <a:cubicBezTo>
                    <a:pt x="1601" y="1868"/>
                    <a:pt x="1643" y="1854"/>
                    <a:pt x="1681" y="1826"/>
                  </a:cubicBezTo>
                  <a:lnTo>
                    <a:pt x="1718" y="1807"/>
                  </a:lnTo>
                  <a:lnTo>
                    <a:pt x="1980" y="2106"/>
                  </a:lnTo>
                  <a:cubicBezTo>
                    <a:pt x="1943" y="2163"/>
                    <a:pt x="1924" y="2219"/>
                    <a:pt x="1905" y="2275"/>
                  </a:cubicBezTo>
                  <a:lnTo>
                    <a:pt x="1550" y="2275"/>
                  </a:lnTo>
                  <a:lnTo>
                    <a:pt x="1550" y="2237"/>
                  </a:lnTo>
                  <a:cubicBezTo>
                    <a:pt x="1559" y="2153"/>
                    <a:pt x="1479" y="2111"/>
                    <a:pt x="1400" y="2111"/>
                  </a:cubicBezTo>
                  <a:cubicBezTo>
                    <a:pt x="1320" y="2111"/>
                    <a:pt x="1241" y="2153"/>
                    <a:pt x="1250" y="2237"/>
                  </a:cubicBezTo>
                  <a:lnTo>
                    <a:pt x="1250" y="2275"/>
                  </a:lnTo>
                  <a:lnTo>
                    <a:pt x="1063" y="2275"/>
                  </a:lnTo>
                  <a:lnTo>
                    <a:pt x="558" y="1901"/>
                  </a:lnTo>
                  <a:cubicBezTo>
                    <a:pt x="526" y="1877"/>
                    <a:pt x="492" y="1867"/>
                    <a:pt x="459" y="1867"/>
                  </a:cubicBezTo>
                  <a:cubicBezTo>
                    <a:pt x="414" y="1867"/>
                    <a:pt x="374" y="1887"/>
                    <a:pt x="352" y="1919"/>
                  </a:cubicBezTo>
                  <a:cubicBezTo>
                    <a:pt x="296" y="1994"/>
                    <a:pt x="314" y="2069"/>
                    <a:pt x="370" y="2125"/>
                  </a:cubicBezTo>
                  <a:lnTo>
                    <a:pt x="576" y="2275"/>
                  </a:lnTo>
                  <a:lnTo>
                    <a:pt x="165" y="2275"/>
                  </a:lnTo>
                  <a:cubicBezTo>
                    <a:pt x="160" y="2274"/>
                    <a:pt x="156" y="2274"/>
                    <a:pt x="151" y="2274"/>
                  </a:cubicBezTo>
                  <a:cubicBezTo>
                    <a:pt x="1" y="2274"/>
                    <a:pt x="1" y="2575"/>
                    <a:pt x="151" y="2575"/>
                  </a:cubicBezTo>
                  <a:cubicBezTo>
                    <a:pt x="156" y="2575"/>
                    <a:pt x="160" y="2575"/>
                    <a:pt x="165" y="2574"/>
                  </a:cubicBezTo>
                  <a:lnTo>
                    <a:pt x="576" y="2574"/>
                  </a:lnTo>
                  <a:lnTo>
                    <a:pt x="370" y="2724"/>
                  </a:lnTo>
                  <a:cubicBezTo>
                    <a:pt x="314" y="2780"/>
                    <a:pt x="296" y="2874"/>
                    <a:pt x="352" y="2930"/>
                  </a:cubicBezTo>
                  <a:cubicBezTo>
                    <a:pt x="374" y="2974"/>
                    <a:pt x="415" y="2992"/>
                    <a:pt x="460" y="2992"/>
                  </a:cubicBezTo>
                  <a:cubicBezTo>
                    <a:pt x="492" y="2992"/>
                    <a:pt x="527" y="2983"/>
                    <a:pt x="558" y="2967"/>
                  </a:cubicBezTo>
                  <a:lnTo>
                    <a:pt x="1063" y="2574"/>
                  </a:lnTo>
                  <a:lnTo>
                    <a:pt x="1269" y="2574"/>
                  </a:lnTo>
                  <a:lnTo>
                    <a:pt x="1269" y="2649"/>
                  </a:lnTo>
                  <a:cubicBezTo>
                    <a:pt x="1260" y="2724"/>
                    <a:pt x="1339" y="2762"/>
                    <a:pt x="1419" y="2762"/>
                  </a:cubicBezTo>
                  <a:cubicBezTo>
                    <a:pt x="1498" y="2762"/>
                    <a:pt x="1578" y="2724"/>
                    <a:pt x="1568" y="2649"/>
                  </a:cubicBezTo>
                  <a:lnTo>
                    <a:pt x="1568" y="2556"/>
                  </a:lnTo>
                  <a:lnTo>
                    <a:pt x="1924" y="2556"/>
                  </a:lnTo>
                  <a:cubicBezTo>
                    <a:pt x="1943" y="2612"/>
                    <a:pt x="1961" y="2649"/>
                    <a:pt x="1999" y="2705"/>
                  </a:cubicBezTo>
                  <a:lnTo>
                    <a:pt x="1737" y="2967"/>
                  </a:lnTo>
                  <a:lnTo>
                    <a:pt x="1699" y="2949"/>
                  </a:lnTo>
                  <a:cubicBezTo>
                    <a:pt x="1681" y="2911"/>
                    <a:pt x="1643" y="2911"/>
                    <a:pt x="1606" y="2911"/>
                  </a:cubicBezTo>
                  <a:cubicBezTo>
                    <a:pt x="1568" y="2911"/>
                    <a:pt x="1531" y="2911"/>
                    <a:pt x="1493" y="2949"/>
                  </a:cubicBezTo>
                  <a:cubicBezTo>
                    <a:pt x="1475" y="2986"/>
                    <a:pt x="1456" y="3024"/>
                    <a:pt x="1456" y="3061"/>
                  </a:cubicBezTo>
                  <a:cubicBezTo>
                    <a:pt x="1456" y="3098"/>
                    <a:pt x="1475" y="3136"/>
                    <a:pt x="1512" y="3155"/>
                  </a:cubicBezTo>
                  <a:lnTo>
                    <a:pt x="1531" y="3192"/>
                  </a:lnTo>
                  <a:lnTo>
                    <a:pt x="1400" y="3342"/>
                  </a:lnTo>
                  <a:lnTo>
                    <a:pt x="764" y="3435"/>
                  </a:lnTo>
                  <a:cubicBezTo>
                    <a:pt x="726" y="3435"/>
                    <a:pt x="689" y="3454"/>
                    <a:pt x="670" y="3492"/>
                  </a:cubicBezTo>
                  <a:cubicBezTo>
                    <a:pt x="651" y="3529"/>
                    <a:pt x="633" y="3566"/>
                    <a:pt x="651" y="3604"/>
                  </a:cubicBezTo>
                  <a:cubicBezTo>
                    <a:pt x="651" y="3641"/>
                    <a:pt x="670" y="3679"/>
                    <a:pt x="707" y="3697"/>
                  </a:cubicBezTo>
                  <a:cubicBezTo>
                    <a:pt x="721" y="3711"/>
                    <a:pt x="753" y="3724"/>
                    <a:pt x="783" y="3724"/>
                  </a:cubicBezTo>
                  <a:cubicBezTo>
                    <a:pt x="796" y="3724"/>
                    <a:pt x="809" y="3722"/>
                    <a:pt x="820" y="3716"/>
                  </a:cubicBezTo>
                  <a:lnTo>
                    <a:pt x="1063" y="3679"/>
                  </a:lnTo>
                  <a:lnTo>
                    <a:pt x="782" y="3978"/>
                  </a:lnTo>
                  <a:cubicBezTo>
                    <a:pt x="745" y="4016"/>
                    <a:pt x="745" y="4053"/>
                    <a:pt x="745" y="4090"/>
                  </a:cubicBezTo>
                  <a:cubicBezTo>
                    <a:pt x="745" y="4128"/>
                    <a:pt x="764" y="4165"/>
                    <a:pt x="782" y="4184"/>
                  </a:cubicBezTo>
                  <a:cubicBezTo>
                    <a:pt x="810" y="4212"/>
                    <a:pt x="848" y="4226"/>
                    <a:pt x="885" y="4226"/>
                  </a:cubicBezTo>
                  <a:cubicBezTo>
                    <a:pt x="923" y="4226"/>
                    <a:pt x="960" y="4212"/>
                    <a:pt x="988" y="4184"/>
                  </a:cubicBezTo>
                  <a:lnTo>
                    <a:pt x="1288" y="3885"/>
                  </a:lnTo>
                  <a:lnTo>
                    <a:pt x="1250" y="4147"/>
                  </a:lnTo>
                  <a:cubicBezTo>
                    <a:pt x="1250" y="4184"/>
                    <a:pt x="1250" y="4221"/>
                    <a:pt x="1288" y="4259"/>
                  </a:cubicBezTo>
                  <a:cubicBezTo>
                    <a:pt x="1306" y="4278"/>
                    <a:pt x="1344" y="4296"/>
                    <a:pt x="1381" y="4315"/>
                  </a:cubicBezTo>
                  <a:cubicBezTo>
                    <a:pt x="1456" y="4315"/>
                    <a:pt x="1531" y="4259"/>
                    <a:pt x="1550" y="4184"/>
                  </a:cubicBezTo>
                  <a:lnTo>
                    <a:pt x="1606" y="3548"/>
                  </a:lnTo>
                  <a:lnTo>
                    <a:pt x="1756" y="3398"/>
                  </a:lnTo>
                  <a:lnTo>
                    <a:pt x="1793" y="3435"/>
                  </a:lnTo>
                  <a:cubicBezTo>
                    <a:pt x="1821" y="3463"/>
                    <a:pt x="1858" y="3477"/>
                    <a:pt x="1896" y="3477"/>
                  </a:cubicBezTo>
                  <a:cubicBezTo>
                    <a:pt x="1933" y="3477"/>
                    <a:pt x="1971" y="3463"/>
                    <a:pt x="1999" y="3435"/>
                  </a:cubicBezTo>
                  <a:cubicBezTo>
                    <a:pt x="2018" y="3417"/>
                    <a:pt x="2036" y="3379"/>
                    <a:pt x="2036" y="3342"/>
                  </a:cubicBezTo>
                  <a:cubicBezTo>
                    <a:pt x="2036" y="3286"/>
                    <a:pt x="2018" y="3248"/>
                    <a:pt x="1999" y="3229"/>
                  </a:cubicBezTo>
                  <a:lnTo>
                    <a:pt x="1943" y="3192"/>
                  </a:lnTo>
                  <a:lnTo>
                    <a:pt x="2223" y="2911"/>
                  </a:lnTo>
                  <a:cubicBezTo>
                    <a:pt x="2242" y="2930"/>
                    <a:pt x="2280" y="2930"/>
                    <a:pt x="2317" y="2949"/>
                  </a:cubicBezTo>
                  <a:lnTo>
                    <a:pt x="2317" y="3342"/>
                  </a:lnTo>
                  <a:lnTo>
                    <a:pt x="2280" y="3342"/>
                  </a:lnTo>
                  <a:cubicBezTo>
                    <a:pt x="2111" y="3360"/>
                    <a:pt x="2111" y="3604"/>
                    <a:pt x="2280" y="3623"/>
                  </a:cubicBezTo>
                  <a:lnTo>
                    <a:pt x="2317" y="3623"/>
                  </a:lnTo>
                  <a:lnTo>
                    <a:pt x="2317" y="3828"/>
                  </a:lnTo>
                  <a:lnTo>
                    <a:pt x="1924" y="4334"/>
                  </a:lnTo>
                  <a:cubicBezTo>
                    <a:pt x="1905" y="4371"/>
                    <a:pt x="1905" y="4409"/>
                    <a:pt x="1905" y="4446"/>
                  </a:cubicBezTo>
                  <a:cubicBezTo>
                    <a:pt x="1917" y="4528"/>
                    <a:pt x="1987" y="4573"/>
                    <a:pt x="2056" y="4573"/>
                  </a:cubicBezTo>
                  <a:cubicBezTo>
                    <a:pt x="2097" y="4573"/>
                    <a:pt x="2139" y="4556"/>
                    <a:pt x="2167" y="4521"/>
                  </a:cubicBezTo>
                  <a:lnTo>
                    <a:pt x="2317" y="4315"/>
                  </a:lnTo>
                  <a:lnTo>
                    <a:pt x="2317" y="4727"/>
                  </a:lnTo>
                  <a:cubicBezTo>
                    <a:pt x="2317" y="4802"/>
                    <a:pt x="2392" y="4877"/>
                    <a:pt x="2467" y="4877"/>
                  </a:cubicBezTo>
                  <a:cubicBezTo>
                    <a:pt x="2542" y="4877"/>
                    <a:pt x="2616" y="4820"/>
                    <a:pt x="2616" y="4727"/>
                  </a:cubicBezTo>
                  <a:lnTo>
                    <a:pt x="2616" y="4315"/>
                  </a:lnTo>
                  <a:lnTo>
                    <a:pt x="2785" y="4521"/>
                  </a:lnTo>
                  <a:cubicBezTo>
                    <a:pt x="2809" y="4557"/>
                    <a:pt x="2857" y="4578"/>
                    <a:pt x="2908" y="4578"/>
                  </a:cubicBezTo>
                  <a:cubicBezTo>
                    <a:pt x="2935" y="4578"/>
                    <a:pt x="2964" y="4572"/>
                    <a:pt x="2991" y="4558"/>
                  </a:cubicBezTo>
                  <a:cubicBezTo>
                    <a:pt x="3010" y="4521"/>
                    <a:pt x="3028" y="4483"/>
                    <a:pt x="3047" y="4446"/>
                  </a:cubicBezTo>
                  <a:cubicBezTo>
                    <a:pt x="3047" y="4409"/>
                    <a:pt x="3028" y="4371"/>
                    <a:pt x="3010" y="4352"/>
                  </a:cubicBezTo>
                  <a:lnTo>
                    <a:pt x="2616" y="3828"/>
                  </a:lnTo>
                  <a:lnTo>
                    <a:pt x="2616" y="3641"/>
                  </a:lnTo>
                  <a:lnTo>
                    <a:pt x="2673" y="3641"/>
                  </a:lnTo>
                  <a:cubicBezTo>
                    <a:pt x="2677" y="3642"/>
                    <a:pt x="2682" y="3642"/>
                    <a:pt x="2686" y="3642"/>
                  </a:cubicBezTo>
                  <a:cubicBezTo>
                    <a:pt x="2837" y="3642"/>
                    <a:pt x="2837" y="3341"/>
                    <a:pt x="2686" y="3341"/>
                  </a:cubicBezTo>
                  <a:cubicBezTo>
                    <a:pt x="2682" y="3341"/>
                    <a:pt x="2677" y="3341"/>
                    <a:pt x="2673" y="3342"/>
                  </a:cubicBezTo>
                  <a:lnTo>
                    <a:pt x="2616" y="3342"/>
                  </a:lnTo>
                  <a:lnTo>
                    <a:pt x="2616" y="2949"/>
                  </a:lnTo>
                  <a:cubicBezTo>
                    <a:pt x="2654" y="2949"/>
                    <a:pt x="2673" y="2930"/>
                    <a:pt x="2710" y="2911"/>
                  </a:cubicBezTo>
                  <a:lnTo>
                    <a:pt x="2953" y="3211"/>
                  </a:lnTo>
                  <a:lnTo>
                    <a:pt x="2935" y="3248"/>
                  </a:lnTo>
                  <a:cubicBezTo>
                    <a:pt x="2860" y="3286"/>
                    <a:pt x="2860" y="3379"/>
                    <a:pt x="2916" y="3454"/>
                  </a:cubicBezTo>
                  <a:cubicBezTo>
                    <a:pt x="2944" y="3482"/>
                    <a:pt x="2977" y="3496"/>
                    <a:pt x="3012" y="3496"/>
                  </a:cubicBezTo>
                  <a:cubicBezTo>
                    <a:pt x="3047" y="3496"/>
                    <a:pt x="3084" y="3482"/>
                    <a:pt x="3122" y="3454"/>
                  </a:cubicBezTo>
                  <a:lnTo>
                    <a:pt x="3159" y="3435"/>
                  </a:lnTo>
                  <a:lnTo>
                    <a:pt x="3290" y="3585"/>
                  </a:lnTo>
                  <a:lnTo>
                    <a:pt x="3328" y="4221"/>
                  </a:lnTo>
                  <a:cubicBezTo>
                    <a:pt x="3328" y="4296"/>
                    <a:pt x="3384" y="4371"/>
                    <a:pt x="3477" y="4371"/>
                  </a:cubicBezTo>
                  <a:cubicBezTo>
                    <a:pt x="3515" y="4352"/>
                    <a:pt x="3534" y="4334"/>
                    <a:pt x="3571" y="4315"/>
                  </a:cubicBezTo>
                  <a:cubicBezTo>
                    <a:pt x="3590" y="4278"/>
                    <a:pt x="3608" y="4240"/>
                    <a:pt x="3608" y="4203"/>
                  </a:cubicBezTo>
                  <a:lnTo>
                    <a:pt x="3590" y="3941"/>
                  </a:lnTo>
                  <a:lnTo>
                    <a:pt x="3852" y="4259"/>
                  </a:lnTo>
                  <a:cubicBezTo>
                    <a:pt x="3884" y="4292"/>
                    <a:pt x="3930" y="4312"/>
                    <a:pt x="3973" y="4312"/>
                  </a:cubicBezTo>
                  <a:cubicBezTo>
                    <a:pt x="4004" y="4312"/>
                    <a:pt x="4034" y="4301"/>
                    <a:pt x="4058" y="4278"/>
                  </a:cubicBezTo>
                  <a:cubicBezTo>
                    <a:pt x="4133" y="4221"/>
                    <a:pt x="4133" y="4128"/>
                    <a:pt x="4076" y="4072"/>
                  </a:cubicBezTo>
                  <a:lnTo>
                    <a:pt x="3814" y="3754"/>
                  </a:lnTo>
                  <a:lnTo>
                    <a:pt x="3814" y="3754"/>
                  </a:lnTo>
                  <a:lnTo>
                    <a:pt x="4058" y="3810"/>
                  </a:lnTo>
                  <a:cubicBezTo>
                    <a:pt x="4067" y="3812"/>
                    <a:pt x="4078" y="3813"/>
                    <a:pt x="4088" y="3813"/>
                  </a:cubicBezTo>
                  <a:cubicBezTo>
                    <a:pt x="4156" y="3813"/>
                    <a:pt x="4229" y="3762"/>
                    <a:pt x="4245" y="3697"/>
                  </a:cubicBezTo>
                  <a:cubicBezTo>
                    <a:pt x="4245" y="3660"/>
                    <a:pt x="4226" y="3623"/>
                    <a:pt x="4207" y="3585"/>
                  </a:cubicBezTo>
                  <a:cubicBezTo>
                    <a:pt x="4189" y="3548"/>
                    <a:pt x="4151" y="3529"/>
                    <a:pt x="4114" y="3529"/>
                  </a:cubicBezTo>
                  <a:lnTo>
                    <a:pt x="3496" y="3398"/>
                  </a:lnTo>
                  <a:lnTo>
                    <a:pt x="3365" y="3248"/>
                  </a:lnTo>
                  <a:lnTo>
                    <a:pt x="3403" y="3192"/>
                  </a:lnTo>
                  <a:cubicBezTo>
                    <a:pt x="3440" y="3173"/>
                    <a:pt x="3459" y="3136"/>
                    <a:pt x="3459" y="3098"/>
                  </a:cubicBezTo>
                  <a:cubicBezTo>
                    <a:pt x="3459" y="3061"/>
                    <a:pt x="3440" y="3024"/>
                    <a:pt x="3421" y="2986"/>
                  </a:cubicBezTo>
                  <a:cubicBezTo>
                    <a:pt x="3403" y="2967"/>
                    <a:pt x="3365" y="2949"/>
                    <a:pt x="3328" y="2949"/>
                  </a:cubicBezTo>
                  <a:cubicBezTo>
                    <a:pt x="3318" y="2944"/>
                    <a:pt x="3308" y="2941"/>
                    <a:pt x="3298" y="2941"/>
                  </a:cubicBezTo>
                  <a:cubicBezTo>
                    <a:pt x="3270" y="2941"/>
                    <a:pt x="3243" y="2959"/>
                    <a:pt x="3215" y="2986"/>
                  </a:cubicBezTo>
                  <a:lnTo>
                    <a:pt x="3178" y="3024"/>
                  </a:lnTo>
                  <a:lnTo>
                    <a:pt x="2916" y="2724"/>
                  </a:lnTo>
                  <a:cubicBezTo>
                    <a:pt x="2953" y="2687"/>
                    <a:pt x="2991" y="2631"/>
                    <a:pt x="3010" y="2574"/>
                  </a:cubicBezTo>
                  <a:lnTo>
                    <a:pt x="3421" y="2574"/>
                  </a:lnTo>
                  <a:lnTo>
                    <a:pt x="3421" y="2612"/>
                  </a:lnTo>
                  <a:cubicBezTo>
                    <a:pt x="3431" y="2696"/>
                    <a:pt x="3501" y="2738"/>
                    <a:pt x="3571" y="2738"/>
                  </a:cubicBezTo>
                  <a:cubicBezTo>
                    <a:pt x="3641" y="2738"/>
                    <a:pt x="3711" y="2696"/>
                    <a:pt x="3721" y="2612"/>
                  </a:cubicBezTo>
                  <a:lnTo>
                    <a:pt x="3721" y="2574"/>
                  </a:lnTo>
                  <a:lnTo>
                    <a:pt x="3927" y="2574"/>
                  </a:lnTo>
                  <a:lnTo>
                    <a:pt x="4432" y="2967"/>
                  </a:lnTo>
                  <a:cubicBezTo>
                    <a:pt x="4455" y="2983"/>
                    <a:pt x="4485" y="2992"/>
                    <a:pt x="4516" y="2992"/>
                  </a:cubicBezTo>
                  <a:cubicBezTo>
                    <a:pt x="4559" y="2992"/>
                    <a:pt x="4605" y="2974"/>
                    <a:pt x="4638" y="2930"/>
                  </a:cubicBezTo>
                  <a:cubicBezTo>
                    <a:pt x="4675" y="2874"/>
                    <a:pt x="4675" y="2780"/>
                    <a:pt x="4600" y="2724"/>
                  </a:cubicBezTo>
                  <a:lnTo>
                    <a:pt x="4395" y="2574"/>
                  </a:lnTo>
                  <a:lnTo>
                    <a:pt x="4769" y="2574"/>
                  </a:lnTo>
                  <a:cubicBezTo>
                    <a:pt x="4937" y="2556"/>
                    <a:pt x="4937" y="2294"/>
                    <a:pt x="4769" y="2275"/>
                  </a:cubicBezTo>
                  <a:lnTo>
                    <a:pt x="4395" y="2275"/>
                  </a:lnTo>
                  <a:lnTo>
                    <a:pt x="4600" y="2125"/>
                  </a:lnTo>
                  <a:cubicBezTo>
                    <a:pt x="4675" y="2069"/>
                    <a:pt x="4694" y="1975"/>
                    <a:pt x="4638" y="1919"/>
                  </a:cubicBezTo>
                  <a:cubicBezTo>
                    <a:pt x="4605" y="1887"/>
                    <a:pt x="4560" y="1867"/>
                    <a:pt x="4517" y="1867"/>
                  </a:cubicBezTo>
                  <a:cubicBezTo>
                    <a:pt x="4486" y="1867"/>
                    <a:pt x="4455" y="1877"/>
                    <a:pt x="4432" y="1901"/>
                  </a:cubicBezTo>
                  <a:lnTo>
                    <a:pt x="3927" y="2275"/>
                  </a:lnTo>
                  <a:lnTo>
                    <a:pt x="3721" y="2275"/>
                  </a:lnTo>
                  <a:lnTo>
                    <a:pt x="3721" y="2219"/>
                  </a:lnTo>
                  <a:cubicBezTo>
                    <a:pt x="3730" y="2135"/>
                    <a:pt x="3651" y="2092"/>
                    <a:pt x="3571" y="2092"/>
                  </a:cubicBezTo>
                  <a:cubicBezTo>
                    <a:pt x="3491" y="2092"/>
                    <a:pt x="3412" y="2135"/>
                    <a:pt x="3421" y="2219"/>
                  </a:cubicBezTo>
                  <a:lnTo>
                    <a:pt x="3421" y="2275"/>
                  </a:lnTo>
                  <a:lnTo>
                    <a:pt x="3010" y="2275"/>
                  </a:lnTo>
                  <a:cubicBezTo>
                    <a:pt x="3010" y="2219"/>
                    <a:pt x="2991" y="2163"/>
                    <a:pt x="2953" y="2125"/>
                  </a:cubicBezTo>
                  <a:lnTo>
                    <a:pt x="3234" y="1826"/>
                  </a:lnTo>
                  <a:lnTo>
                    <a:pt x="3272" y="1863"/>
                  </a:lnTo>
                  <a:cubicBezTo>
                    <a:pt x="3300" y="1891"/>
                    <a:pt x="3337" y="1905"/>
                    <a:pt x="3374" y="1905"/>
                  </a:cubicBezTo>
                  <a:cubicBezTo>
                    <a:pt x="3412" y="1905"/>
                    <a:pt x="3449" y="1891"/>
                    <a:pt x="3477" y="1863"/>
                  </a:cubicBezTo>
                  <a:cubicBezTo>
                    <a:pt x="3496" y="1826"/>
                    <a:pt x="3515" y="1788"/>
                    <a:pt x="3515" y="1751"/>
                  </a:cubicBezTo>
                  <a:cubicBezTo>
                    <a:pt x="3515" y="1713"/>
                    <a:pt x="3496" y="1676"/>
                    <a:pt x="3459" y="1657"/>
                  </a:cubicBezTo>
                  <a:lnTo>
                    <a:pt x="3440" y="1620"/>
                  </a:lnTo>
                  <a:lnTo>
                    <a:pt x="3571" y="1470"/>
                  </a:lnTo>
                  <a:lnTo>
                    <a:pt x="4207" y="1377"/>
                  </a:lnTo>
                  <a:cubicBezTo>
                    <a:pt x="4282" y="1358"/>
                    <a:pt x="4338" y="1283"/>
                    <a:pt x="4320" y="1208"/>
                  </a:cubicBezTo>
                  <a:cubicBezTo>
                    <a:pt x="4320" y="1171"/>
                    <a:pt x="4301" y="1133"/>
                    <a:pt x="4264" y="1115"/>
                  </a:cubicBezTo>
                  <a:cubicBezTo>
                    <a:pt x="4237" y="1101"/>
                    <a:pt x="4211" y="1088"/>
                    <a:pt x="4184" y="1088"/>
                  </a:cubicBezTo>
                  <a:cubicBezTo>
                    <a:pt x="4173" y="1088"/>
                    <a:pt x="4162" y="1090"/>
                    <a:pt x="4151" y="1096"/>
                  </a:cubicBezTo>
                  <a:lnTo>
                    <a:pt x="3908" y="1133"/>
                  </a:lnTo>
                  <a:lnTo>
                    <a:pt x="4151" y="871"/>
                  </a:lnTo>
                  <a:cubicBezTo>
                    <a:pt x="4250" y="758"/>
                    <a:pt x="4157" y="613"/>
                    <a:pt x="4049" y="613"/>
                  </a:cubicBezTo>
                  <a:cubicBezTo>
                    <a:pt x="4014" y="613"/>
                    <a:pt x="3977" y="629"/>
                    <a:pt x="3945" y="665"/>
                  </a:cubicBezTo>
                  <a:lnTo>
                    <a:pt x="3683" y="927"/>
                  </a:lnTo>
                  <a:lnTo>
                    <a:pt x="3721" y="665"/>
                  </a:lnTo>
                  <a:cubicBezTo>
                    <a:pt x="3721" y="628"/>
                    <a:pt x="3721" y="590"/>
                    <a:pt x="3683" y="553"/>
                  </a:cubicBezTo>
                  <a:cubicBezTo>
                    <a:pt x="3665" y="534"/>
                    <a:pt x="3627" y="516"/>
                    <a:pt x="3590" y="516"/>
                  </a:cubicBezTo>
                  <a:cubicBezTo>
                    <a:pt x="3579" y="510"/>
                    <a:pt x="3568" y="508"/>
                    <a:pt x="3557" y="508"/>
                  </a:cubicBezTo>
                  <a:cubicBezTo>
                    <a:pt x="3530" y="508"/>
                    <a:pt x="3504" y="521"/>
                    <a:pt x="3477" y="534"/>
                  </a:cubicBezTo>
                  <a:cubicBezTo>
                    <a:pt x="3459" y="572"/>
                    <a:pt x="3440" y="609"/>
                    <a:pt x="3421" y="647"/>
                  </a:cubicBezTo>
                  <a:lnTo>
                    <a:pt x="3365" y="1264"/>
                  </a:lnTo>
                  <a:lnTo>
                    <a:pt x="3215" y="1414"/>
                  </a:lnTo>
                  <a:lnTo>
                    <a:pt x="3178" y="1377"/>
                  </a:lnTo>
                  <a:cubicBezTo>
                    <a:pt x="3141" y="1358"/>
                    <a:pt x="3103" y="1339"/>
                    <a:pt x="3066" y="1339"/>
                  </a:cubicBezTo>
                  <a:cubicBezTo>
                    <a:pt x="3028" y="1339"/>
                    <a:pt x="2991" y="1358"/>
                    <a:pt x="2972" y="1395"/>
                  </a:cubicBezTo>
                  <a:cubicBezTo>
                    <a:pt x="2953" y="1414"/>
                    <a:pt x="2935" y="1451"/>
                    <a:pt x="2935" y="1489"/>
                  </a:cubicBezTo>
                  <a:cubicBezTo>
                    <a:pt x="2935" y="1526"/>
                    <a:pt x="2953" y="1564"/>
                    <a:pt x="2972" y="1601"/>
                  </a:cubicBezTo>
                  <a:lnTo>
                    <a:pt x="3028" y="1639"/>
                  </a:lnTo>
                  <a:lnTo>
                    <a:pt x="2747" y="1919"/>
                  </a:lnTo>
                  <a:cubicBezTo>
                    <a:pt x="2710" y="1901"/>
                    <a:pt x="2654" y="1882"/>
                    <a:pt x="2616" y="1863"/>
                  </a:cubicBezTo>
                  <a:lnTo>
                    <a:pt x="2616" y="1470"/>
                  </a:lnTo>
                  <a:lnTo>
                    <a:pt x="2654" y="1470"/>
                  </a:lnTo>
                  <a:cubicBezTo>
                    <a:pt x="2658" y="1471"/>
                    <a:pt x="2663" y="1471"/>
                    <a:pt x="2667" y="1471"/>
                  </a:cubicBezTo>
                  <a:cubicBezTo>
                    <a:pt x="2818" y="1471"/>
                    <a:pt x="2818" y="1170"/>
                    <a:pt x="2667" y="1170"/>
                  </a:cubicBezTo>
                  <a:cubicBezTo>
                    <a:pt x="2663" y="1170"/>
                    <a:pt x="2658" y="1170"/>
                    <a:pt x="2654" y="1171"/>
                  </a:cubicBezTo>
                  <a:lnTo>
                    <a:pt x="2616" y="1171"/>
                  </a:lnTo>
                  <a:lnTo>
                    <a:pt x="2616" y="983"/>
                  </a:lnTo>
                  <a:lnTo>
                    <a:pt x="3010" y="478"/>
                  </a:lnTo>
                  <a:cubicBezTo>
                    <a:pt x="3091" y="356"/>
                    <a:pt x="2985" y="233"/>
                    <a:pt x="2877" y="233"/>
                  </a:cubicBezTo>
                  <a:cubicBezTo>
                    <a:pt x="2837" y="233"/>
                    <a:pt x="2797" y="250"/>
                    <a:pt x="2766" y="291"/>
                  </a:cubicBezTo>
                  <a:lnTo>
                    <a:pt x="2616" y="497"/>
                  </a:lnTo>
                  <a:lnTo>
                    <a:pt x="2616" y="141"/>
                  </a:lnTo>
                  <a:cubicBezTo>
                    <a:pt x="2598" y="48"/>
                    <a:pt x="2528" y="1"/>
                    <a:pt x="24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702;p79">
              <a:extLst>
                <a:ext uri="{FF2B5EF4-FFF2-40B4-BE49-F238E27FC236}">
                  <a16:creationId xmlns:a16="http://schemas.microsoft.com/office/drawing/2014/main" id="{652C790B-580E-4DFB-8784-E9C7CCFB82EE}"/>
                </a:ext>
              </a:extLst>
            </p:cNvPr>
            <p:cNvSpPr/>
            <p:nvPr/>
          </p:nvSpPr>
          <p:spPr>
            <a:xfrm>
              <a:off x="6744468" y="4057380"/>
              <a:ext cx="291721" cy="289527"/>
            </a:xfrm>
            <a:custGeom>
              <a:avLst/>
              <a:gdLst/>
              <a:ahLst/>
              <a:cxnLst/>
              <a:rect l="l" t="t" r="r" b="b"/>
              <a:pathLst>
                <a:path w="4919" h="4882" extrusionOk="0">
                  <a:moveTo>
                    <a:pt x="2448" y="2130"/>
                  </a:moveTo>
                  <a:cubicBezTo>
                    <a:pt x="2598" y="2130"/>
                    <a:pt x="2729" y="2261"/>
                    <a:pt x="2729" y="2411"/>
                  </a:cubicBezTo>
                  <a:cubicBezTo>
                    <a:pt x="2729" y="2574"/>
                    <a:pt x="2594" y="2687"/>
                    <a:pt x="2455" y="2687"/>
                  </a:cubicBezTo>
                  <a:cubicBezTo>
                    <a:pt x="2386" y="2687"/>
                    <a:pt x="2316" y="2659"/>
                    <a:pt x="2261" y="2598"/>
                  </a:cubicBezTo>
                  <a:cubicBezTo>
                    <a:pt x="2093" y="2429"/>
                    <a:pt x="2205" y="2130"/>
                    <a:pt x="2448" y="2130"/>
                  </a:cubicBezTo>
                  <a:close/>
                  <a:moveTo>
                    <a:pt x="2483" y="2072"/>
                  </a:moveTo>
                  <a:cubicBezTo>
                    <a:pt x="2472" y="2072"/>
                    <a:pt x="2460" y="2073"/>
                    <a:pt x="2448" y="2074"/>
                  </a:cubicBezTo>
                  <a:cubicBezTo>
                    <a:pt x="2055" y="2111"/>
                    <a:pt x="2055" y="2710"/>
                    <a:pt x="2448" y="2748"/>
                  </a:cubicBezTo>
                  <a:cubicBezTo>
                    <a:pt x="2460" y="2749"/>
                    <a:pt x="2472" y="2749"/>
                    <a:pt x="2483" y="2749"/>
                  </a:cubicBezTo>
                  <a:cubicBezTo>
                    <a:pt x="2923" y="2749"/>
                    <a:pt x="2923" y="2072"/>
                    <a:pt x="2483" y="2072"/>
                  </a:cubicBezTo>
                  <a:close/>
                  <a:moveTo>
                    <a:pt x="2446" y="57"/>
                  </a:moveTo>
                  <a:cubicBezTo>
                    <a:pt x="2486" y="57"/>
                    <a:pt x="2523" y="81"/>
                    <a:pt x="2523" y="127"/>
                  </a:cubicBezTo>
                  <a:lnTo>
                    <a:pt x="2523" y="689"/>
                  </a:lnTo>
                  <a:lnTo>
                    <a:pt x="2785" y="352"/>
                  </a:lnTo>
                  <a:cubicBezTo>
                    <a:pt x="2804" y="333"/>
                    <a:pt x="2822" y="314"/>
                    <a:pt x="2841" y="314"/>
                  </a:cubicBezTo>
                  <a:cubicBezTo>
                    <a:pt x="2879" y="314"/>
                    <a:pt x="2897" y="314"/>
                    <a:pt x="2916" y="333"/>
                  </a:cubicBezTo>
                  <a:cubicBezTo>
                    <a:pt x="2953" y="352"/>
                    <a:pt x="2953" y="408"/>
                    <a:pt x="2935" y="445"/>
                  </a:cubicBezTo>
                  <a:lnTo>
                    <a:pt x="2542" y="970"/>
                  </a:lnTo>
                  <a:lnTo>
                    <a:pt x="2542" y="1250"/>
                  </a:lnTo>
                  <a:lnTo>
                    <a:pt x="2635" y="1250"/>
                  </a:lnTo>
                  <a:cubicBezTo>
                    <a:pt x="2691" y="1250"/>
                    <a:pt x="2729" y="1288"/>
                    <a:pt x="2729" y="1344"/>
                  </a:cubicBezTo>
                  <a:cubicBezTo>
                    <a:pt x="2729" y="1381"/>
                    <a:pt x="2691" y="1419"/>
                    <a:pt x="2635" y="1419"/>
                  </a:cubicBezTo>
                  <a:lnTo>
                    <a:pt x="2542" y="1419"/>
                  </a:lnTo>
                  <a:lnTo>
                    <a:pt x="2542" y="1924"/>
                  </a:lnTo>
                  <a:lnTo>
                    <a:pt x="2560" y="1924"/>
                  </a:lnTo>
                  <a:cubicBezTo>
                    <a:pt x="2617" y="1924"/>
                    <a:pt x="2673" y="1962"/>
                    <a:pt x="2729" y="1980"/>
                  </a:cubicBezTo>
                  <a:lnTo>
                    <a:pt x="2748" y="1999"/>
                  </a:lnTo>
                  <a:lnTo>
                    <a:pt x="3085" y="1643"/>
                  </a:lnTo>
                  <a:lnTo>
                    <a:pt x="2991" y="1568"/>
                  </a:lnTo>
                  <a:cubicBezTo>
                    <a:pt x="2948" y="1496"/>
                    <a:pt x="2993" y="1413"/>
                    <a:pt x="3059" y="1413"/>
                  </a:cubicBezTo>
                  <a:cubicBezTo>
                    <a:pt x="3079" y="1413"/>
                    <a:pt x="3101" y="1420"/>
                    <a:pt x="3122" y="1437"/>
                  </a:cubicBezTo>
                  <a:lnTo>
                    <a:pt x="3197" y="1512"/>
                  </a:lnTo>
                  <a:lnTo>
                    <a:pt x="3403" y="1306"/>
                  </a:lnTo>
                  <a:lnTo>
                    <a:pt x="3459" y="651"/>
                  </a:lnTo>
                  <a:cubicBezTo>
                    <a:pt x="3478" y="633"/>
                    <a:pt x="3478" y="614"/>
                    <a:pt x="3496" y="595"/>
                  </a:cubicBezTo>
                  <a:cubicBezTo>
                    <a:pt x="3515" y="576"/>
                    <a:pt x="3534" y="576"/>
                    <a:pt x="3571" y="576"/>
                  </a:cubicBezTo>
                  <a:cubicBezTo>
                    <a:pt x="3590" y="576"/>
                    <a:pt x="3609" y="595"/>
                    <a:pt x="3627" y="614"/>
                  </a:cubicBezTo>
                  <a:cubicBezTo>
                    <a:pt x="3646" y="633"/>
                    <a:pt x="3646" y="651"/>
                    <a:pt x="3646" y="670"/>
                  </a:cubicBezTo>
                  <a:lnTo>
                    <a:pt x="3590" y="1101"/>
                  </a:lnTo>
                  <a:lnTo>
                    <a:pt x="3964" y="708"/>
                  </a:lnTo>
                  <a:cubicBezTo>
                    <a:pt x="3981" y="690"/>
                    <a:pt x="4001" y="683"/>
                    <a:pt x="4021" y="683"/>
                  </a:cubicBezTo>
                  <a:cubicBezTo>
                    <a:pt x="4088" y="683"/>
                    <a:pt x="4153" y="766"/>
                    <a:pt x="4095" y="839"/>
                  </a:cubicBezTo>
                  <a:lnTo>
                    <a:pt x="3721" y="1213"/>
                  </a:lnTo>
                  <a:lnTo>
                    <a:pt x="4151" y="1157"/>
                  </a:lnTo>
                  <a:cubicBezTo>
                    <a:pt x="4158" y="1153"/>
                    <a:pt x="4165" y="1152"/>
                    <a:pt x="4173" y="1152"/>
                  </a:cubicBezTo>
                  <a:cubicBezTo>
                    <a:pt x="4207" y="1152"/>
                    <a:pt x="4245" y="1185"/>
                    <a:pt x="4245" y="1232"/>
                  </a:cubicBezTo>
                  <a:cubicBezTo>
                    <a:pt x="4264" y="1269"/>
                    <a:pt x="4226" y="1325"/>
                    <a:pt x="4170" y="1325"/>
                  </a:cubicBezTo>
                  <a:lnTo>
                    <a:pt x="3534" y="1437"/>
                  </a:lnTo>
                  <a:lnTo>
                    <a:pt x="3328" y="1643"/>
                  </a:lnTo>
                  <a:lnTo>
                    <a:pt x="3403" y="1699"/>
                  </a:lnTo>
                  <a:cubicBezTo>
                    <a:pt x="3440" y="1737"/>
                    <a:pt x="3440" y="1793"/>
                    <a:pt x="3403" y="1831"/>
                  </a:cubicBezTo>
                  <a:cubicBezTo>
                    <a:pt x="3384" y="1849"/>
                    <a:pt x="3361" y="1859"/>
                    <a:pt x="3340" y="1859"/>
                  </a:cubicBezTo>
                  <a:cubicBezTo>
                    <a:pt x="3318" y="1859"/>
                    <a:pt x="3300" y="1849"/>
                    <a:pt x="3290" y="1831"/>
                  </a:cubicBezTo>
                  <a:lnTo>
                    <a:pt x="3216" y="1756"/>
                  </a:lnTo>
                  <a:lnTo>
                    <a:pt x="2860" y="2130"/>
                  </a:lnTo>
                  <a:lnTo>
                    <a:pt x="2879" y="2149"/>
                  </a:lnTo>
                  <a:cubicBezTo>
                    <a:pt x="2897" y="2205"/>
                    <a:pt x="2935" y="2261"/>
                    <a:pt x="2935" y="2336"/>
                  </a:cubicBezTo>
                  <a:lnTo>
                    <a:pt x="2935" y="2355"/>
                  </a:lnTo>
                  <a:lnTo>
                    <a:pt x="3459" y="2355"/>
                  </a:lnTo>
                  <a:lnTo>
                    <a:pt x="3459" y="2242"/>
                  </a:lnTo>
                  <a:cubicBezTo>
                    <a:pt x="3468" y="2186"/>
                    <a:pt x="3510" y="2158"/>
                    <a:pt x="3550" y="2158"/>
                  </a:cubicBezTo>
                  <a:cubicBezTo>
                    <a:pt x="3590" y="2158"/>
                    <a:pt x="3627" y="2186"/>
                    <a:pt x="3627" y="2242"/>
                  </a:cubicBezTo>
                  <a:lnTo>
                    <a:pt x="3627" y="2336"/>
                  </a:lnTo>
                  <a:lnTo>
                    <a:pt x="3908" y="2336"/>
                  </a:lnTo>
                  <a:lnTo>
                    <a:pt x="4432" y="1924"/>
                  </a:lnTo>
                  <a:cubicBezTo>
                    <a:pt x="4451" y="1905"/>
                    <a:pt x="4488" y="1905"/>
                    <a:pt x="4507" y="1905"/>
                  </a:cubicBezTo>
                  <a:cubicBezTo>
                    <a:pt x="4526" y="1905"/>
                    <a:pt x="4544" y="1924"/>
                    <a:pt x="4563" y="1943"/>
                  </a:cubicBezTo>
                  <a:cubicBezTo>
                    <a:pt x="4582" y="1962"/>
                    <a:pt x="4582" y="1980"/>
                    <a:pt x="4582" y="1999"/>
                  </a:cubicBezTo>
                  <a:cubicBezTo>
                    <a:pt x="4582" y="2036"/>
                    <a:pt x="4563" y="2055"/>
                    <a:pt x="4544" y="2074"/>
                  </a:cubicBezTo>
                  <a:lnTo>
                    <a:pt x="4207" y="2336"/>
                  </a:lnTo>
                  <a:lnTo>
                    <a:pt x="4732" y="2336"/>
                  </a:lnTo>
                  <a:cubicBezTo>
                    <a:pt x="4844" y="2336"/>
                    <a:pt x="4844" y="2486"/>
                    <a:pt x="4732" y="2504"/>
                  </a:cubicBezTo>
                  <a:lnTo>
                    <a:pt x="4207" y="2504"/>
                  </a:lnTo>
                  <a:lnTo>
                    <a:pt x="4544" y="2766"/>
                  </a:lnTo>
                  <a:cubicBezTo>
                    <a:pt x="4563" y="2785"/>
                    <a:pt x="4582" y="2804"/>
                    <a:pt x="4582" y="2822"/>
                  </a:cubicBezTo>
                  <a:cubicBezTo>
                    <a:pt x="4582" y="2841"/>
                    <a:pt x="4582" y="2860"/>
                    <a:pt x="4563" y="2879"/>
                  </a:cubicBezTo>
                  <a:cubicBezTo>
                    <a:pt x="4540" y="2902"/>
                    <a:pt x="4517" y="2918"/>
                    <a:pt x="4489" y="2918"/>
                  </a:cubicBezTo>
                  <a:cubicBezTo>
                    <a:pt x="4472" y="2918"/>
                    <a:pt x="4454" y="2912"/>
                    <a:pt x="4432" y="2897"/>
                  </a:cubicBezTo>
                  <a:lnTo>
                    <a:pt x="3927" y="2504"/>
                  </a:lnTo>
                  <a:lnTo>
                    <a:pt x="3646" y="2504"/>
                  </a:lnTo>
                  <a:lnTo>
                    <a:pt x="3646" y="2617"/>
                  </a:lnTo>
                  <a:cubicBezTo>
                    <a:pt x="3655" y="2663"/>
                    <a:pt x="3609" y="2687"/>
                    <a:pt x="3559" y="2687"/>
                  </a:cubicBezTo>
                  <a:cubicBezTo>
                    <a:pt x="3510" y="2687"/>
                    <a:pt x="3459" y="2663"/>
                    <a:pt x="3459" y="2617"/>
                  </a:cubicBezTo>
                  <a:lnTo>
                    <a:pt x="3459" y="2504"/>
                  </a:lnTo>
                  <a:lnTo>
                    <a:pt x="2935" y="2504"/>
                  </a:lnTo>
                  <a:lnTo>
                    <a:pt x="2935" y="2523"/>
                  </a:lnTo>
                  <a:cubicBezTo>
                    <a:pt x="2916" y="2598"/>
                    <a:pt x="2897" y="2654"/>
                    <a:pt x="2841" y="2710"/>
                  </a:cubicBezTo>
                  <a:lnTo>
                    <a:pt x="2841" y="2729"/>
                  </a:lnTo>
                  <a:lnTo>
                    <a:pt x="3159" y="3085"/>
                  </a:lnTo>
                  <a:lnTo>
                    <a:pt x="3234" y="3010"/>
                  </a:lnTo>
                  <a:cubicBezTo>
                    <a:pt x="3254" y="2994"/>
                    <a:pt x="3274" y="2987"/>
                    <a:pt x="3294" y="2987"/>
                  </a:cubicBezTo>
                  <a:cubicBezTo>
                    <a:pt x="3366" y="2987"/>
                    <a:pt x="3420" y="3082"/>
                    <a:pt x="3347" y="3141"/>
                  </a:cubicBezTo>
                  <a:lnTo>
                    <a:pt x="3272" y="3234"/>
                  </a:lnTo>
                  <a:lnTo>
                    <a:pt x="3459" y="3440"/>
                  </a:lnTo>
                  <a:lnTo>
                    <a:pt x="4095" y="3571"/>
                  </a:lnTo>
                  <a:cubicBezTo>
                    <a:pt x="4114" y="3571"/>
                    <a:pt x="4133" y="3590"/>
                    <a:pt x="4151" y="3609"/>
                  </a:cubicBezTo>
                  <a:cubicBezTo>
                    <a:pt x="4170" y="3627"/>
                    <a:pt x="4170" y="3646"/>
                    <a:pt x="4170" y="3683"/>
                  </a:cubicBezTo>
                  <a:cubicBezTo>
                    <a:pt x="4155" y="3714"/>
                    <a:pt x="4127" y="3745"/>
                    <a:pt x="4087" y="3745"/>
                  </a:cubicBezTo>
                  <a:cubicBezTo>
                    <a:pt x="4078" y="3745"/>
                    <a:pt x="4068" y="3743"/>
                    <a:pt x="4058" y="3740"/>
                  </a:cubicBezTo>
                  <a:lnTo>
                    <a:pt x="3646" y="3665"/>
                  </a:lnTo>
                  <a:lnTo>
                    <a:pt x="4020" y="4095"/>
                  </a:lnTo>
                  <a:cubicBezTo>
                    <a:pt x="4039" y="4114"/>
                    <a:pt x="4039" y="4133"/>
                    <a:pt x="4039" y="4170"/>
                  </a:cubicBezTo>
                  <a:cubicBezTo>
                    <a:pt x="4039" y="4189"/>
                    <a:pt x="4039" y="4207"/>
                    <a:pt x="4020" y="4226"/>
                  </a:cubicBezTo>
                  <a:cubicBezTo>
                    <a:pt x="4002" y="4245"/>
                    <a:pt x="3978" y="4254"/>
                    <a:pt x="3955" y="4254"/>
                  </a:cubicBezTo>
                  <a:cubicBezTo>
                    <a:pt x="3931" y="4254"/>
                    <a:pt x="3908" y="4245"/>
                    <a:pt x="3889" y="4226"/>
                  </a:cubicBezTo>
                  <a:lnTo>
                    <a:pt x="3496" y="3777"/>
                  </a:lnTo>
                  <a:lnTo>
                    <a:pt x="3496" y="3777"/>
                  </a:lnTo>
                  <a:lnTo>
                    <a:pt x="3534" y="4207"/>
                  </a:lnTo>
                  <a:cubicBezTo>
                    <a:pt x="3534" y="4226"/>
                    <a:pt x="3534" y="4245"/>
                    <a:pt x="3515" y="4264"/>
                  </a:cubicBezTo>
                  <a:cubicBezTo>
                    <a:pt x="3496" y="4282"/>
                    <a:pt x="3478" y="4301"/>
                    <a:pt x="3440" y="4301"/>
                  </a:cubicBezTo>
                  <a:cubicBezTo>
                    <a:pt x="3403" y="4301"/>
                    <a:pt x="3365" y="4264"/>
                    <a:pt x="3365" y="4226"/>
                  </a:cubicBezTo>
                  <a:lnTo>
                    <a:pt x="3328" y="3571"/>
                  </a:lnTo>
                  <a:lnTo>
                    <a:pt x="3328" y="3552"/>
                  </a:lnTo>
                  <a:lnTo>
                    <a:pt x="3141" y="3347"/>
                  </a:lnTo>
                  <a:lnTo>
                    <a:pt x="3066" y="3421"/>
                  </a:lnTo>
                  <a:cubicBezTo>
                    <a:pt x="3047" y="3431"/>
                    <a:pt x="3024" y="3435"/>
                    <a:pt x="3000" y="3435"/>
                  </a:cubicBezTo>
                  <a:cubicBezTo>
                    <a:pt x="2977" y="3435"/>
                    <a:pt x="2953" y="3431"/>
                    <a:pt x="2935" y="3421"/>
                  </a:cubicBezTo>
                  <a:cubicBezTo>
                    <a:pt x="2916" y="3403"/>
                    <a:pt x="2916" y="3365"/>
                    <a:pt x="2916" y="3347"/>
                  </a:cubicBezTo>
                  <a:cubicBezTo>
                    <a:pt x="2916" y="3328"/>
                    <a:pt x="2916" y="3309"/>
                    <a:pt x="2935" y="3290"/>
                  </a:cubicBezTo>
                  <a:lnTo>
                    <a:pt x="3028" y="3216"/>
                  </a:lnTo>
                  <a:lnTo>
                    <a:pt x="2691" y="2860"/>
                  </a:lnTo>
                  <a:lnTo>
                    <a:pt x="2673" y="2860"/>
                  </a:lnTo>
                  <a:cubicBezTo>
                    <a:pt x="2635" y="2879"/>
                    <a:pt x="2598" y="2897"/>
                    <a:pt x="2560" y="2916"/>
                  </a:cubicBezTo>
                  <a:lnTo>
                    <a:pt x="2542" y="2916"/>
                  </a:lnTo>
                  <a:lnTo>
                    <a:pt x="2542" y="3403"/>
                  </a:lnTo>
                  <a:lnTo>
                    <a:pt x="2654" y="3403"/>
                  </a:lnTo>
                  <a:cubicBezTo>
                    <a:pt x="2659" y="3402"/>
                    <a:pt x="2664" y="3401"/>
                    <a:pt x="2668" y="3401"/>
                  </a:cubicBezTo>
                  <a:cubicBezTo>
                    <a:pt x="2762" y="3401"/>
                    <a:pt x="2762" y="3572"/>
                    <a:pt x="2668" y="3572"/>
                  </a:cubicBezTo>
                  <a:cubicBezTo>
                    <a:pt x="2664" y="3572"/>
                    <a:pt x="2659" y="3572"/>
                    <a:pt x="2654" y="3571"/>
                  </a:cubicBezTo>
                  <a:lnTo>
                    <a:pt x="2542" y="3571"/>
                  </a:lnTo>
                  <a:lnTo>
                    <a:pt x="2542" y="3852"/>
                  </a:lnTo>
                  <a:lnTo>
                    <a:pt x="2935" y="4376"/>
                  </a:lnTo>
                  <a:cubicBezTo>
                    <a:pt x="2953" y="4395"/>
                    <a:pt x="2953" y="4413"/>
                    <a:pt x="2953" y="4451"/>
                  </a:cubicBezTo>
                  <a:cubicBezTo>
                    <a:pt x="2953" y="4470"/>
                    <a:pt x="2935" y="4488"/>
                    <a:pt x="2935" y="4507"/>
                  </a:cubicBezTo>
                  <a:cubicBezTo>
                    <a:pt x="2912" y="4515"/>
                    <a:pt x="2891" y="4519"/>
                    <a:pt x="2873" y="4519"/>
                  </a:cubicBezTo>
                  <a:cubicBezTo>
                    <a:pt x="2848" y="4519"/>
                    <a:pt x="2826" y="4510"/>
                    <a:pt x="2804" y="4488"/>
                  </a:cubicBezTo>
                  <a:lnTo>
                    <a:pt x="2542" y="4151"/>
                  </a:lnTo>
                  <a:lnTo>
                    <a:pt x="2542" y="4732"/>
                  </a:lnTo>
                  <a:cubicBezTo>
                    <a:pt x="2532" y="4778"/>
                    <a:pt x="2490" y="4802"/>
                    <a:pt x="2450" y="4802"/>
                  </a:cubicBezTo>
                  <a:cubicBezTo>
                    <a:pt x="2411" y="4802"/>
                    <a:pt x="2373" y="4778"/>
                    <a:pt x="2373" y="4732"/>
                  </a:cubicBezTo>
                  <a:lnTo>
                    <a:pt x="2373" y="4151"/>
                  </a:lnTo>
                  <a:lnTo>
                    <a:pt x="2093" y="4488"/>
                  </a:lnTo>
                  <a:cubicBezTo>
                    <a:pt x="2074" y="4488"/>
                    <a:pt x="2055" y="4507"/>
                    <a:pt x="2036" y="4507"/>
                  </a:cubicBezTo>
                  <a:cubicBezTo>
                    <a:pt x="2025" y="4512"/>
                    <a:pt x="2016" y="4515"/>
                    <a:pt x="2008" y="4515"/>
                  </a:cubicBezTo>
                  <a:cubicBezTo>
                    <a:pt x="1988" y="4515"/>
                    <a:pt x="1975" y="4501"/>
                    <a:pt x="1962" y="4488"/>
                  </a:cubicBezTo>
                  <a:cubicBezTo>
                    <a:pt x="1943" y="4488"/>
                    <a:pt x="1943" y="4470"/>
                    <a:pt x="1924" y="4432"/>
                  </a:cubicBezTo>
                  <a:cubicBezTo>
                    <a:pt x="1924" y="4413"/>
                    <a:pt x="1943" y="4395"/>
                    <a:pt x="1943" y="4376"/>
                  </a:cubicBezTo>
                  <a:lnTo>
                    <a:pt x="2336" y="3852"/>
                  </a:lnTo>
                  <a:lnTo>
                    <a:pt x="2336" y="3571"/>
                  </a:lnTo>
                  <a:lnTo>
                    <a:pt x="2242" y="3571"/>
                  </a:lnTo>
                  <a:cubicBezTo>
                    <a:pt x="2149" y="3571"/>
                    <a:pt x="2149" y="3421"/>
                    <a:pt x="2242" y="3403"/>
                  </a:cubicBezTo>
                  <a:lnTo>
                    <a:pt x="2336" y="3403"/>
                  </a:lnTo>
                  <a:lnTo>
                    <a:pt x="2336" y="2897"/>
                  </a:lnTo>
                  <a:lnTo>
                    <a:pt x="2317" y="2897"/>
                  </a:lnTo>
                  <a:cubicBezTo>
                    <a:pt x="2280" y="2879"/>
                    <a:pt x="2224" y="2860"/>
                    <a:pt x="2186" y="2841"/>
                  </a:cubicBezTo>
                  <a:lnTo>
                    <a:pt x="2167" y="2841"/>
                  </a:lnTo>
                  <a:lnTo>
                    <a:pt x="1830" y="3197"/>
                  </a:lnTo>
                  <a:lnTo>
                    <a:pt x="1924" y="3272"/>
                  </a:lnTo>
                  <a:cubicBezTo>
                    <a:pt x="1943" y="3309"/>
                    <a:pt x="1943" y="3365"/>
                    <a:pt x="1924" y="3403"/>
                  </a:cubicBezTo>
                  <a:cubicBezTo>
                    <a:pt x="1905" y="3421"/>
                    <a:pt x="1882" y="3431"/>
                    <a:pt x="1859" y="3431"/>
                  </a:cubicBezTo>
                  <a:cubicBezTo>
                    <a:pt x="1835" y="3431"/>
                    <a:pt x="1812" y="3421"/>
                    <a:pt x="1793" y="3403"/>
                  </a:cubicBezTo>
                  <a:lnTo>
                    <a:pt x="1699" y="3309"/>
                  </a:lnTo>
                  <a:lnTo>
                    <a:pt x="1512" y="3515"/>
                  </a:lnTo>
                  <a:lnTo>
                    <a:pt x="1437" y="4170"/>
                  </a:lnTo>
                  <a:cubicBezTo>
                    <a:pt x="1437" y="4226"/>
                    <a:pt x="1400" y="4264"/>
                    <a:pt x="1363" y="4264"/>
                  </a:cubicBezTo>
                  <a:cubicBezTo>
                    <a:pt x="1344" y="4264"/>
                    <a:pt x="1306" y="4245"/>
                    <a:pt x="1306" y="4226"/>
                  </a:cubicBezTo>
                  <a:cubicBezTo>
                    <a:pt x="1288" y="4207"/>
                    <a:pt x="1269" y="4189"/>
                    <a:pt x="1288" y="4151"/>
                  </a:cubicBezTo>
                  <a:lnTo>
                    <a:pt x="1325" y="3740"/>
                  </a:lnTo>
                  <a:lnTo>
                    <a:pt x="913" y="4151"/>
                  </a:lnTo>
                  <a:cubicBezTo>
                    <a:pt x="901" y="4173"/>
                    <a:pt x="883" y="4181"/>
                    <a:pt x="864" y="4181"/>
                  </a:cubicBezTo>
                  <a:cubicBezTo>
                    <a:pt x="801" y="4181"/>
                    <a:pt x="725" y="4082"/>
                    <a:pt x="782" y="4039"/>
                  </a:cubicBezTo>
                  <a:lnTo>
                    <a:pt x="1194" y="3609"/>
                  </a:lnTo>
                  <a:lnTo>
                    <a:pt x="764" y="3683"/>
                  </a:lnTo>
                  <a:cubicBezTo>
                    <a:pt x="745" y="3683"/>
                    <a:pt x="726" y="3683"/>
                    <a:pt x="708" y="3665"/>
                  </a:cubicBezTo>
                  <a:cubicBezTo>
                    <a:pt x="689" y="3646"/>
                    <a:pt x="670" y="3627"/>
                    <a:pt x="670" y="3609"/>
                  </a:cubicBezTo>
                  <a:cubicBezTo>
                    <a:pt x="670" y="3552"/>
                    <a:pt x="689" y="3515"/>
                    <a:pt x="745" y="3496"/>
                  </a:cubicBezTo>
                  <a:lnTo>
                    <a:pt x="1400" y="3403"/>
                  </a:lnTo>
                  <a:lnTo>
                    <a:pt x="1587" y="3197"/>
                  </a:lnTo>
                  <a:lnTo>
                    <a:pt x="1512" y="3122"/>
                  </a:lnTo>
                  <a:cubicBezTo>
                    <a:pt x="1475" y="3103"/>
                    <a:pt x="1475" y="3047"/>
                    <a:pt x="1512" y="3010"/>
                  </a:cubicBezTo>
                  <a:cubicBezTo>
                    <a:pt x="1531" y="2991"/>
                    <a:pt x="1550" y="2972"/>
                    <a:pt x="1568" y="2972"/>
                  </a:cubicBezTo>
                  <a:cubicBezTo>
                    <a:pt x="1606" y="2972"/>
                    <a:pt x="1625" y="2991"/>
                    <a:pt x="1643" y="3010"/>
                  </a:cubicBezTo>
                  <a:lnTo>
                    <a:pt x="1718" y="3066"/>
                  </a:lnTo>
                  <a:lnTo>
                    <a:pt x="2036" y="2729"/>
                  </a:lnTo>
                  <a:lnTo>
                    <a:pt x="2036" y="2710"/>
                  </a:lnTo>
                  <a:cubicBezTo>
                    <a:pt x="1999" y="2654"/>
                    <a:pt x="1962" y="2598"/>
                    <a:pt x="1962" y="2542"/>
                  </a:cubicBezTo>
                  <a:lnTo>
                    <a:pt x="1962" y="2523"/>
                  </a:lnTo>
                  <a:lnTo>
                    <a:pt x="1494" y="2523"/>
                  </a:lnTo>
                  <a:lnTo>
                    <a:pt x="1494" y="2635"/>
                  </a:lnTo>
                  <a:cubicBezTo>
                    <a:pt x="1494" y="2691"/>
                    <a:pt x="1456" y="2729"/>
                    <a:pt x="1400" y="2729"/>
                  </a:cubicBezTo>
                  <a:cubicBezTo>
                    <a:pt x="1344" y="2729"/>
                    <a:pt x="1306" y="2691"/>
                    <a:pt x="1306" y="2635"/>
                  </a:cubicBezTo>
                  <a:lnTo>
                    <a:pt x="1306" y="2523"/>
                  </a:lnTo>
                  <a:lnTo>
                    <a:pt x="1026" y="2523"/>
                  </a:lnTo>
                  <a:lnTo>
                    <a:pt x="502" y="2916"/>
                  </a:lnTo>
                  <a:cubicBezTo>
                    <a:pt x="482" y="2936"/>
                    <a:pt x="461" y="2944"/>
                    <a:pt x="442" y="2944"/>
                  </a:cubicBezTo>
                  <a:cubicBezTo>
                    <a:pt x="371" y="2944"/>
                    <a:pt x="319" y="2829"/>
                    <a:pt x="408" y="2785"/>
                  </a:cubicBezTo>
                  <a:lnTo>
                    <a:pt x="745" y="2523"/>
                  </a:lnTo>
                  <a:lnTo>
                    <a:pt x="146" y="2523"/>
                  </a:lnTo>
                  <a:cubicBezTo>
                    <a:pt x="142" y="2524"/>
                    <a:pt x="139" y="2524"/>
                    <a:pt x="135" y="2524"/>
                  </a:cubicBezTo>
                  <a:cubicBezTo>
                    <a:pt x="56" y="2524"/>
                    <a:pt x="56" y="2335"/>
                    <a:pt x="135" y="2335"/>
                  </a:cubicBezTo>
                  <a:cubicBezTo>
                    <a:pt x="139" y="2335"/>
                    <a:pt x="142" y="2335"/>
                    <a:pt x="146" y="2336"/>
                  </a:cubicBezTo>
                  <a:lnTo>
                    <a:pt x="764" y="2336"/>
                  </a:lnTo>
                  <a:lnTo>
                    <a:pt x="427" y="2074"/>
                  </a:lnTo>
                  <a:cubicBezTo>
                    <a:pt x="389" y="2055"/>
                    <a:pt x="371" y="1999"/>
                    <a:pt x="408" y="1962"/>
                  </a:cubicBezTo>
                  <a:cubicBezTo>
                    <a:pt x="427" y="1943"/>
                    <a:pt x="445" y="1924"/>
                    <a:pt x="464" y="1924"/>
                  </a:cubicBezTo>
                  <a:cubicBezTo>
                    <a:pt x="483" y="1924"/>
                    <a:pt x="502" y="1924"/>
                    <a:pt x="539" y="1943"/>
                  </a:cubicBezTo>
                  <a:lnTo>
                    <a:pt x="1044" y="2336"/>
                  </a:lnTo>
                  <a:lnTo>
                    <a:pt x="1325" y="2336"/>
                  </a:lnTo>
                  <a:lnTo>
                    <a:pt x="1325" y="2242"/>
                  </a:lnTo>
                  <a:cubicBezTo>
                    <a:pt x="1325" y="2186"/>
                    <a:pt x="1363" y="2149"/>
                    <a:pt x="1419" y="2149"/>
                  </a:cubicBezTo>
                  <a:cubicBezTo>
                    <a:pt x="1456" y="2149"/>
                    <a:pt x="1494" y="2186"/>
                    <a:pt x="1494" y="2242"/>
                  </a:cubicBezTo>
                  <a:lnTo>
                    <a:pt x="1494" y="2355"/>
                  </a:lnTo>
                  <a:lnTo>
                    <a:pt x="1962" y="2355"/>
                  </a:lnTo>
                  <a:lnTo>
                    <a:pt x="1962" y="2317"/>
                  </a:lnTo>
                  <a:cubicBezTo>
                    <a:pt x="1980" y="2242"/>
                    <a:pt x="2018" y="2186"/>
                    <a:pt x="2055" y="2130"/>
                  </a:cubicBezTo>
                  <a:lnTo>
                    <a:pt x="2074" y="2111"/>
                  </a:lnTo>
                  <a:lnTo>
                    <a:pt x="1737" y="1718"/>
                  </a:lnTo>
                  <a:lnTo>
                    <a:pt x="1643" y="1793"/>
                  </a:lnTo>
                  <a:cubicBezTo>
                    <a:pt x="1625" y="1812"/>
                    <a:pt x="1601" y="1821"/>
                    <a:pt x="1578" y="1821"/>
                  </a:cubicBezTo>
                  <a:cubicBezTo>
                    <a:pt x="1554" y="1821"/>
                    <a:pt x="1531" y="1812"/>
                    <a:pt x="1512" y="1793"/>
                  </a:cubicBezTo>
                  <a:cubicBezTo>
                    <a:pt x="1494" y="1756"/>
                    <a:pt x="1494" y="1699"/>
                    <a:pt x="1512" y="1681"/>
                  </a:cubicBezTo>
                  <a:lnTo>
                    <a:pt x="1606" y="1606"/>
                  </a:lnTo>
                  <a:lnTo>
                    <a:pt x="1419" y="1381"/>
                  </a:lnTo>
                  <a:lnTo>
                    <a:pt x="782" y="1250"/>
                  </a:lnTo>
                  <a:cubicBezTo>
                    <a:pt x="764" y="1250"/>
                    <a:pt x="745" y="1232"/>
                    <a:pt x="726" y="1213"/>
                  </a:cubicBezTo>
                  <a:cubicBezTo>
                    <a:pt x="708" y="1194"/>
                    <a:pt x="708" y="1175"/>
                    <a:pt x="708" y="1157"/>
                  </a:cubicBezTo>
                  <a:cubicBezTo>
                    <a:pt x="723" y="1111"/>
                    <a:pt x="751" y="1077"/>
                    <a:pt x="792" y="1077"/>
                  </a:cubicBezTo>
                  <a:cubicBezTo>
                    <a:pt x="801" y="1077"/>
                    <a:pt x="810" y="1079"/>
                    <a:pt x="820" y="1082"/>
                  </a:cubicBezTo>
                  <a:lnTo>
                    <a:pt x="1232" y="1175"/>
                  </a:lnTo>
                  <a:lnTo>
                    <a:pt x="895" y="764"/>
                  </a:lnTo>
                  <a:cubicBezTo>
                    <a:pt x="876" y="745"/>
                    <a:pt x="857" y="726"/>
                    <a:pt x="876" y="708"/>
                  </a:cubicBezTo>
                  <a:cubicBezTo>
                    <a:pt x="876" y="670"/>
                    <a:pt x="876" y="651"/>
                    <a:pt x="895" y="633"/>
                  </a:cubicBezTo>
                  <a:cubicBezTo>
                    <a:pt x="913" y="623"/>
                    <a:pt x="937" y="619"/>
                    <a:pt x="960" y="619"/>
                  </a:cubicBezTo>
                  <a:cubicBezTo>
                    <a:pt x="984" y="619"/>
                    <a:pt x="1007" y="623"/>
                    <a:pt x="1026" y="633"/>
                  </a:cubicBezTo>
                  <a:lnTo>
                    <a:pt x="1363" y="1044"/>
                  </a:lnTo>
                  <a:lnTo>
                    <a:pt x="1344" y="614"/>
                  </a:lnTo>
                  <a:cubicBezTo>
                    <a:pt x="1344" y="595"/>
                    <a:pt x="1344" y="576"/>
                    <a:pt x="1363" y="558"/>
                  </a:cubicBezTo>
                  <a:cubicBezTo>
                    <a:pt x="1381" y="539"/>
                    <a:pt x="1400" y="520"/>
                    <a:pt x="1419" y="520"/>
                  </a:cubicBezTo>
                  <a:cubicBezTo>
                    <a:pt x="1456" y="520"/>
                    <a:pt x="1475" y="520"/>
                    <a:pt x="1494" y="539"/>
                  </a:cubicBezTo>
                  <a:cubicBezTo>
                    <a:pt x="1512" y="558"/>
                    <a:pt x="1512" y="576"/>
                    <a:pt x="1512" y="614"/>
                  </a:cubicBezTo>
                  <a:lnTo>
                    <a:pt x="1550" y="1250"/>
                  </a:lnTo>
                  <a:lnTo>
                    <a:pt x="1737" y="1475"/>
                  </a:lnTo>
                  <a:lnTo>
                    <a:pt x="1812" y="1400"/>
                  </a:lnTo>
                  <a:cubicBezTo>
                    <a:pt x="1829" y="1389"/>
                    <a:pt x="1847" y="1385"/>
                    <a:pt x="1864" y="1385"/>
                  </a:cubicBezTo>
                  <a:cubicBezTo>
                    <a:pt x="1935" y="1385"/>
                    <a:pt x="1988" y="1470"/>
                    <a:pt x="1943" y="1531"/>
                  </a:cubicBezTo>
                  <a:lnTo>
                    <a:pt x="1849" y="1587"/>
                  </a:lnTo>
                  <a:lnTo>
                    <a:pt x="2167" y="1980"/>
                  </a:lnTo>
                  <a:lnTo>
                    <a:pt x="2186" y="1962"/>
                  </a:lnTo>
                  <a:cubicBezTo>
                    <a:pt x="2242" y="1924"/>
                    <a:pt x="2280" y="1905"/>
                    <a:pt x="2336" y="1905"/>
                  </a:cubicBezTo>
                  <a:lnTo>
                    <a:pt x="2355" y="1905"/>
                  </a:lnTo>
                  <a:lnTo>
                    <a:pt x="2355" y="1400"/>
                  </a:lnTo>
                  <a:lnTo>
                    <a:pt x="2242" y="1400"/>
                  </a:lnTo>
                  <a:cubicBezTo>
                    <a:pt x="2186" y="1400"/>
                    <a:pt x="2149" y="1363"/>
                    <a:pt x="2149" y="1325"/>
                  </a:cubicBezTo>
                  <a:cubicBezTo>
                    <a:pt x="2149" y="1269"/>
                    <a:pt x="2186" y="1232"/>
                    <a:pt x="2242" y="1232"/>
                  </a:cubicBezTo>
                  <a:lnTo>
                    <a:pt x="2355" y="1232"/>
                  </a:lnTo>
                  <a:lnTo>
                    <a:pt x="2355" y="951"/>
                  </a:lnTo>
                  <a:lnTo>
                    <a:pt x="1962" y="427"/>
                  </a:lnTo>
                  <a:cubicBezTo>
                    <a:pt x="1943" y="408"/>
                    <a:pt x="1924" y="389"/>
                    <a:pt x="1943" y="371"/>
                  </a:cubicBezTo>
                  <a:cubicBezTo>
                    <a:pt x="1943" y="333"/>
                    <a:pt x="1943" y="314"/>
                    <a:pt x="1980" y="296"/>
                  </a:cubicBezTo>
                  <a:cubicBezTo>
                    <a:pt x="1980" y="296"/>
                    <a:pt x="1997" y="287"/>
                    <a:pt x="2014" y="287"/>
                  </a:cubicBezTo>
                  <a:cubicBezTo>
                    <a:pt x="2022" y="287"/>
                    <a:pt x="2030" y="290"/>
                    <a:pt x="2036" y="296"/>
                  </a:cubicBezTo>
                  <a:cubicBezTo>
                    <a:pt x="2055" y="296"/>
                    <a:pt x="2074" y="296"/>
                    <a:pt x="2093" y="314"/>
                  </a:cubicBezTo>
                  <a:lnTo>
                    <a:pt x="2355" y="670"/>
                  </a:lnTo>
                  <a:lnTo>
                    <a:pt x="2355" y="127"/>
                  </a:lnTo>
                  <a:cubicBezTo>
                    <a:pt x="2364" y="81"/>
                    <a:pt x="2406" y="57"/>
                    <a:pt x="2446" y="57"/>
                  </a:cubicBezTo>
                  <a:close/>
                  <a:moveTo>
                    <a:pt x="2457" y="1"/>
                  </a:moveTo>
                  <a:cubicBezTo>
                    <a:pt x="2392" y="1"/>
                    <a:pt x="2326" y="43"/>
                    <a:pt x="2317" y="127"/>
                  </a:cubicBezTo>
                  <a:lnTo>
                    <a:pt x="2317" y="502"/>
                  </a:lnTo>
                  <a:lnTo>
                    <a:pt x="2149" y="296"/>
                  </a:lnTo>
                  <a:cubicBezTo>
                    <a:pt x="2127" y="252"/>
                    <a:pt x="2086" y="234"/>
                    <a:pt x="2040" y="234"/>
                  </a:cubicBezTo>
                  <a:cubicBezTo>
                    <a:pt x="2008" y="234"/>
                    <a:pt x="1974" y="243"/>
                    <a:pt x="1943" y="258"/>
                  </a:cubicBezTo>
                  <a:cubicBezTo>
                    <a:pt x="1924" y="277"/>
                    <a:pt x="1905" y="314"/>
                    <a:pt x="1887" y="352"/>
                  </a:cubicBezTo>
                  <a:cubicBezTo>
                    <a:pt x="1887" y="389"/>
                    <a:pt x="1905" y="445"/>
                    <a:pt x="1924" y="464"/>
                  </a:cubicBezTo>
                  <a:lnTo>
                    <a:pt x="2317" y="970"/>
                  </a:lnTo>
                  <a:lnTo>
                    <a:pt x="2317" y="1175"/>
                  </a:lnTo>
                  <a:lnTo>
                    <a:pt x="2242" y="1175"/>
                  </a:lnTo>
                  <a:cubicBezTo>
                    <a:pt x="2074" y="1194"/>
                    <a:pt x="2074" y="1456"/>
                    <a:pt x="2242" y="1475"/>
                  </a:cubicBezTo>
                  <a:lnTo>
                    <a:pt x="2317" y="1475"/>
                  </a:lnTo>
                  <a:lnTo>
                    <a:pt x="2317" y="1868"/>
                  </a:lnTo>
                  <a:cubicBezTo>
                    <a:pt x="2280" y="1868"/>
                    <a:pt x="2224" y="1887"/>
                    <a:pt x="2205" y="1905"/>
                  </a:cubicBezTo>
                  <a:lnTo>
                    <a:pt x="1943" y="1606"/>
                  </a:lnTo>
                  <a:lnTo>
                    <a:pt x="1962" y="1587"/>
                  </a:lnTo>
                  <a:cubicBezTo>
                    <a:pt x="2036" y="1531"/>
                    <a:pt x="2036" y="1437"/>
                    <a:pt x="1980" y="1381"/>
                  </a:cubicBezTo>
                  <a:cubicBezTo>
                    <a:pt x="1962" y="1344"/>
                    <a:pt x="1924" y="1325"/>
                    <a:pt x="1887" y="1325"/>
                  </a:cubicBezTo>
                  <a:cubicBezTo>
                    <a:pt x="1849" y="1325"/>
                    <a:pt x="1812" y="1325"/>
                    <a:pt x="1774" y="1363"/>
                  </a:cubicBezTo>
                  <a:lnTo>
                    <a:pt x="1737" y="1381"/>
                  </a:lnTo>
                  <a:lnTo>
                    <a:pt x="1606" y="1232"/>
                  </a:lnTo>
                  <a:lnTo>
                    <a:pt x="1568" y="595"/>
                  </a:lnTo>
                  <a:cubicBezTo>
                    <a:pt x="1568" y="558"/>
                    <a:pt x="1550" y="520"/>
                    <a:pt x="1531" y="502"/>
                  </a:cubicBezTo>
                  <a:cubicBezTo>
                    <a:pt x="1494" y="464"/>
                    <a:pt x="1456" y="464"/>
                    <a:pt x="1419" y="464"/>
                  </a:cubicBezTo>
                  <a:cubicBezTo>
                    <a:pt x="1344" y="464"/>
                    <a:pt x="1269" y="539"/>
                    <a:pt x="1288" y="614"/>
                  </a:cubicBezTo>
                  <a:lnTo>
                    <a:pt x="1306" y="876"/>
                  </a:lnTo>
                  <a:lnTo>
                    <a:pt x="1063" y="595"/>
                  </a:lnTo>
                  <a:cubicBezTo>
                    <a:pt x="1032" y="564"/>
                    <a:pt x="997" y="551"/>
                    <a:pt x="964" y="551"/>
                  </a:cubicBezTo>
                  <a:cubicBezTo>
                    <a:pt x="859" y="551"/>
                    <a:pt x="767" y="683"/>
                    <a:pt x="839" y="782"/>
                  </a:cubicBezTo>
                  <a:lnTo>
                    <a:pt x="1082" y="1063"/>
                  </a:lnTo>
                  <a:lnTo>
                    <a:pt x="820" y="1007"/>
                  </a:lnTo>
                  <a:cubicBezTo>
                    <a:pt x="810" y="1005"/>
                    <a:pt x="800" y="1003"/>
                    <a:pt x="790" y="1003"/>
                  </a:cubicBezTo>
                  <a:cubicBezTo>
                    <a:pt x="726" y="1003"/>
                    <a:pt x="668" y="1054"/>
                    <a:pt x="651" y="1119"/>
                  </a:cubicBezTo>
                  <a:cubicBezTo>
                    <a:pt x="633" y="1157"/>
                    <a:pt x="651" y="1194"/>
                    <a:pt x="670" y="1232"/>
                  </a:cubicBezTo>
                  <a:cubicBezTo>
                    <a:pt x="689" y="1269"/>
                    <a:pt x="726" y="1288"/>
                    <a:pt x="764" y="1306"/>
                  </a:cubicBezTo>
                  <a:lnTo>
                    <a:pt x="1381" y="1419"/>
                  </a:lnTo>
                  <a:lnTo>
                    <a:pt x="1531" y="1568"/>
                  </a:lnTo>
                  <a:lnTo>
                    <a:pt x="1475" y="1606"/>
                  </a:lnTo>
                  <a:cubicBezTo>
                    <a:pt x="1419" y="1662"/>
                    <a:pt x="1419" y="1756"/>
                    <a:pt x="1456" y="1812"/>
                  </a:cubicBezTo>
                  <a:cubicBezTo>
                    <a:pt x="1489" y="1844"/>
                    <a:pt x="1534" y="1864"/>
                    <a:pt x="1577" y="1864"/>
                  </a:cubicBezTo>
                  <a:cubicBezTo>
                    <a:pt x="1608" y="1864"/>
                    <a:pt x="1639" y="1854"/>
                    <a:pt x="1662" y="1831"/>
                  </a:cubicBezTo>
                  <a:lnTo>
                    <a:pt x="1718" y="1793"/>
                  </a:lnTo>
                  <a:lnTo>
                    <a:pt x="1980" y="2093"/>
                  </a:lnTo>
                  <a:cubicBezTo>
                    <a:pt x="1943" y="2149"/>
                    <a:pt x="1924" y="2205"/>
                    <a:pt x="1905" y="2280"/>
                  </a:cubicBezTo>
                  <a:lnTo>
                    <a:pt x="1550" y="2280"/>
                  </a:lnTo>
                  <a:lnTo>
                    <a:pt x="1550" y="2242"/>
                  </a:lnTo>
                  <a:cubicBezTo>
                    <a:pt x="1540" y="2149"/>
                    <a:pt x="1470" y="2102"/>
                    <a:pt x="1400" y="2102"/>
                  </a:cubicBezTo>
                  <a:cubicBezTo>
                    <a:pt x="1330" y="2102"/>
                    <a:pt x="1260" y="2149"/>
                    <a:pt x="1250" y="2242"/>
                  </a:cubicBezTo>
                  <a:lnTo>
                    <a:pt x="1250" y="2280"/>
                  </a:lnTo>
                  <a:lnTo>
                    <a:pt x="1044" y="2280"/>
                  </a:lnTo>
                  <a:lnTo>
                    <a:pt x="539" y="1887"/>
                  </a:lnTo>
                  <a:cubicBezTo>
                    <a:pt x="526" y="1873"/>
                    <a:pt x="494" y="1860"/>
                    <a:pt x="463" y="1860"/>
                  </a:cubicBezTo>
                  <a:cubicBezTo>
                    <a:pt x="450" y="1860"/>
                    <a:pt x="438" y="1862"/>
                    <a:pt x="427" y="1868"/>
                  </a:cubicBezTo>
                  <a:cubicBezTo>
                    <a:pt x="389" y="1868"/>
                    <a:pt x="352" y="1887"/>
                    <a:pt x="333" y="1924"/>
                  </a:cubicBezTo>
                  <a:cubicBezTo>
                    <a:pt x="296" y="1980"/>
                    <a:pt x="296" y="2074"/>
                    <a:pt x="371" y="2130"/>
                  </a:cubicBezTo>
                  <a:lnTo>
                    <a:pt x="576" y="2280"/>
                  </a:lnTo>
                  <a:lnTo>
                    <a:pt x="146" y="2280"/>
                  </a:lnTo>
                  <a:cubicBezTo>
                    <a:pt x="142" y="2279"/>
                    <a:pt x="138" y="2279"/>
                    <a:pt x="134" y="2279"/>
                  </a:cubicBezTo>
                  <a:cubicBezTo>
                    <a:pt x="0" y="2279"/>
                    <a:pt x="0" y="2580"/>
                    <a:pt x="134" y="2580"/>
                  </a:cubicBezTo>
                  <a:cubicBezTo>
                    <a:pt x="138" y="2580"/>
                    <a:pt x="142" y="2580"/>
                    <a:pt x="146" y="2579"/>
                  </a:cubicBezTo>
                  <a:lnTo>
                    <a:pt x="576" y="2579"/>
                  </a:lnTo>
                  <a:lnTo>
                    <a:pt x="371" y="2729"/>
                  </a:lnTo>
                  <a:cubicBezTo>
                    <a:pt x="314" y="2766"/>
                    <a:pt x="296" y="2860"/>
                    <a:pt x="352" y="2935"/>
                  </a:cubicBezTo>
                  <a:cubicBezTo>
                    <a:pt x="374" y="2967"/>
                    <a:pt x="414" y="2987"/>
                    <a:pt x="459" y="2987"/>
                  </a:cubicBezTo>
                  <a:cubicBezTo>
                    <a:pt x="492" y="2987"/>
                    <a:pt x="526" y="2977"/>
                    <a:pt x="558" y="2953"/>
                  </a:cubicBezTo>
                  <a:lnTo>
                    <a:pt x="1063" y="2579"/>
                  </a:lnTo>
                  <a:lnTo>
                    <a:pt x="1269" y="2579"/>
                  </a:lnTo>
                  <a:lnTo>
                    <a:pt x="1269" y="2635"/>
                  </a:lnTo>
                  <a:cubicBezTo>
                    <a:pt x="1250" y="2710"/>
                    <a:pt x="1325" y="2748"/>
                    <a:pt x="1402" y="2748"/>
                  </a:cubicBezTo>
                  <a:cubicBezTo>
                    <a:pt x="1480" y="2748"/>
                    <a:pt x="1559" y="2710"/>
                    <a:pt x="1550" y="2635"/>
                  </a:cubicBezTo>
                  <a:lnTo>
                    <a:pt x="1550" y="2579"/>
                  </a:lnTo>
                  <a:lnTo>
                    <a:pt x="1924" y="2579"/>
                  </a:lnTo>
                  <a:cubicBezTo>
                    <a:pt x="1943" y="2617"/>
                    <a:pt x="1962" y="2673"/>
                    <a:pt x="1980" y="2710"/>
                  </a:cubicBezTo>
                  <a:lnTo>
                    <a:pt x="1737" y="2991"/>
                  </a:lnTo>
                  <a:lnTo>
                    <a:pt x="1699" y="2953"/>
                  </a:lnTo>
                  <a:cubicBezTo>
                    <a:pt x="1662" y="2916"/>
                    <a:pt x="1625" y="2916"/>
                    <a:pt x="1587" y="2916"/>
                  </a:cubicBezTo>
                  <a:cubicBezTo>
                    <a:pt x="1550" y="2916"/>
                    <a:pt x="1512" y="2935"/>
                    <a:pt x="1494" y="2953"/>
                  </a:cubicBezTo>
                  <a:cubicBezTo>
                    <a:pt x="1437" y="3010"/>
                    <a:pt x="1437" y="3103"/>
                    <a:pt x="1494" y="3159"/>
                  </a:cubicBezTo>
                  <a:lnTo>
                    <a:pt x="1512" y="3197"/>
                  </a:lnTo>
                  <a:lnTo>
                    <a:pt x="1381" y="3347"/>
                  </a:lnTo>
                  <a:lnTo>
                    <a:pt x="745" y="3440"/>
                  </a:lnTo>
                  <a:cubicBezTo>
                    <a:pt x="670" y="3459"/>
                    <a:pt x="614" y="3534"/>
                    <a:pt x="633" y="3609"/>
                  </a:cubicBezTo>
                  <a:cubicBezTo>
                    <a:pt x="633" y="3646"/>
                    <a:pt x="651" y="3683"/>
                    <a:pt x="689" y="3702"/>
                  </a:cubicBezTo>
                  <a:cubicBezTo>
                    <a:pt x="726" y="3721"/>
                    <a:pt x="764" y="3740"/>
                    <a:pt x="801" y="3740"/>
                  </a:cubicBezTo>
                  <a:lnTo>
                    <a:pt x="1044" y="3683"/>
                  </a:lnTo>
                  <a:lnTo>
                    <a:pt x="764" y="4002"/>
                  </a:lnTo>
                  <a:cubicBezTo>
                    <a:pt x="708" y="4058"/>
                    <a:pt x="708" y="4133"/>
                    <a:pt x="764" y="4207"/>
                  </a:cubicBezTo>
                  <a:cubicBezTo>
                    <a:pt x="792" y="4226"/>
                    <a:pt x="829" y="4236"/>
                    <a:pt x="867" y="4236"/>
                  </a:cubicBezTo>
                  <a:cubicBezTo>
                    <a:pt x="904" y="4236"/>
                    <a:pt x="941" y="4226"/>
                    <a:pt x="970" y="4207"/>
                  </a:cubicBezTo>
                  <a:lnTo>
                    <a:pt x="1250" y="3889"/>
                  </a:lnTo>
                  <a:lnTo>
                    <a:pt x="1232" y="4151"/>
                  </a:lnTo>
                  <a:cubicBezTo>
                    <a:pt x="1232" y="4189"/>
                    <a:pt x="1232" y="4226"/>
                    <a:pt x="1269" y="4264"/>
                  </a:cubicBezTo>
                  <a:cubicBezTo>
                    <a:pt x="1288" y="4282"/>
                    <a:pt x="1325" y="4301"/>
                    <a:pt x="1363" y="4320"/>
                  </a:cubicBezTo>
                  <a:cubicBezTo>
                    <a:pt x="1437" y="4320"/>
                    <a:pt x="1512" y="4264"/>
                    <a:pt x="1531" y="4189"/>
                  </a:cubicBezTo>
                  <a:lnTo>
                    <a:pt x="1587" y="3552"/>
                  </a:lnTo>
                  <a:lnTo>
                    <a:pt x="1737" y="3403"/>
                  </a:lnTo>
                  <a:lnTo>
                    <a:pt x="1774" y="3440"/>
                  </a:lnTo>
                  <a:cubicBezTo>
                    <a:pt x="1802" y="3468"/>
                    <a:pt x="1840" y="3482"/>
                    <a:pt x="1877" y="3482"/>
                  </a:cubicBezTo>
                  <a:cubicBezTo>
                    <a:pt x="1915" y="3482"/>
                    <a:pt x="1952" y="3468"/>
                    <a:pt x="1980" y="3440"/>
                  </a:cubicBezTo>
                  <a:cubicBezTo>
                    <a:pt x="2036" y="3384"/>
                    <a:pt x="2036" y="3290"/>
                    <a:pt x="1980" y="3234"/>
                  </a:cubicBezTo>
                  <a:lnTo>
                    <a:pt x="1943" y="3197"/>
                  </a:lnTo>
                  <a:lnTo>
                    <a:pt x="2205" y="2916"/>
                  </a:lnTo>
                  <a:cubicBezTo>
                    <a:pt x="2242" y="2935"/>
                    <a:pt x="2280" y="2953"/>
                    <a:pt x="2317" y="2953"/>
                  </a:cubicBezTo>
                  <a:lnTo>
                    <a:pt x="2317" y="3347"/>
                  </a:lnTo>
                  <a:lnTo>
                    <a:pt x="2261" y="3347"/>
                  </a:lnTo>
                  <a:cubicBezTo>
                    <a:pt x="2093" y="3365"/>
                    <a:pt x="2093" y="3609"/>
                    <a:pt x="2261" y="3646"/>
                  </a:cubicBezTo>
                  <a:lnTo>
                    <a:pt x="2317" y="3646"/>
                  </a:lnTo>
                  <a:lnTo>
                    <a:pt x="2317" y="3833"/>
                  </a:lnTo>
                  <a:lnTo>
                    <a:pt x="1924" y="4339"/>
                  </a:lnTo>
                  <a:cubicBezTo>
                    <a:pt x="1887" y="4376"/>
                    <a:pt x="1887" y="4413"/>
                    <a:pt x="1887" y="4451"/>
                  </a:cubicBezTo>
                  <a:cubicBezTo>
                    <a:pt x="1905" y="4526"/>
                    <a:pt x="1980" y="4582"/>
                    <a:pt x="2055" y="4582"/>
                  </a:cubicBezTo>
                  <a:cubicBezTo>
                    <a:pt x="2093" y="4563"/>
                    <a:pt x="2130" y="4544"/>
                    <a:pt x="2149" y="4526"/>
                  </a:cubicBezTo>
                  <a:lnTo>
                    <a:pt x="2317" y="4320"/>
                  </a:lnTo>
                  <a:lnTo>
                    <a:pt x="2317" y="4732"/>
                  </a:lnTo>
                  <a:cubicBezTo>
                    <a:pt x="2317" y="4806"/>
                    <a:pt x="2373" y="4881"/>
                    <a:pt x="2448" y="4881"/>
                  </a:cubicBezTo>
                  <a:cubicBezTo>
                    <a:pt x="2542" y="4881"/>
                    <a:pt x="2598" y="4806"/>
                    <a:pt x="2598" y="4732"/>
                  </a:cubicBezTo>
                  <a:lnTo>
                    <a:pt x="2598" y="4320"/>
                  </a:lnTo>
                  <a:lnTo>
                    <a:pt x="2766" y="4526"/>
                  </a:lnTo>
                  <a:cubicBezTo>
                    <a:pt x="2788" y="4558"/>
                    <a:pt x="2829" y="4578"/>
                    <a:pt x="2874" y="4578"/>
                  </a:cubicBezTo>
                  <a:cubicBezTo>
                    <a:pt x="2906" y="4578"/>
                    <a:pt x="2941" y="4568"/>
                    <a:pt x="2972" y="4544"/>
                  </a:cubicBezTo>
                  <a:cubicBezTo>
                    <a:pt x="2991" y="4526"/>
                    <a:pt x="3010" y="4488"/>
                    <a:pt x="3028" y="4451"/>
                  </a:cubicBezTo>
                  <a:cubicBezTo>
                    <a:pt x="3028" y="4413"/>
                    <a:pt x="3010" y="4376"/>
                    <a:pt x="2991" y="4339"/>
                  </a:cubicBezTo>
                  <a:lnTo>
                    <a:pt x="2598" y="3833"/>
                  </a:lnTo>
                  <a:lnTo>
                    <a:pt x="2598" y="3627"/>
                  </a:lnTo>
                  <a:lnTo>
                    <a:pt x="2673" y="3627"/>
                  </a:lnTo>
                  <a:cubicBezTo>
                    <a:pt x="2677" y="3628"/>
                    <a:pt x="2681" y="3628"/>
                    <a:pt x="2685" y="3628"/>
                  </a:cubicBezTo>
                  <a:cubicBezTo>
                    <a:pt x="2818" y="3628"/>
                    <a:pt x="2818" y="3346"/>
                    <a:pt x="2685" y="3346"/>
                  </a:cubicBezTo>
                  <a:cubicBezTo>
                    <a:pt x="2681" y="3346"/>
                    <a:pt x="2677" y="3346"/>
                    <a:pt x="2673" y="3347"/>
                  </a:cubicBezTo>
                  <a:lnTo>
                    <a:pt x="2598" y="3347"/>
                  </a:lnTo>
                  <a:lnTo>
                    <a:pt x="2598" y="2953"/>
                  </a:lnTo>
                  <a:lnTo>
                    <a:pt x="2691" y="2916"/>
                  </a:lnTo>
                  <a:lnTo>
                    <a:pt x="2935" y="3216"/>
                  </a:lnTo>
                  <a:lnTo>
                    <a:pt x="2916" y="3253"/>
                  </a:lnTo>
                  <a:cubicBezTo>
                    <a:pt x="2841" y="3290"/>
                    <a:pt x="2841" y="3384"/>
                    <a:pt x="2897" y="3459"/>
                  </a:cubicBezTo>
                  <a:cubicBezTo>
                    <a:pt x="2925" y="3487"/>
                    <a:pt x="2958" y="3501"/>
                    <a:pt x="2993" y="3501"/>
                  </a:cubicBezTo>
                  <a:cubicBezTo>
                    <a:pt x="3028" y="3501"/>
                    <a:pt x="3066" y="3487"/>
                    <a:pt x="3103" y="3459"/>
                  </a:cubicBezTo>
                  <a:lnTo>
                    <a:pt x="3141" y="3440"/>
                  </a:lnTo>
                  <a:lnTo>
                    <a:pt x="3272" y="3590"/>
                  </a:lnTo>
                  <a:lnTo>
                    <a:pt x="3309" y="4226"/>
                  </a:lnTo>
                  <a:cubicBezTo>
                    <a:pt x="3309" y="4301"/>
                    <a:pt x="3365" y="4357"/>
                    <a:pt x="3459" y="4357"/>
                  </a:cubicBezTo>
                  <a:cubicBezTo>
                    <a:pt x="3534" y="4357"/>
                    <a:pt x="3590" y="4282"/>
                    <a:pt x="3590" y="4207"/>
                  </a:cubicBezTo>
                  <a:lnTo>
                    <a:pt x="3571" y="3945"/>
                  </a:lnTo>
                  <a:lnTo>
                    <a:pt x="3833" y="4282"/>
                  </a:lnTo>
                  <a:cubicBezTo>
                    <a:pt x="3861" y="4310"/>
                    <a:pt x="3899" y="4324"/>
                    <a:pt x="3936" y="4324"/>
                  </a:cubicBezTo>
                  <a:cubicBezTo>
                    <a:pt x="3974" y="4324"/>
                    <a:pt x="4011" y="4310"/>
                    <a:pt x="4039" y="4282"/>
                  </a:cubicBezTo>
                  <a:cubicBezTo>
                    <a:pt x="4076" y="4264"/>
                    <a:pt x="4095" y="4226"/>
                    <a:pt x="4095" y="4189"/>
                  </a:cubicBezTo>
                  <a:cubicBezTo>
                    <a:pt x="4095" y="4151"/>
                    <a:pt x="4076" y="4114"/>
                    <a:pt x="4058" y="4076"/>
                  </a:cubicBezTo>
                  <a:lnTo>
                    <a:pt x="3777" y="3777"/>
                  </a:lnTo>
                  <a:lnTo>
                    <a:pt x="4039" y="3814"/>
                  </a:lnTo>
                  <a:cubicBezTo>
                    <a:pt x="4049" y="3817"/>
                    <a:pt x="4059" y="3818"/>
                    <a:pt x="4068" y="3818"/>
                  </a:cubicBezTo>
                  <a:cubicBezTo>
                    <a:pt x="4133" y="3818"/>
                    <a:pt x="4191" y="3767"/>
                    <a:pt x="4207" y="3702"/>
                  </a:cubicBezTo>
                  <a:cubicBezTo>
                    <a:pt x="4207" y="3665"/>
                    <a:pt x="4207" y="3627"/>
                    <a:pt x="4189" y="3590"/>
                  </a:cubicBezTo>
                  <a:cubicBezTo>
                    <a:pt x="4170" y="3571"/>
                    <a:pt x="4133" y="3534"/>
                    <a:pt x="4095" y="3534"/>
                  </a:cubicBezTo>
                  <a:lnTo>
                    <a:pt x="3478" y="3403"/>
                  </a:lnTo>
                  <a:lnTo>
                    <a:pt x="3328" y="3253"/>
                  </a:lnTo>
                  <a:lnTo>
                    <a:pt x="3384" y="3216"/>
                  </a:lnTo>
                  <a:cubicBezTo>
                    <a:pt x="3403" y="3178"/>
                    <a:pt x="3421" y="3159"/>
                    <a:pt x="3421" y="3122"/>
                  </a:cubicBezTo>
                  <a:cubicBezTo>
                    <a:pt x="3440" y="3066"/>
                    <a:pt x="3421" y="3028"/>
                    <a:pt x="3403" y="3010"/>
                  </a:cubicBezTo>
                  <a:cubicBezTo>
                    <a:pt x="3373" y="2970"/>
                    <a:pt x="3332" y="2951"/>
                    <a:pt x="3292" y="2951"/>
                  </a:cubicBezTo>
                  <a:cubicBezTo>
                    <a:pt x="3257" y="2951"/>
                    <a:pt x="3223" y="2965"/>
                    <a:pt x="3197" y="2991"/>
                  </a:cubicBezTo>
                  <a:lnTo>
                    <a:pt x="3141" y="3028"/>
                  </a:lnTo>
                  <a:lnTo>
                    <a:pt x="2897" y="2748"/>
                  </a:lnTo>
                  <a:cubicBezTo>
                    <a:pt x="2935" y="2691"/>
                    <a:pt x="2953" y="2635"/>
                    <a:pt x="2972" y="2579"/>
                  </a:cubicBezTo>
                  <a:lnTo>
                    <a:pt x="3403" y="2579"/>
                  </a:lnTo>
                  <a:lnTo>
                    <a:pt x="3403" y="2635"/>
                  </a:lnTo>
                  <a:cubicBezTo>
                    <a:pt x="3393" y="2710"/>
                    <a:pt x="3473" y="2748"/>
                    <a:pt x="3552" y="2748"/>
                  </a:cubicBezTo>
                  <a:cubicBezTo>
                    <a:pt x="3632" y="2748"/>
                    <a:pt x="3712" y="2710"/>
                    <a:pt x="3702" y="2635"/>
                  </a:cubicBezTo>
                  <a:lnTo>
                    <a:pt x="3702" y="2579"/>
                  </a:lnTo>
                  <a:lnTo>
                    <a:pt x="3908" y="2579"/>
                  </a:lnTo>
                  <a:lnTo>
                    <a:pt x="4413" y="2972"/>
                  </a:lnTo>
                  <a:cubicBezTo>
                    <a:pt x="4437" y="2996"/>
                    <a:pt x="4467" y="3006"/>
                    <a:pt x="4498" y="3006"/>
                  </a:cubicBezTo>
                  <a:cubicBezTo>
                    <a:pt x="4541" y="3006"/>
                    <a:pt x="4587" y="2986"/>
                    <a:pt x="4619" y="2953"/>
                  </a:cubicBezTo>
                  <a:cubicBezTo>
                    <a:pt x="4638" y="2916"/>
                    <a:pt x="4638" y="2879"/>
                    <a:pt x="4638" y="2841"/>
                  </a:cubicBezTo>
                  <a:cubicBezTo>
                    <a:pt x="4638" y="2804"/>
                    <a:pt x="4619" y="2766"/>
                    <a:pt x="4582" y="2748"/>
                  </a:cubicBezTo>
                  <a:lnTo>
                    <a:pt x="4376" y="2579"/>
                  </a:lnTo>
                  <a:lnTo>
                    <a:pt x="4732" y="2579"/>
                  </a:lnTo>
                  <a:cubicBezTo>
                    <a:pt x="4919" y="2560"/>
                    <a:pt x="4919" y="2317"/>
                    <a:pt x="4732" y="2298"/>
                  </a:cubicBezTo>
                  <a:lnTo>
                    <a:pt x="4376" y="2298"/>
                  </a:lnTo>
                  <a:lnTo>
                    <a:pt x="4582" y="2130"/>
                  </a:lnTo>
                  <a:cubicBezTo>
                    <a:pt x="4638" y="2093"/>
                    <a:pt x="4657" y="1999"/>
                    <a:pt x="4619" y="1924"/>
                  </a:cubicBezTo>
                  <a:cubicBezTo>
                    <a:pt x="4582" y="1905"/>
                    <a:pt x="4544" y="1887"/>
                    <a:pt x="4507" y="1868"/>
                  </a:cubicBezTo>
                  <a:cubicBezTo>
                    <a:pt x="4470" y="1868"/>
                    <a:pt x="4432" y="1887"/>
                    <a:pt x="4413" y="1905"/>
                  </a:cubicBezTo>
                  <a:lnTo>
                    <a:pt x="3908" y="2298"/>
                  </a:lnTo>
                  <a:lnTo>
                    <a:pt x="3702" y="2298"/>
                  </a:lnTo>
                  <a:lnTo>
                    <a:pt x="3702" y="2242"/>
                  </a:lnTo>
                  <a:cubicBezTo>
                    <a:pt x="3683" y="2149"/>
                    <a:pt x="3613" y="2102"/>
                    <a:pt x="3545" y="2102"/>
                  </a:cubicBezTo>
                  <a:cubicBezTo>
                    <a:pt x="3478" y="2102"/>
                    <a:pt x="3412" y="2149"/>
                    <a:pt x="3403" y="2242"/>
                  </a:cubicBezTo>
                  <a:lnTo>
                    <a:pt x="3403" y="2280"/>
                  </a:lnTo>
                  <a:lnTo>
                    <a:pt x="2991" y="2280"/>
                  </a:lnTo>
                  <a:cubicBezTo>
                    <a:pt x="2972" y="2224"/>
                    <a:pt x="2953" y="2167"/>
                    <a:pt x="2935" y="2111"/>
                  </a:cubicBezTo>
                  <a:lnTo>
                    <a:pt x="3216" y="1831"/>
                  </a:lnTo>
                  <a:lnTo>
                    <a:pt x="3234" y="1849"/>
                  </a:lnTo>
                  <a:cubicBezTo>
                    <a:pt x="3262" y="1877"/>
                    <a:pt x="3300" y="1891"/>
                    <a:pt x="3337" y="1891"/>
                  </a:cubicBezTo>
                  <a:cubicBezTo>
                    <a:pt x="3375" y="1891"/>
                    <a:pt x="3412" y="1877"/>
                    <a:pt x="3440" y="1849"/>
                  </a:cubicBezTo>
                  <a:cubicBezTo>
                    <a:pt x="3496" y="1793"/>
                    <a:pt x="3496" y="1699"/>
                    <a:pt x="3440" y="1643"/>
                  </a:cubicBezTo>
                  <a:lnTo>
                    <a:pt x="3421" y="1625"/>
                  </a:lnTo>
                  <a:lnTo>
                    <a:pt x="3552" y="1475"/>
                  </a:lnTo>
                  <a:lnTo>
                    <a:pt x="4189" y="1363"/>
                  </a:lnTo>
                  <a:cubicBezTo>
                    <a:pt x="4264" y="1363"/>
                    <a:pt x="4320" y="1288"/>
                    <a:pt x="4301" y="1194"/>
                  </a:cubicBezTo>
                  <a:cubicBezTo>
                    <a:pt x="4301" y="1129"/>
                    <a:pt x="4245" y="1078"/>
                    <a:pt x="4168" y="1078"/>
                  </a:cubicBezTo>
                  <a:cubicBezTo>
                    <a:pt x="4157" y="1078"/>
                    <a:pt x="4145" y="1079"/>
                    <a:pt x="4133" y="1082"/>
                  </a:cubicBezTo>
                  <a:lnTo>
                    <a:pt x="3889" y="1119"/>
                  </a:lnTo>
                  <a:lnTo>
                    <a:pt x="4133" y="857"/>
                  </a:lnTo>
                  <a:cubicBezTo>
                    <a:pt x="4234" y="756"/>
                    <a:pt x="4133" y="609"/>
                    <a:pt x="4022" y="609"/>
                  </a:cubicBezTo>
                  <a:cubicBezTo>
                    <a:pt x="3990" y="609"/>
                    <a:pt x="3956" y="622"/>
                    <a:pt x="3927" y="651"/>
                  </a:cubicBezTo>
                  <a:lnTo>
                    <a:pt x="3683" y="913"/>
                  </a:lnTo>
                  <a:lnTo>
                    <a:pt x="3702" y="670"/>
                  </a:lnTo>
                  <a:cubicBezTo>
                    <a:pt x="3702" y="633"/>
                    <a:pt x="3702" y="595"/>
                    <a:pt x="3665" y="558"/>
                  </a:cubicBezTo>
                  <a:cubicBezTo>
                    <a:pt x="3646" y="520"/>
                    <a:pt x="3609" y="502"/>
                    <a:pt x="3571" y="502"/>
                  </a:cubicBezTo>
                  <a:cubicBezTo>
                    <a:pt x="3534" y="502"/>
                    <a:pt x="3496" y="502"/>
                    <a:pt x="3459" y="539"/>
                  </a:cubicBezTo>
                  <a:cubicBezTo>
                    <a:pt x="3440" y="558"/>
                    <a:pt x="3421" y="595"/>
                    <a:pt x="3403" y="633"/>
                  </a:cubicBezTo>
                  <a:lnTo>
                    <a:pt x="3347" y="1269"/>
                  </a:lnTo>
                  <a:lnTo>
                    <a:pt x="3197" y="1419"/>
                  </a:lnTo>
                  <a:lnTo>
                    <a:pt x="3159" y="1381"/>
                  </a:lnTo>
                  <a:cubicBezTo>
                    <a:pt x="3131" y="1357"/>
                    <a:pt x="3100" y="1347"/>
                    <a:pt x="3071" y="1347"/>
                  </a:cubicBezTo>
                  <a:cubicBezTo>
                    <a:pt x="2962" y="1347"/>
                    <a:pt x="2865" y="1484"/>
                    <a:pt x="2953" y="1587"/>
                  </a:cubicBezTo>
                  <a:lnTo>
                    <a:pt x="3010" y="1625"/>
                  </a:lnTo>
                  <a:lnTo>
                    <a:pt x="2729" y="1924"/>
                  </a:lnTo>
                  <a:cubicBezTo>
                    <a:pt x="2691" y="1887"/>
                    <a:pt x="2635" y="1868"/>
                    <a:pt x="2598" y="1868"/>
                  </a:cubicBezTo>
                  <a:lnTo>
                    <a:pt x="2598" y="1475"/>
                  </a:lnTo>
                  <a:lnTo>
                    <a:pt x="2635" y="1475"/>
                  </a:lnTo>
                  <a:cubicBezTo>
                    <a:pt x="2640" y="1475"/>
                    <a:pt x="2644" y="1476"/>
                    <a:pt x="2649" y="1476"/>
                  </a:cubicBezTo>
                  <a:cubicBezTo>
                    <a:pt x="2799" y="1476"/>
                    <a:pt x="2799" y="1175"/>
                    <a:pt x="2649" y="1175"/>
                  </a:cubicBezTo>
                  <a:cubicBezTo>
                    <a:pt x="2644" y="1175"/>
                    <a:pt x="2640" y="1175"/>
                    <a:pt x="2635" y="1175"/>
                  </a:cubicBezTo>
                  <a:lnTo>
                    <a:pt x="2598" y="1175"/>
                  </a:lnTo>
                  <a:lnTo>
                    <a:pt x="2598" y="970"/>
                  </a:lnTo>
                  <a:lnTo>
                    <a:pt x="2991" y="464"/>
                  </a:lnTo>
                  <a:cubicBezTo>
                    <a:pt x="3010" y="427"/>
                    <a:pt x="3028" y="389"/>
                    <a:pt x="3028" y="352"/>
                  </a:cubicBezTo>
                  <a:cubicBezTo>
                    <a:pt x="3010" y="314"/>
                    <a:pt x="2991" y="277"/>
                    <a:pt x="2972" y="258"/>
                  </a:cubicBezTo>
                  <a:cubicBezTo>
                    <a:pt x="2935" y="240"/>
                    <a:pt x="2897" y="221"/>
                    <a:pt x="2860" y="221"/>
                  </a:cubicBezTo>
                  <a:cubicBezTo>
                    <a:pt x="2822" y="240"/>
                    <a:pt x="2785" y="258"/>
                    <a:pt x="2766" y="277"/>
                  </a:cubicBezTo>
                  <a:lnTo>
                    <a:pt x="2598" y="483"/>
                  </a:lnTo>
                  <a:lnTo>
                    <a:pt x="2598" y="127"/>
                  </a:lnTo>
                  <a:cubicBezTo>
                    <a:pt x="2589" y="43"/>
                    <a:pt x="2523" y="1"/>
                    <a:pt x="2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703;p79">
              <a:extLst>
                <a:ext uri="{FF2B5EF4-FFF2-40B4-BE49-F238E27FC236}">
                  <a16:creationId xmlns:a16="http://schemas.microsoft.com/office/drawing/2014/main" id="{70900910-5FAD-4C55-9951-66502AB62EC0}"/>
                </a:ext>
              </a:extLst>
            </p:cNvPr>
            <p:cNvSpPr/>
            <p:nvPr/>
          </p:nvSpPr>
          <p:spPr>
            <a:xfrm>
              <a:off x="7092675" y="4232900"/>
              <a:ext cx="291715" cy="286163"/>
            </a:xfrm>
            <a:custGeom>
              <a:avLst/>
              <a:gdLst/>
              <a:ahLst/>
              <a:cxnLst/>
              <a:rect l="l" t="t" r="r" b="b"/>
              <a:pathLst>
                <a:path w="7881" h="7731" extrusionOk="0">
                  <a:moveTo>
                    <a:pt x="3933" y="3351"/>
                  </a:moveTo>
                  <a:cubicBezTo>
                    <a:pt x="4180" y="3351"/>
                    <a:pt x="4418" y="3547"/>
                    <a:pt x="4418" y="3837"/>
                  </a:cubicBezTo>
                  <a:cubicBezTo>
                    <a:pt x="4418" y="4099"/>
                    <a:pt x="4212" y="4324"/>
                    <a:pt x="3950" y="4324"/>
                  </a:cubicBezTo>
                  <a:cubicBezTo>
                    <a:pt x="3500" y="4324"/>
                    <a:pt x="3295" y="3800"/>
                    <a:pt x="3594" y="3501"/>
                  </a:cubicBezTo>
                  <a:cubicBezTo>
                    <a:pt x="3692" y="3397"/>
                    <a:pt x="3813" y="3351"/>
                    <a:pt x="3933" y="3351"/>
                  </a:cubicBezTo>
                  <a:close/>
                  <a:moveTo>
                    <a:pt x="3943" y="1"/>
                  </a:moveTo>
                  <a:cubicBezTo>
                    <a:pt x="3856" y="1"/>
                    <a:pt x="3772" y="57"/>
                    <a:pt x="3762" y="169"/>
                  </a:cubicBezTo>
                  <a:lnTo>
                    <a:pt x="3762" y="880"/>
                  </a:lnTo>
                  <a:lnTo>
                    <a:pt x="3426" y="450"/>
                  </a:lnTo>
                  <a:cubicBezTo>
                    <a:pt x="3380" y="394"/>
                    <a:pt x="3325" y="371"/>
                    <a:pt x="3272" y="371"/>
                  </a:cubicBezTo>
                  <a:cubicBezTo>
                    <a:pt x="3129" y="371"/>
                    <a:pt x="3003" y="538"/>
                    <a:pt x="3126" y="674"/>
                  </a:cubicBezTo>
                  <a:lnTo>
                    <a:pt x="3762" y="1517"/>
                  </a:lnTo>
                  <a:lnTo>
                    <a:pt x="3762" y="1910"/>
                  </a:lnTo>
                  <a:lnTo>
                    <a:pt x="3613" y="1910"/>
                  </a:lnTo>
                  <a:cubicBezTo>
                    <a:pt x="3601" y="1908"/>
                    <a:pt x="3590" y="1907"/>
                    <a:pt x="3579" y="1907"/>
                  </a:cubicBezTo>
                  <a:cubicBezTo>
                    <a:pt x="3338" y="1907"/>
                    <a:pt x="3343" y="2285"/>
                    <a:pt x="3595" y="2285"/>
                  </a:cubicBezTo>
                  <a:cubicBezTo>
                    <a:pt x="3601" y="2285"/>
                    <a:pt x="3607" y="2284"/>
                    <a:pt x="3613" y="2284"/>
                  </a:cubicBezTo>
                  <a:lnTo>
                    <a:pt x="3762" y="2284"/>
                  </a:lnTo>
                  <a:lnTo>
                    <a:pt x="3762" y="2995"/>
                  </a:lnTo>
                  <a:cubicBezTo>
                    <a:pt x="3669" y="3014"/>
                    <a:pt x="3594" y="3051"/>
                    <a:pt x="3519" y="3089"/>
                  </a:cubicBezTo>
                  <a:lnTo>
                    <a:pt x="3051" y="2546"/>
                  </a:lnTo>
                  <a:lnTo>
                    <a:pt x="3145" y="2471"/>
                  </a:lnTo>
                  <a:cubicBezTo>
                    <a:pt x="3295" y="2336"/>
                    <a:pt x="3168" y="2129"/>
                    <a:pt x="3016" y="2129"/>
                  </a:cubicBezTo>
                  <a:cubicBezTo>
                    <a:pt x="2978" y="2129"/>
                    <a:pt x="2939" y="2142"/>
                    <a:pt x="2901" y="2172"/>
                  </a:cubicBezTo>
                  <a:lnTo>
                    <a:pt x="2808" y="2265"/>
                  </a:lnTo>
                  <a:lnTo>
                    <a:pt x="2546" y="1966"/>
                  </a:lnTo>
                  <a:lnTo>
                    <a:pt x="2490" y="918"/>
                  </a:lnTo>
                  <a:cubicBezTo>
                    <a:pt x="2490" y="832"/>
                    <a:pt x="2412" y="747"/>
                    <a:pt x="2313" y="747"/>
                  </a:cubicBezTo>
                  <a:cubicBezTo>
                    <a:pt x="2303" y="747"/>
                    <a:pt x="2294" y="748"/>
                    <a:pt x="2284" y="749"/>
                  </a:cubicBezTo>
                  <a:cubicBezTo>
                    <a:pt x="2190" y="749"/>
                    <a:pt x="2115" y="843"/>
                    <a:pt x="2115" y="936"/>
                  </a:cubicBezTo>
                  <a:lnTo>
                    <a:pt x="2153" y="1498"/>
                  </a:lnTo>
                  <a:lnTo>
                    <a:pt x="2153" y="1498"/>
                  </a:lnTo>
                  <a:lnTo>
                    <a:pt x="1685" y="955"/>
                  </a:lnTo>
                  <a:cubicBezTo>
                    <a:pt x="1644" y="919"/>
                    <a:pt x="1600" y="903"/>
                    <a:pt x="1557" y="903"/>
                  </a:cubicBezTo>
                  <a:cubicBezTo>
                    <a:pt x="1426" y="903"/>
                    <a:pt x="1315" y="1052"/>
                    <a:pt x="1385" y="1180"/>
                  </a:cubicBezTo>
                  <a:lnTo>
                    <a:pt x="1853" y="1722"/>
                  </a:lnTo>
                  <a:lnTo>
                    <a:pt x="1853" y="1722"/>
                  </a:lnTo>
                  <a:lnTo>
                    <a:pt x="1329" y="1610"/>
                  </a:lnTo>
                  <a:cubicBezTo>
                    <a:pt x="1323" y="1610"/>
                    <a:pt x="1316" y="1609"/>
                    <a:pt x="1310" y="1609"/>
                  </a:cubicBezTo>
                  <a:cubicBezTo>
                    <a:pt x="1083" y="1609"/>
                    <a:pt x="1035" y="1930"/>
                    <a:pt x="1236" y="1985"/>
                  </a:cubicBezTo>
                  <a:lnTo>
                    <a:pt x="2265" y="2190"/>
                  </a:lnTo>
                  <a:lnTo>
                    <a:pt x="2527" y="2490"/>
                  </a:lnTo>
                  <a:lnTo>
                    <a:pt x="2415" y="2583"/>
                  </a:lnTo>
                  <a:cubicBezTo>
                    <a:pt x="2284" y="2696"/>
                    <a:pt x="2359" y="2920"/>
                    <a:pt x="2527" y="2920"/>
                  </a:cubicBezTo>
                  <a:cubicBezTo>
                    <a:pt x="2583" y="2920"/>
                    <a:pt x="2621" y="2902"/>
                    <a:pt x="2658" y="2864"/>
                  </a:cubicBezTo>
                  <a:lnTo>
                    <a:pt x="2770" y="2771"/>
                  </a:lnTo>
                  <a:lnTo>
                    <a:pt x="3238" y="3332"/>
                  </a:lnTo>
                  <a:cubicBezTo>
                    <a:pt x="3182" y="3426"/>
                    <a:pt x="3126" y="3557"/>
                    <a:pt x="3107" y="3669"/>
                  </a:cubicBezTo>
                  <a:lnTo>
                    <a:pt x="2452" y="3669"/>
                  </a:lnTo>
                  <a:lnTo>
                    <a:pt x="2452" y="3557"/>
                  </a:lnTo>
                  <a:cubicBezTo>
                    <a:pt x="2452" y="3435"/>
                    <a:pt x="2359" y="3374"/>
                    <a:pt x="2265" y="3374"/>
                  </a:cubicBezTo>
                  <a:cubicBezTo>
                    <a:pt x="2172" y="3374"/>
                    <a:pt x="2078" y="3435"/>
                    <a:pt x="2078" y="3557"/>
                  </a:cubicBezTo>
                  <a:lnTo>
                    <a:pt x="2078" y="3669"/>
                  </a:lnTo>
                  <a:lnTo>
                    <a:pt x="1685" y="3669"/>
                  </a:lnTo>
                  <a:lnTo>
                    <a:pt x="843" y="3033"/>
                  </a:lnTo>
                  <a:cubicBezTo>
                    <a:pt x="807" y="3004"/>
                    <a:pt x="769" y="2992"/>
                    <a:pt x="733" y="2992"/>
                  </a:cubicBezTo>
                  <a:cubicBezTo>
                    <a:pt x="579" y="2992"/>
                    <a:pt x="452" y="3211"/>
                    <a:pt x="618" y="3332"/>
                  </a:cubicBezTo>
                  <a:lnTo>
                    <a:pt x="1049" y="3669"/>
                  </a:lnTo>
                  <a:lnTo>
                    <a:pt x="244" y="3669"/>
                  </a:lnTo>
                  <a:cubicBezTo>
                    <a:pt x="0" y="3669"/>
                    <a:pt x="0" y="4043"/>
                    <a:pt x="244" y="4043"/>
                  </a:cubicBezTo>
                  <a:lnTo>
                    <a:pt x="1049" y="4043"/>
                  </a:lnTo>
                  <a:lnTo>
                    <a:pt x="618" y="4380"/>
                  </a:lnTo>
                  <a:cubicBezTo>
                    <a:pt x="468" y="4493"/>
                    <a:pt x="562" y="4717"/>
                    <a:pt x="730" y="4717"/>
                  </a:cubicBezTo>
                  <a:cubicBezTo>
                    <a:pt x="768" y="4717"/>
                    <a:pt x="805" y="4717"/>
                    <a:pt x="843" y="4680"/>
                  </a:cubicBezTo>
                  <a:lnTo>
                    <a:pt x="1666" y="4043"/>
                  </a:lnTo>
                  <a:lnTo>
                    <a:pt x="2059" y="4043"/>
                  </a:lnTo>
                  <a:lnTo>
                    <a:pt x="2059" y="4193"/>
                  </a:lnTo>
                  <a:cubicBezTo>
                    <a:pt x="2059" y="4315"/>
                    <a:pt x="2153" y="4376"/>
                    <a:pt x="2246" y="4376"/>
                  </a:cubicBezTo>
                  <a:cubicBezTo>
                    <a:pt x="2340" y="4376"/>
                    <a:pt x="2434" y="4315"/>
                    <a:pt x="2434" y="4193"/>
                  </a:cubicBezTo>
                  <a:lnTo>
                    <a:pt x="2434" y="4043"/>
                  </a:lnTo>
                  <a:lnTo>
                    <a:pt x="3126" y="4043"/>
                  </a:lnTo>
                  <a:cubicBezTo>
                    <a:pt x="3145" y="4156"/>
                    <a:pt x="3182" y="4249"/>
                    <a:pt x="3257" y="4324"/>
                  </a:cubicBezTo>
                  <a:lnTo>
                    <a:pt x="2789" y="4829"/>
                  </a:lnTo>
                  <a:lnTo>
                    <a:pt x="2696" y="4736"/>
                  </a:lnTo>
                  <a:cubicBezTo>
                    <a:pt x="2658" y="4708"/>
                    <a:pt x="2611" y="4694"/>
                    <a:pt x="2565" y="4694"/>
                  </a:cubicBezTo>
                  <a:cubicBezTo>
                    <a:pt x="2518" y="4694"/>
                    <a:pt x="2471" y="4708"/>
                    <a:pt x="2434" y="4736"/>
                  </a:cubicBezTo>
                  <a:cubicBezTo>
                    <a:pt x="2359" y="4811"/>
                    <a:pt x="2359" y="4942"/>
                    <a:pt x="2434" y="5017"/>
                  </a:cubicBezTo>
                  <a:lnTo>
                    <a:pt x="2527" y="5091"/>
                  </a:lnTo>
                  <a:lnTo>
                    <a:pt x="2246" y="5372"/>
                  </a:lnTo>
                  <a:lnTo>
                    <a:pt x="1217" y="5541"/>
                  </a:lnTo>
                  <a:cubicBezTo>
                    <a:pt x="985" y="5576"/>
                    <a:pt x="1025" y="5918"/>
                    <a:pt x="1240" y="5918"/>
                  </a:cubicBezTo>
                  <a:cubicBezTo>
                    <a:pt x="1250" y="5918"/>
                    <a:pt x="1262" y="5917"/>
                    <a:pt x="1273" y="5915"/>
                  </a:cubicBezTo>
                  <a:lnTo>
                    <a:pt x="1816" y="5821"/>
                  </a:lnTo>
                  <a:lnTo>
                    <a:pt x="1273" y="6402"/>
                  </a:lnTo>
                  <a:cubicBezTo>
                    <a:pt x="1161" y="6533"/>
                    <a:pt x="1236" y="6720"/>
                    <a:pt x="1404" y="6720"/>
                  </a:cubicBezTo>
                  <a:cubicBezTo>
                    <a:pt x="1460" y="6720"/>
                    <a:pt x="1498" y="6701"/>
                    <a:pt x="1535" y="6664"/>
                  </a:cubicBezTo>
                  <a:lnTo>
                    <a:pt x="2097" y="6083"/>
                  </a:lnTo>
                  <a:lnTo>
                    <a:pt x="2041" y="6626"/>
                  </a:lnTo>
                  <a:cubicBezTo>
                    <a:pt x="2022" y="6739"/>
                    <a:pt x="2097" y="6832"/>
                    <a:pt x="2209" y="6832"/>
                  </a:cubicBezTo>
                  <a:lnTo>
                    <a:pt x="2228" y="6832"/>
                  </a:lnTo>
                  <a:cubicBezTo>
                    <a:pt x="2321" y="6832"/>
                    <a:pt x="2396" y="6757"/>
                    <a:pt x="2415" y="6664"/>
                  </a:cubicBezTo>
                  <a:lnTo>
                    <a:pt x="2527" y="5634"/>
                  </a:lnTo>
                  <a:lnTo>
                    <a:pt x="2789" y="5353"/>
                  </a:lnTo>
                  <a:lnTo>
                    <a:pt x="2901" y="5447"/>
                  </a:lnTo>
                  <a:cubicBezTo>
                    <a:pt x="2939" y="5485"/>
                    <a:pt x="2986" y="5503"/>
                    <a:pt x="3032" y="5503"/>
                  </a:cubicBezTo>
                  <a:cubicBezTo>
                    <a:pt x="3079" y="5503"/>
                    <a:pt x="3126" y="5485"/>
                    <a:pt x="3164" y="5447"/>
                  </a:cubicBezTo>
                  <a:cubicBezTo>
                    <a:pt x="3238" y="5372"/>
                    <a:pt x="3238" y="5260"/>
                    <a:pt x="3164" y="5185"/>
                  </a:cubicBezTo>
                  <a:lnTo>
                    <a:pt x="3051" y="5073"/>
                  </a:lnTo>
                  <a:lnTo>
                    <a:pt x="3538" y="4567"/>
                  </a:lnTo>
                  <a:cubicBezTo>
                    <a:pt x="3613" y="4605"/>
                    <a:pt x="3688" y="4642"/>
                    <a:pt x="3781" y="4661"/>
                  </a:cubicBezTo>
                  <a:lnTo>
                    <a:pt x="3781" y="5353"/>
                  </a:lnTo>
                  <a:lnTo>
                    <a:pt x="3650" y="5353"/>
                  </a:lnTo>
                  <a:cubicBezTo>
                    <a:pt x="3426" y="5391"/>
                    <a:pt x="3426" y="5709"/>
                    <a:pt x="3650" y="5728"/>
                  </a:cubicBezTo>
                  <a:lnTo>
                    <a:pt x="3781" y="5728"/>
                  </a:lnTo>
                  <a:lnTo>
                    <a:pt x="3781" y="6121"/>
                  </a:lnTo>
                  <a:lnTo>
                    <a:pt x="3145" y="6963"/>
                  </a:lnTo>
                  <a:cubicBezTo>
                    <a:pt x="3022" y="7100"/>
                    <a:pt x="3148" y="7266"/>
                    <a:pt x="3291" y="7266"/>
                  </a:cubicBezTo>
                  <a:cubicBezTo>
                    <a:pt x="3344" y="7266"/>
                    <a:pt x="3399" y="7243"/>
                    <a:pt x="3444" y="7188"/>
                  </a:cubicBezTo>
                  <a:lnTo>
                    <a:pt x="3781" y="6757"/>
                  </a:lnTo>
                  <a:lnTo>
                    <a:pt x="3781" y="7562"/>
                  </a:lnTo>
                  <a:cubicBezTo>
                    <a:pt x="3791" y="7674"/>
                    <a:pt x="3875" y="7730"/>
                    <a:pt x="3961" y="7730"/>
                  </a:cubicBezTo>
                  <a:cubicBezTo>
                    <a:pt x="4048" y="7730"/>
                    <a:pt x="4137" y="7674"/>
                    <a:pt x="4155" y="7562"/>
                  </a:cubicBezTo>
                  <a:lnTo>
                    <a:pt x="4155" y="6757"/>
                  </a:lnTo>
                  <a:lnTo>
                    <a:pt x="4492" y="7188"/>
                  </a:lnTo>
                  <a:cubicBezTo>
                    <a:pt x="4530" y="7244"/>
                    <a:pt x="4586" y="7263"/>
                    <a:pt x="4642" y="7263"/>
                  </a:cubicBezTo>
                  <a:cubicBezTo>
                    <a:pt x="4680" y="7263"/>
                    <a:pt x="4717" y="7244"/>
                    <a:pt x="4754" y="7225"/>
                  </a:cubicBezTo>
                  <a:cubicBezTo>
                    <a:pt x="4829" y="7169"/>
                    <a:pt x="4848" y="7038"/>
                    <a:pt x="4792" y="6963"/>
                  </a:cubicBezTo>
                  <a:lnTo>
                    <a:pt x="4155" y="6121"/>
                  </a:lnTo>
                  <a:lnTo>
                    <a:pt x="4155" y="5765"/>
                  </a:lnTo>
                  <a:lnTo>
                    <a:pt x="4286" y="5765"/>
                  </a:lnTo>
                  <a:cubicBezTo>
                    <a:pt x="4292" y="5766"/>
                    <a:pt x="4298" y="5766"/>
                    <a:pt x="4304" y="5766"/>
                  </a:cubicBezTo>
                  <a:cubicBezTo>
                    <a:pt x="4556" y="5766"/>
                    <a:pt x="4561" y="5389"/>
                    <a:pt x="4320" y="5389"/>
                  </a:cubicBezTo>
                  <a:cubicBezTo>
                    <a:pt x="4309" y="5389"/>
                    <a:pt x="4298" y="5389"/>
                    <a:pt x="4286" y="5391"/>
                  </a:cubicBezTo>
                  <a:lnTo>
                    <a:pt x="4155" y="5391"/>
                  </a:lnTo>
                  <a:lnTo>
                    <a:pt x="4155" y="4680"/>
                  </a:lnTo>
                  <a:cubicBezTo>
                    <a:pt x="4212" y="4661"/>
                    <a:pt x="4286" y="4642"/>
                    <a:pt x="4343" y="4605"/>
                  </a:cubicBezTo>
                  <a:lnTo>
                    <a:pt x="4811" y="5148"/>
                  </a:lnTo>
                  <a:lnTo>
                    <a:pt x="4717" y="5222"/>
                  </a:lnTo>
                  <a:cubicBezTo>
                    <a:pt x="4586" y="5335"/>
                    <a:pt x="4680" y="5559"/>
                    <a:pt x="4848" y="5559"/>
                  </a:cubicBezTo>
                  <a:cubicBezTo>
                    <a:pt x="4885" y="5559"/>
                    <a:pt x="4942" y="5541"/>
                    <a:pt x="4979" y="5503"/>
                  </a:cubicBezTo>
                  <a:lnTo>
                    <a:pt x="5054" y="5428"/>
                  </a:lnTo>
                  <a:lnTo>
                    <a:pt x="5316" y="5728"/>
                  </a:lnTo>
                  <a:lnTo>
                    <a:pt x="5372" y="6757"/>
                  </a:lnTo>
                  <a:cubicBezTo>
                    <a:pt x="5391" y="6870"/>
                    <a:pt x="5466" y="6944"/>
                    <a:pt x="5559" y="6944"/>
                  </a:cubicBezTo>
                  <a:lnTo>
                    <a:pt x="5578" y="6944"/>
                  </a:lnTo>
                  <a:cubicBezTo>
                    <a:pt x="5672" y="6944"/>
                    <a:pt x="5765" y="6851"/>
                    <a:pt x="5746" y="6739"/>
                  </a:cubicBezTo>
                  <a:lnTo>
                    <a:pt x="5709" y="6196"/>
                  </a:lnTo>
                  <a:lnTo>
                    <a:pt x="6252" y="6795"/>
                  </a:lnTo>
                  <a:cubicBezTo>
                    <a:pt x="6281" y="6844"/>
                    <a:pt x="6332" y="6867"/>
                    <a:pt x="6384" y="6867"/>
                  </a:cubicBezTo>
                  <a:cubicBezTo>
                    <a:pt x="6431" y="6867"/>
                    <a:pt x="6478" y="6849"/>
                    <a:pt x="6514" y="6813"/>
                  </a:cubicBezTo>
                  <a:cubicBezTo>
                    <a:pt x="6589" y="6757"/>
                    <a:pt x="6607" y="6626"/>
                    <a:pt x="6532" y="6551"/>
                  </a:cubicBezTo>
                  <a:lnTo>
                    <a:pt x="6008" y="5952"/>
                  </a:lnTo>
                  <a:lnTo>
                    <a:pt x="6551" y="6065"/>
                  </a:lnTo>
                  <a:cubicBezTo>
                    <a:pt x="6572" y="6071"/>
                    <a:pt x="6592" y="6073"/>
                    <a:pt x="6611" y="6073"/>
                  </a:cubicBezTo>
                  <a:cubicBezTo>
                    <a:pt x="6826" y="6073"/>
                    <a:pt x="6884" y="5708"/>
                    <a:pt x="6626" y="5690"/>
                  </a:cubicBezTo>
                  <a:lnTo>
                    <a:pt x="5597" y="5485"/>
                  </a:lnTo>
                  <a:lnTo>
                    <a:pt x="5335" y="5185"/>
                  </a:lnTo>
                  <a:lnTo>
                    <a:pt x="5447" y="5091"/>
                  </a:lnTo>
                  <a:cubicBezTo>
                    <a:pt x="5580" y="4958"/>
                    <a:pt x="5467" y="4766"/>
                    <a:pt x="5322" y="4766"/>
                  </a:cubicBezTo>
                  <a:cubicBezTo>
                    <a:pt x="5283" y="4766"/>
                    <a:pt x="5243" y="4780"/>
                    <a:pt x="5204" y="4811"/>
                  </a:cubicBezTo>
                  <a:lnTo>
                    <a:pt x="5091" y="4904"/>
                  </a:lnTo>
                  <a:lnTo>
                    <a:pt x="4623" y="4380"/>
                  </a:lnTo>
                  <a:cubicBezTo>
                    <a:pt x="4680" y="4287"/>
                    <a:pt x="4736" y="4193"/>
                    <a:pt x="4773" y="4081"/>
                  </a:cubicBezTo>
                  <a:lnTo>
                    <a:pt x="5541" y="4081"/>
                  </a:lnTo>
                  <a:lnTo>
                    <a:pt x="5541" y="4193"/>
                  </a:lnTo>
                  <a:cubicBezTo>
                    <a:pt x="5550" y="4305"/>
                    <a:pt x="5639" y="4362"/>
                    <a:pt x="5728" y="4362"/>
                  </a:cubicBezTo>
                  <a:cubicBezTo>
                    <a:pt x="5817" y="4362"/>
                    <a:pt x="5905" y="4305"/>
                    <a:pt x="5915" y="4193"/>
                  </a:cubicBezTo>
                  <a:lnTo>
                    <a:pt x="5915" y="4081"/>
                  </a:lnTo>
                  <a:lnTo>
                    <a:pt x="6308" y="4081"/>
                  </a:lnTo>
                  <a:lnTo>
                    <a:pt x="7131" y="4717"/>
                  </a:lnTo>
                  <a:cubicBezTo>
                    <a:pt x="7169" y="4736"/>
                    <a:pt x="7206" y="4755"/>
                    <a:pt x="7244" y="4755"/>
                  </a:cubicBezTo>
                  <a:cubicBezTo>
                    <a:pt x="7431" y="4755"/>
                    <a:pt x="7506" y="4530"/>
                    <a:pt x="7356" y="4418"/>
                  </a:cubicBezTo>
                  <a:lnTo>
                    <a:pt x="6926" y="4081"/>
                  </a:lnTo>
                  <a:lnTo>
                    <a:pt x="7637" y="4081"/>
                  </a:lnTo>
                  <a:cubicBezTo>
                    <a:pt x="7880" y="4081"/>
                    <a:pt x="7880" y="3706"/>
                    <a:pt x="7637" y="3706"/>
                  </a:cubicBezTo>
                  <a:lnTo>
                    <a:pt x="7637" y="3688"/>
                  </a:lnTo>
                  <a:lnTo>
                    <a:pt x="6926" y="3688"/>
                  </a:lnTo>
                  <a:lnTo>
                    <a:pt x="7356" y="3351"/>
                  </a:lnTo>
                  <a:cubicBezTo>
                    <a:pt x="7523" y="3230"/>
                    <a:pt x="7395" y="3011"/>
                    <a:pt x="7241" y="3011"/>
                  </a:cubicBezTo>
                  <a:cubicBezTo>
                    <a:pt x="7205" y="3011"/>
                    <a:pt x="7167" y="3023"/>
                    <a:pt x="7131" y="3051"/>
                  </a:cubicBezTo>
                  <a:lnTo>
                    <a:pt x="6289" y="3688"/>
                  </a:lnTo>
                  <a:lnTo>
                    <a:pt x="5915" y="3688"/>
                  </a:lnTo>
                  <a:lnTo>
                    <a:pt x="5915" y="3538"/>
                  </a:lnTo>
                  <a:cubicBezTo>
                    <a:pt x="5896" y="3426"/>
                    <a:pt x="5807" y="3370"/>
                    <a:pt x="5718" y="3370"/>
                  </a:cubicBezTo>
                  <a:cubicBezTo>
                    <a:pt x="5629" y="3370"/>
                    <a:pt x="5541" y="3426"/>
                    <a:pt x="5522" y="3538"/>
                  </a:cubicBezTo>
                  <a:lnTo>
                    <a:pt x="5522" y="3688"/>
                  </a:lnTo>
                  <a:lnTo>
                    <a:pt x="4773" y="3688"/>
                  </a:lnTo>
                  <a:cubicBezTo>
                    <a:pt x="4754" y="3575"/>
                    <a:pt x="4717" y="3482"/>
                    <a:pt x="4661" y="3388"/>
                  </a:cubicBezTo>
                  <a:lnTo>
                    <a:pt x="5166" y="2845"/>
                  </a:lnTo>
                  <a:lnTo>
                    <a:pt x="5260" y="2920"/>
                  </a:lnTo>
                  <a:cubicBezTo>
                    <a:pt x="5297" y="2958"/>
                    <a:pt x="5335" y="2977"/>
                    <a:pt x="5391" y="2977"/>
                  </a:cubicBezTo>
                  <a:cubicBezTo>
                    <a:pt x="5559" y="2977"/>
                    <a:pt x="5634" y="2771"/>
                    <a:pt x="5522" y="2658"/>
                  </a:cubicBezTo>
                  <a:lnTo>
                    <a:pt x="5428" y="2583"/>
                  </a:lnTo>
                  <a:lnTo>
                    <a:pt x="5690" y="2284"/>
                  </a:lnTo>
                  <a:lnTo>
                    <a:pt x="6720" y="2134"/>
                  </a:lnTo>
                  <a:cubicBezTo>
                    <a:pt x="6978" y="2117"/>
                    <a:pt x="6951" y="1751"/>
                    <a:pt x="6726" y="1751"/>
                  </a:cubicBezTo>
                  <a:cubicBezTo>
                    <a:pt x="6707" y="1751"/>
                    <a:pt x="6686" y="1754"/>
                    <a:pt x="6663" y="1760"/>
                  </a:cubicBezTo>
                  <a:lnTo>
                    <a:pt x="6121" y="1835"/>
                  </a:lnTo>
                  <a:lnTo>
                    <a:pt x="6607" y="1311"/>
                  </a:lnTo>
                  <a:cubicBezTo>
                    <a:pt x="6749" y="1183"/>
                    <a:pt x="6623" y="1003"/>
                    <a:pt x="6480" y="1003"/>
                  </a:cubicBezTo>
                  <a:cubicBezTo>
                    <a:pt x="6434" y="1003"/>
                    <a:pt x="6386" y="1022"/>
                    <a:pt x="6345" y="1067"/>
                  </a:cubicBezTo>
                  <a:lnTo>
                    <a:pt x="5840" y="1591"/>
                  </a:lnTo>
                  <a:lnTo>
                    <a:pt x="5915" y="1030"/>
                  </a:lnTo>
                  <a:cubicBezTo>
                    <a:pt x="5915" y="936"/>
                    <a:pt x="5840" y="843"/>
                    <a:pt x="5746" y="824"/>
                  </a:cubicBezTo>
                  <a:cubicBezTo>
                    <a:pt x="5737" y="822"/>
                    <a:pt x="5727" y="822"/>
                    <a:pt x="5718" y="822"/>
                  </a:cubicBezTo>
                  <a:cubicBezTo>
                    <a:pt x="5618" y="822"/>
                    <a:pt x="5541" y="907"/>
                    <a:pt x="5541" y="993"/>
                  </a:cubicBezTo>
                  <a:lnTo>
                    <a:pt x="5428" y="2041"/>
                  </a:lnTo>
                  <a:lnTo>
                    <a:pt x="5166" y="2321"/>
                  </a:lnTo>
                  <a:lnTo>
                    <a:pt x="5054" y="2228"/>
                  </a:lnTo>
                  <a:cubicBezTo>
                    <a:pt x="5011" y="2190"/>
                    <a:pt x="4966" y="2174"/>
                    <a:pt x="4923" y="2174"/>
                  </a:cubicBezTo>
                  <a:cubicBezTo>
                    <a:pt x="4777" y="2174"/>
                    <a:pt x="4662" y="2360"/>
                    <a:pt x="4792" y="2490"/>
                  </a:cubicBezTo>
                  <a:lnTo>
                    <a:pt x="4904" y="2602"/>
                  </a:lnTo>
                  <a:lnTo>
                    <a:pt x="4399" y="3126"/>
                  </a:lnTo>
                  <a:cubicBezTo>
                    <a:pt x="4324" y="3070"/>
                    <a:pt x="4230" y="3033"/>
                    <a:pt x="4137" y="3014"/>
                  </a:cubicBezTo>
                  <a:lnTo>
                    <a:pt x="4137" y="2284"/>
                  </a:lnTo>
                  <a:lnTo>
                    <a:pt x="4249" y="2284"/>
                  </a:lnTo>
                  <a:cubicBezTo>
                    <a:pt x="4255" y="2284"/>
                    <a:pt x="4261" y="2285"/>
                    <a:pt x="4267" y="2285"/>
                  </a:cubicBezTo>
                  <a:cubicBezTo>
                    <a:pt x="4524" y="2285"/>
                    <a:pt x="4524" y="1890"/>
                    <a:pt x="4267" y="1890"/>
                  </a:cubicBezTo>
                  <a:cubicBezTo>
                    <a:pt x="4261" y="1890"/>
                    <a:pt x="4255" y="1891"/>
                    <a:pt x="4249" y="1891"/>
                  </a:cubicBezTo>
                  <a:lnTo>
                    <a:pt x="4137" y="1891"/>
                  </a:lnTo>
                  <a:lnTo>
                    <a:pt x="4137" y="1517"/>
                  </a:lnTo>
                  <a:lnTo>
                    <a:pt x="4773" y="674"/>
                  </a:lnTo>
                  <a:cubicBezTo>
                    <a:pt x="4882" y="538"/>
                    <a:pt x="4752" y="371"/>
                    <a:pt x="4616" y="371"/>
                  </a:cubicBezTo>
                  <a:cubicBezTo>
                    <a:pt x="4566" y="371"/>
                    <a:pt x="4514" y="394"/>
                    <a:pt x="4474" y="450"/>
                  </a:cubicBezTo>
                  <a:lnTo>
                    <a:pt x="4137" y="880"/>
                  </a:lnTo>
                  <a:lnTo>
                    <a:pt x="4137" y="169"/>
                  </a:lnTo>
                  <a:cubicBezTo>
                    <a:pt x="4118" y="57"/>
                    <a:pt x="4029" y="1"/>
                    <a:pt x="39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04;p79">
              <a:extLst>
                <a:ext uri="{FF2B5EF4-FFF2-40B4-BE49-F238E27FC236}">
                  <a16:creationId xmlns:a16="http://schemas.microsoft.com/office/drawing/2014/main" id="{F3A37983-0172-41F5-8EBC-0D6E3AC3C9EC}"/>
                </a:ext>
              </a:extLst>
            </p:cNvPr>
            <p:cNvSpPr/>
            <p:nvPr/>
          </p:nvSpPr>
          <p:spPr>
            <a:xfrm>
              <a:off x="6363874" y="4216422"/>
              <a:ext cx="324128" cy="319140"/>
            </a:xfrm>
            <a:custGeom>
              <a:avLst/>
              <a:gdLst/>
              <a:ahLst/>
              <a:cxnLst/>
              <a:rect l="l" t="t" r="r" b="b"/>
              <a:pathLst>
                <a:path w="7894" h="7773" extrusionOk="0">
                  <a:moveTo>
                    <a:pt x="3962" y="3365"/>
                  </a:moveTo>
                  <a:cubicBezTo>
                    <a:pt x="4210" y="3365"/>
                    <a:pt x="4450" y="3557"/>
                    <a:pt x="4450" y="3861"/>
                  </a:cubicBezTo>
                  <a:cubicBezTo>
                    <a:pt x="4450" y="4123"/>
                    <a:pt x="4225" y="4329"/>
                    <a:pt x="3963" y="4329"/>
                  </a:cubicBezTo>
                  <a:cubicBezTo>
                    <a:pt x="3533" y="4329"/>
                    <a:pt x="3308" y="3805"/>
                    <a:pt x="3626" y="3506"/>
                  </a:cubicBezTo>
                  <a:cubicBezTo>
                    <a:pt x="3723" y="3409"/>
                    <a:pt x="3843" y="3365"/>
                    <a:pt x="3962" y="3365"/>
                  </a:cubicBezTo>
                  <a:close/>
                  <a:moveTo>
                    <a:pt x="5582" y="6968"/>
                  </a:moveTo>
                  <a:cubicBezTo>
                    <a:pt x="5579" y="6968"/>
                    <a:pt x="5576" y="6968"/>
                    <a:pt x="5573" y="6968"/>
                  </a:cubicBezTo>
                  <a:lnTo>
                    <a:pt x="5591" y="6968"/>
                  </a:lnTo>
                  <a:cubicBezTo>
                    <a:pt x="5588" y="6968"/>
                    <a:pt x="5585" y="6968"/>
                    <a:pt x="5582" y="6968"/>
                  </a:cubicBezTo>
                  <a:close/>
                  <a:moveTo>
                    <a:pt x="3963" y="1"/>
                  </a:moveTo>
                  <a:cubicBezTo>
                    <a:pt x="3860" y="1"/>
                    <a:pt x="3757" y="71"/>
                    <a:pt x="3776" y="212"/>
                  </a:cubicBezTo>
                  <a:lnTo>
                    <a:pt x="3776" y="923"/>
                  </a:lnTo>
                  <a:lnTo>
                    <a:pt x="3439" y="492"/>
                  </a:lnTo>
                  <a:cubicBezTo>
                    <a:pt x="3397" y="435"/>
                    <a:pt x="3343" y="411"/>
                    <a:pt x="3291" y="411"/>
                  </a:cubicBezTo>
                  <a:cubicBezTo>
                    <a:pt x="3157" y="411"/>
                    <a:pt x="3032" y="569"/>
                    <a:pt x="3140" y="717"/>
                  </a:cubicBezTo>
                  <a:lnTo>
                    <a:pt x="3776" y="1540"/>
                  </a:lnTo>
                  <a:lnTo>
                    <a:pt x="3776" y="1933"/>
                  </a:lnTo>
                  <a:lnTo>
                    <a:pt x="3626" y="1933"/>
                  </a:lnTo>
                  <a:cubicBezTo>
                    <a:pt x="3615" y="1932"/>
                    <a:pt x="3604" y="1931"/>
                    <a:pt x="3594" y="1931"/>
                  </a:cubicBezTo>
                  <a:cubicBezTo>
                    <a:pt x="3356" y="1931"/>
                    <a:pt x="3356" y="2310"/>
                    <a:pt x="3594" y="2310"/>
                  </a:cubicBezTo>
                  <a:cubicBezTo>
                    <a:pt x="3604" y="2310"/>
                    <a:pt x="3615" y="2309"/>
                    <a:pt x="3626" y="2308"/>
                  </a:cubicBezTo>
                  <a:lnTo>
                    <a:pt x="3776" y="2308"/>
                  </a:lnTo>
                  <a:lnTo>
                    <a:pt x="3776" y="3038"/>
                  </a:lnTo>
                  <a:cubicBezTo>
                    <a:pt x="3701" y="3056"/>
                    <a:pt x="3607" y="3075"/>
                    <a:pt x="3551" y="3131"/>
                  </a:cubicBezTo>
                  <a:lnTo>
                    <a:pt x="3083" y="2570"/>
                  </a:lnTo>
                  <a:lnTo>
                    <a:pt x="3158" y="2495"/>
                  </a:lnTo>
                  <a:cubicBezTo>
                    <a:pt x="3306" y="2376"/>
                    <a:pt x="3185" y="2164"/>
                    <a:pt x="3035" y="2164"/>
                  </a:cubicBezTo>
                  <a:cubicBezTo>
                    <a:pt x="2996" y="2164"/>
                    <a:pt x="2954" y="2179"/>
                    <a:pt x="2915" y="2214"/>
                  </a:cubicBezTo>
                  <a:lnTo>
                    <a:pt x="2821" y="2289"/>
                  </a:lnTo>
                  <a:lnTo>
                    <a:pt x="2578" y="2008"/>
                  </a:lnTo>
                  <a:lnTo>
                    <a:pt x="2503" y="960"/>
                  </a:lnTo>
                  <a:cubicBezTo>
                    <a:pt x="2503" y="848"/>
                    <a:pt x="2410" y="773"/>
                    <a:pt x="2316" y="773"/>
                  </a:cubicBezTo>
                  <a:cubicBezTo>
                    <a:pt x="2204" y="792"/>
                    <a:pt x="2129" y="867"/>
                    <a:pt x="2129" y="979"/>
                  </a:cubicBezTo>
                  <a:lnTo>
                    <a:pt x="2166" y="1540"/>
                  </a:lnTo>
                  <a:lnTo>
                    <a:pt x="1698" y="979"/>
                  </a:lnTo>
                  <a:cubicBezTo>
                    <a:pt x="1659" y="939"/>
                    <a:pt x="1614" y="922"/>
                    <a:pt x="1570" y="922"/>
                  </a:cubicBezTo>
                  <a:cubicBezTo>
                    <a:pt x="1429" y="922"/>
                    <a:pt x="1303" y="1098"/>
                    <a:pt x="1418" y="1241"/>
                  </a:cubicBezTo>
                  <a:lnTo>
                    <a:pt x="1886" y="1784"/>
                  </a:lnTo>
                  <a:lnTo>
                    <a:pt x="1886" y="1784"/>
                  </a:lnTo>
                  <a:lnTo>
                    <a:pt x="1343" y="1671"/>
                  </a:lnTo>
                  <a:cubicBezTo>
                    <a:pt x="1331" y="1669"/>
                    <a:pt x="1320" y="1669"/>
                    <a:pt x="1309" y="1669"/>
                  </a:cubicBezTo>
                  <a:cubicBezTo>
                    <a:pt x="1111" y="1669"/>
                    <a:pt x="1055" y="1974"/>
                    <a:pt x="1268" y="2027"/>
                  </a:cubicBezTo>
                  <a:lnTo>
                    <a:pt x="2279" y="2252"/>
                  </a:lnTo>
                  <a:lnTo>
                    <a:pt x="2541" y="2532"/>
                  </a:lnTo>
                  <a:lnTo>
                    <a:pt x="2428" y="2626"/>
                  </a:lnTo>
                  <a:cubicBezTo>
                    <a:pt x="2353" y="2701"/>
                    <a:pt x="2353" y="2813"/>
                    <a:pt x="2410" y="2907"/>
                  </a:cubicBezTo>
                  <a:cubicBezTo>
                    <a:pt x="2447" y="2944"/>
                    <a:pt x="2503" y="2963"/>
                    <a:pt x="2559" y="2963"/>
                  </a:cubicBezTo>
                  <a:cubicBezTo>
                    <a:pt x="2597" y="2963"/>
                    <a:pt x="2653" y="2944"/>
                    <a:pt x="2672" y="2925"/>
                  </a:cubicBezTo>
                  <a:lnTo>
                    <a:pt x="2784" y="2832"/>
                  </a:lnTo>
                  <a:lnTo>
                    <a:pt x="3252" y="3375"/>
                  </a:lnTo>
                  <a:cubicBezTo>
                    <a:pt x="3177" y="3487"/>
                    <a:pt x="3140" y="3599"/>
                    <a:pt x="3121" y="3711"/>
                  </a:cubicBezTo>
                  <a:lnTo>
                    <a:pt x="2466" y="3711"/>
                  </a:lnTo>
                  <a:lnTo>
                    <a:pt x="2466" y="3599"/>
                  </a:lnTo>
                  <a:cubicBezTo>
                    <a:pt x="2447" y="3487"/>
                    <a:pt x="2358" y="3431"/>
                    <a:pt x="2269" y="3431"/>
                  </a:cubicBezTo>
                  <a:cubicBezTo>
                    <a:pt x="2180" y="3431"/>
                    <a:pt x="2091" y="3487"/>
                    <a:pt x="2073" y="3599"/>
                  </a:cubicBezTo>
                  <a:lnTo>
                    <a:pt x="2073" y="3711"/>
                  </a:lnTo>
                  <a:lnTo>
                    <a:pt x="1698" y="3711"/>
                  </a:lnTo>
                  <a:lnTo>
                    <a:pt x="856" y="3094"/>
                  </a:lnTo>
                  <a:cubicBezTo>
                    <a:pt x="823" y="3061"/>
                    <a:pt x="783" y="3046"/>
                    <a:pt x="742" y="3046"/>
                  </a:cubicBezTo>
                  <a:cubicBezTo>
                    <a:pt x="690" y="3046"/>
                    <a:pt x="636" y="3071"/>
                    <a:pt x="594" y="3113"/>
                  </a:cubicBezTo>
                  <a:cubicBezTo>
                    <a:pt x="538" y="3206"/>
                    <a:pt x="557" y="3318"/>
                    <a:pt x="632" y="3375"/>
                  </a:cubicBezTo>
                  <a:lnTo>
                    <a:pt x="1081" y="3711"/>
                  </a:lnTo>
                  <a:lnTo>
                    <a:pt x="257" y="3711"/>
                  </a:lnTo>
                  <a:cubicBezTo>
                    <a:pt x="252" y="3711"/>
                    <a:pt x="246" y="3711"/>
                    <a:pt x="241" y="3711"/>
                  </a:cubicBezTo>
                  <a:cubicBezTo>
                    <a:pt x="1" y="3711"/>
                    <a:pt x="1" y="4105"/>
                    <a:pt x="241" y="4105"/>
                  </a:cubicBezTo>
                  <a:cubicBezTo>
                    <a:pt x="246" y="4105"/>
                    <a:pt x="252" y="4105"/>
                    <a:pt x="257" y="4105"/>
                  </a:cubicBezTo>
                  <a:lnTo>
                    <a:pt x="1081" y="4105"/>
                  </a:lnTo>
                  <a:lnTo>
                    <a:pt x="632" y="4441"/>
                  </a:lnTo>
                  <a:cubicBezTo>
                    <a:pt x="557" y="4498"/>
                    <a:pt x="538" y="4610"/>
                    <a:pt x="594" y="4703"/>
                  </a:cubicBezTo>
                  <a:cubicBezTo>
                    <a:pt x="639" y="4749"/>
                    <a:pt x="698" y="4774"/>
                    <a:pt x="755" y="4774"/>
                  </a:cubicBezTo>
                  <a:cubicBezTo>
                    <a:pt x="791" y="4774"/>
                    <a:pt x="827" y="4763"/>
                    <a:pt x="856" y="4741"/>
                  </a:cubicBezTo>
                  <a:lnTo>
                    <a:pt x="1698" y="4105"/>
                  </a:lnTo>
                  <a:lnTo>
                    <a:pt x="2073" y="4105"/>
                  </a:lnTo>
                  <a:lnTo>
                    <a:pt x="2073" y="4236"/>
                  </a:lnTo>
                  <a:cubicBezTo>
                    <a:pt x="2091" y="4348"/>
                    <a:pt x="2180" y="4404"/>
                    <a:pt x="2269" y="4404"/>
                  </a:cubicBezTo>
                  <a:cubicBezTo>
                    <a:pt x="2358" y="4404"/>
                    <a:pt x="2447" y="4348"/>
                    <a:pt x="2466" y="4236"/>
                  </a:cubicBezTo>
                  <a:lnTo>
                    <a:pt x="2466" y="4105"/>
                  </a:lnTo>
                  <a:lnTo>
                    <a:pt x="3140" y="4105"/>
                  </a:lnTo>
                  <a:cubicBezTo>
                    <a:pt x="3158" y="4198"/>
                    <a:pt x="3214" y="4292"/>
                    <a:pt x="3271" y="4367"/>
                  </a:cubicBezTo>
                  <a:lnTo>
                    <a:pt x="2803" y="4872"/>
                  </a:lnTo>
                  <a:lnTo>
                    <a:pt x="2709" y="4797"/>
                  </a:lnTo>
                  <a:cubicBezTo>
                    <a:pt x="2671" y="4759"/>
                    <a:pt x="2628" y="4743"/>
                    <a:pt x="2586" y="4743"/>
                  </a:cubicBezTo>
                  <a:cubicBezTo>
                    <a:pt x="2444" y="4743"/>
                    <a:pt x="2317" y="4929"/>
                    <a:pt x="2447" y="5059"/>
                  </a:cubicBezTo>
                  <a:lnTo>
                    <a:pt x="2541" y="5153"/>
                  </a:lnTo>
                  <a:lnTo>
                    <a:pt x="2279" y="5433"/>
                  </a:lnTo>
                  <a:lnTo>
                    <a:pt x="1249" y="5602"/>
                  </a:lnTo>
                  <a:cubicBezTo>
                    <a:pt x="1018" y="5637"/>
                    <a:pt x="1057" y="5960"/>
                    <a:pt x="1270" y="5960"/>
                  </a:cubicBezTo>
                  <a:cubicBezTo>
                    <a:pt x="1282" y="5960"/>
                    <a:pt x="1293" y="5959"/>
                    <a:pt x="1305" y="5957"/>
                  </a:cubicBezTo>
                  <a:lnTo>
                    <a:pt x="1848" y="5883"/>
                  </a:lnTo>
                  <a:lnTo>
                    <a:pt x="1848" y="5883"/>
                  </a:lnTo>
                  <a:lnTo>
                    <a:pt x="1287" y="6463"/>
                  </a:lnTo>
                  <a:cubicBezTo>
                    <a:pt x="1174" y="6575"/>
                    <a:pt x="1268" y="6781"/>
                    <a:pt x="1436" y="6781"/>
                  </a:cubicBezTo>
                  <a:cubicBezTo>
                    <a:pt x="1474" y="6781"/>
                    <a:pt x="1530" y="6762"/>
                    <a:pt x="1567" y="6725"/>
                  </a:cubicBezTo>
                  <a:lnTo>
                    <a:pt x="2129" y="6145"/>
                  </a:lnTo>
                  <a:lnTo>
                    <a:pt x="2073" y="6687"/>
                  </a:lnTo>
                  <a:cubicBezTo>
                    <a:pt x="2054" y="6781"/>
                    <a:pt x="2129" y="6875"/>
                    <a:pt x="2222" y="6893"/>
                  </a:cubicBezTo>
                  <a:lnTo>
                    <a:pt x="2260" y="6893"/>
                  </a:lnTo>
                  <a:cubicBezTo>
                    <a:pt x="2353" y="6893"/>
                    <a:pt x="2428" y="6818"/>
                    <a:pt x="2447" y="6725"/>
                  </a:cubicBezTo>
                  <a:lnTo>
                    <a:pt x="2541" y="5695"/>
                  </a:lnTo>
                  <a:lnTo>
                    <a:pt x="2821" y="5396"/>
                  </a:lnTo>
                  <a:lnTo>
                    <a:pt x="2915" y="5508"/>
                  </a:lnTo>
                  <a:cubicBezTo>
                    <a:pt x="2952" y="5527"/>
                    <a:pt x="3009" y="5546"/>
                    <a:pt x="3046" y="5564"/>
                  </a:cubicBezTo>
                  <a:cubicBezTo>
                    <a:pt x="3102" y="5546"/>
                    <a:pt x="3158" y="5527"/>
                    <a:pt x="3196" y="5490"/>
                  </a:cubicBezTo>
                  <a:cubicBezTo>
                    <a:pt x="3252" y="5415"/>
                    <a:pt x="3252" y="5302"/>
                    <a:pt x="3196" y="5228"/>
                  </a:cubicBezTo>
                  <a:lnTo>
                    <a:pt x="3083" y="5134"/>
                  </a:lnTo>
                  <a:lnTo>
                    <a:pt x="3570" y="4629"/>
                  </a:lnTo>
                  <a:cubicBezTo>
                    <a:pt x="3645" y="4666"/>
                    <a:pt x="3720" y="4685"/>
                    <a:pt x="3795" y="4703"/>
                  </a:cubicBezTo>
                  <a:lnTo>
                    <a:pt x="3795" y="5415"/>
                  </a:lnTo>
                  <a:lnTo>
                    <a:pt x="3682" y="5415"/>
                  </a:lnTo>
                  <a:cubicBezTo>
                    <a:pt x="3458" y="5433"/>
                    <a:pt x="3458" y="5770"/>
                    <a:pt x="3682" y="5789"/>
                  </a:cubicBezTo>
                  <a:lnTo>
                    <a:pt x="3795" y="5789"/>
                  </a:lnTo>
                  <a:lnTo>
                    <a:pt x="3795" y="6182"/>
                  </a:lnTo>
                  <a:lnTo>
                    <a:pt x="3158" y="7006"/>
                  </a:lnTo>
                  <a:cubicBezTo>
                    <a:pt x="3102" y="7080"/>
                    <a:pt x="3121" y="7211"/>
                    <a:pt x="3196" y="7268"/>
                  </a:cubicBezTo>
                  <a:cubicBezTo>
                    <a:pt x="3237" y="7292"/>
                    <a:pt x="3281" y="7306"/>
                    <a:pt x="3323" y="7306"/>
                  </a:cubicBezTo>
                  <a:cubicBezTo>
                    <a:pt x="3377" y="7306"/>
                    <a:pt x="3426" y="7283"/>
                    <a:pt x="3458" y="7230"/>
                  </a:cubicBezTo>
                  <a:lnTo>
                    <a:pt x="3795" y="6800"/>
                  </a:lnTo>
                  <a:lnTo>
                    <a:pt x="3795" y="7605"/>
                  </a:lnTo>
                  <a:cubicBezTo>
                    <a:pt x="3813" y="7717"/>
                    <a:pt x="3902" y="7773"/>
                    <a:pt x="3989" y="7773"/>
                  </a:cubicBezTo>
                  <a:cubicBezTo>
                    <a:pt x="4075" y="7773"/>
                    <a:pt x="4160" y="7717"/>
                    <a:pt x="4169" y="7605"/>
                  </a:cubicBezTo>
                  <a:lnTo>
                    <a:pt x="4169" y="6800"/>
                  </a:lnTo>
                  <a:lnTo>
                    <a:pt x="4506" y="7230"/>
                  </a:lnTo>
                  <a:cubicBezTo>
                    <a:pt x="4543" y="7286"/>
                    <a:pt x="4599" y="7305"/>
                    <a:pt x="4656" y="7305"/>
                  </a:cubicBezTo>
                  <a:cubicBezTo>
                    <a:pt x="4712" y="7305"/>
                    <a:pt x="4749" y="7286"/>
                    <a:pt x="4787" y="7268"/>
                  </a:cubicBezTo>
                  <a:cubicBezTo>
                    <a:pt x="4861" y="7211"/>
                    <a:pt x="4880" y="7080"/>
                    <a:pt x="4805" y="7006"/>
                  </a:cubicBezTo>
                  <a:lnTo>
                    <a:pt x="4169" y="6182"/>
                  </a:lnTo>
                  <a:lnTo>
                    <a:pt x="4169" y="5789"/>
                  </a:lnTo>
                  <a:lnTo>
                    <a:pt x="4319" y="5789"/>
                  </a:lnTo>
                  <a:cubicBezTo>
                    <a:pt x="4543" y="5770"/>
                    <a:pt x="4543" y="5433"/>
                    <a:pt x="4319" y="5415"/>
                  </a:cubicBezTo>
                  <a:lnTo>
                    <a:pt x="4169" y="5415"/>
                  </a:lnTo>
                  <a:lnTo>
                    <a:pt x="4169" y="4703"/>
                  </a:lnTo>
                  <a:cubicBezTo>
                    <a:pt x="4244" y="4685"/>
                    <a:pt x="4300" y="4666"/>
                    <a:pt x="4375" y="4629"/>
                  </a:cubicBezTo>
                  <a:lnTo>
                    <a:pt x="4843" y="5171"/>
                  </a:lnTo>
                  <a:lnTo>
                    <a:pt x="4749" y="5246"/>
                  </a:lnTo>
                  <a:cubicBezTo>
                    <a:pt x="4674" y="5321"/>
                    <a:pt x="4656" y="5433"/>
                    <a:pt x="4730" y="5508"/>
                  </a:cubicBezTo>
                  <a:cubicBezTo>
                    <a:pt x="4768" y="5546"/>
                    <a:pt x="4824" y="5583"/>
                    <a:pt x="4880" y="5583"/>
                  </a:cubicBezTo>
                  <a:cubicBezTo>
                    <a:pt x="4918" y="5583"/>
                    <a:pt x="4955" y="5564"/>
                    <a:pt x="4992" y="5527"/>
                  </a:cubicBezTo>
                  <a:lnTo>
                    <a:pt x="5086" y="5452"/>
                  </a:lnTo>
                  <a:lnTo>
                    <a:pt x="5348" y="5752"/>
                  </a:lnTo>
                  <a:lnTo>
                    <a:pt x="5404" y="6800"/>
                  </a:lnTo>
                  <a:cubicBezTo>
                    <a:pt x="5404" y="6890"/>
                    <a:pt x="5492" y="6963"/>
                    <a:pt x="5582" y="6968"/>
                  </a:cubicBezTo>
                  <a:lnTo>
                    <a:pt x="5582" y="6968"/>
                  </a:lnTo>
                  <a:cubicBezTo>
                    <a:pt x="5689" y="6963"/>
                    <a:pt x="5759" y="6871"/>
                    <a:pt x="5741" y="6762"/>
                  </a:cubicBezTo>
                  <a:lnTo>
                    <a:pt x="5722" y="6220"/>
                  </a:lnTo>
                  <a:lnTo>
                    <a:pt x="6246" y="6818"/>
                  </a:lnTo>
                  <a:cubicBezTo>
                    <a:pt x="6284" y="6875"/>
                    <a:pt x="6340" y="6893"/>
                    <a:pt x="6396" y="6893"/>
                  </a:cubicBezTo>
                  <a:cubicBezTo>
                    <a:pt x="6434" y="6893"/>
                    <a:pt x="6471" y="6875"/>
                    <a:pt x="6509" y="6837"/>
                  </a:cubicBezTo>
                  <a:cubicBezTo>
                    <a:pt x="6583" y="6781"/>
                    <a:pt x="6602" y="6669"/>
                    <a:pt x="6527" y="6575"/>
                  </a:cubicBezTo>
                  <a:lnTo>
                    <a:pt x="6003" y="5976"/>
                  </a:lnTo>
                  <a:lnTo>
                    <a:pt x="6546" y="6088"/>
                  </a:lnTo>
                  <a:cubicBezTo>
                    <a:pt x="6558" y="6090"/>
                    <a:pt x="6570" y="6091"/>
                    <a:pt x="6581" y="6091"/>
                  </a:cubicBezTo>
                  <a:cubicBezTo>
                    <a:pt x="6796" y="6091"/>
                    <a:pt x="6852" y="5768"/>
                    <a:pt x="6621" y="5714"/>
                  </a:cubicBezTo>
                  <a:lnTo>
                    <a:pt x="5591" y="5508"/>
                  </a:lnTo>
                  <a:lnTo>
                    <a:pt x="5348" y="5190"/>
                  </a:lnTo>
                  <a:lnTo>
                    <a:pt x="5442" y="5097"/>
                  </a:lnTo>
                  <a:cubicBezTo>
                    <a:pt x="5575" y="4963"/>
                    <a:pt x="5462" y="4771"/>
                    <a:pt x="5316" y="4771"/>
                  </a:cubicBezTo>
                  <a:cubicBezTo>
                    <a:pt x="5278" y="4771"/>
                    <a:pt x="5237" y="4785"/>
                    <a:pt x="5198" y="4816"/>
                  </a:cubicBezTo>
                  <a:lnTo>
                    <a:pt x="5086" y="4909"/>
                  </a:lnTo>
                  <a:lnTo>
                    <a:pt x="4637" y="4385"/>
                  </a:lnTo>
                  <a:cubicBezTo>
                    <a:pt x="4712" y="4292"/>
                    <a:pt x="4768" y="4198"/>
                    <a:pt x="4787" y="4086"/>
                  </a:cubicBezTo>
                  <a:lnTo>
                    <a:pt x="5573" y="4086"/>
                  </a:lnTo>
                  <a:lnTo>
                    <a:pt x="5573" y="4198"/>
                  </a:lnTo>
                  <a:cubicBezTo>
                    <a:pt x="5554" y="4339"/>
                    <a:pt x="5657" y="4409"/>
                    <a:pt x="5760" y="4409"/>
                  </a:cubicBezTo>
                  <a:cubicBezTo>
                    <a:pt x="5863" y="4409"/>
                    <a:pt x="5966" y="4339"/>
                    <a:pt x="5947" y="4198"/>
                  </a:cubicBezTo>
                  <a:lnTo>
                    <a:pt x="5947" y="4086"/>
                  </a:lnTo>
                  <a:lnTo>
                    <a:pt x="6340" y="4086"/>
                  </a:lnTo>
                  <a:lnTo>
                    <a:pt x="7164" y="4722"/>
                  </a:lnTo>
                  <a:cubicBezTo>
                    <a:pt x="7200" y="4744"/>
                    <a:pt x="7240" y="4755"/>
                    <a:pt x="7278" y="4755"/>
                  </a:cubicBezTo>
                  <a:cubicBezTo>
                    <a:pt x="7337" y="4755"/>
                    <a:pt x="7392" y="4730"/>
                    <a:pt x="7426" y="4685"/>
                  </a:cubicBezTo>
                  <a:cubicBezTo>
                    <a:pt x="7500" y="4591"/>
                    <a:pt x="7482" y="4479"/>
                    <a:pt x="7388" y="4423"/>
                  </a:cubicBezTo>
                  <a:lnTo>
                    <a:pt x="6958" y="4086"/>
                  </a:lnTo>
                  <a:lnTo>
                    <a:pt x="7669" y="4086"/>
                  </a:lnTo>
                  <a:cubicBezTo>
                    <a:pt x="7894" y="4048"/>
                    <a:pt x="7894" y="3730"/>
                    <a:pt x="7669" y="3711"/>
                  </a:cubicBezTo>
                  <a:lnTo>
                    <a:pt x="6939" y="3711"/>
                  </a:lnTo>
                  <a:lnTo>
                    <a:pt x="7388" y="3375"/>
                  </a:lnTo>
                  <a:cubicBezTo>
                    <a:pt x="7463" y="3300"/>
                    <a:pt x="7482" y="3187"/>
                    <a:pt x="7426" y="3113"/>
                  </a:cubicBezTo>
                  <a:cubicBezTo>
                    <a:pt x="7382" y="3058"/>
                    <a:pt x="7326" y="3029"/>
                    <a:pt x="7271" y="3029"/>
                  </a:cubicBezTo>
                  <a:cubicBezTo>
                    <a:pt x="7233" y="3029"/>
                    <a:pt x="7195" y="3044"/>
                    <a:pt x="7164" y="3075"/>
                  </a:cubicBezTo>
                  <a:lnTo>
                    <a:pt x="6321" y="3711"/>
                  </a:lnTo>
                  <a:lnTo>
                    <a:pt x="5947" y="3711"/>
                  </a:lnTo>
                  <a:lnTo>
                    <a:pt x="5947" y="3562"/>
                  </a:lnTo>
                  <a:cubicBezTo>
                    <a:pt x="5956" y="3421"/>
                    <a:pt x="5853" y="3351"/>
                    <a:pt x="5750" y="3351"/>
                  </a:cubicBezTo>
                  <a:cubicBezTo>
                    <a:pt x="5648" y="3351"/>
                    <a:pt x="5545" y="3421"/>
                    <a:pt x="5554" y="3562"/>
                  </a:cubicBezTo>
                  <a:lnTo>
                    <a:pt x="5554" y="3711"/>
                  </a:lnTo>
                  <a:lnTo>
                    <a:pt x="4805" y="3711"/>
                  </a:lnTo>
                  <a:cubicBezTo>
                    <a:pt x="4787" y="3599"/>
                    <a:pt x="4749" y="3487"/>
                    <a:pt x="4693" y="3393"/>
                  </a:cubicBezTo>
                  <a:lnTo>
                    <a:pt x="5198" y="2869"/>
                  </a:lnTo>
                  <a:lnTo>
                    <a:pt x="5292" y="2944"/>
                  </a:lnTo>
                  <a:cubicBezTo>
                    <a:pt x="5311" y="2982"/>
                    <a:pt x="5367" y="3000"/>
                    <a:pt x="5423" y="3000"/>
                  </a:cubicBezTo>
                  <a:cubicBezTo>
                    <a:pt x="5460" y="3000"/>
                    <a:pt x="5517" y="2982"/>
                    <a:pt x="5554" y="2944"/>
                  </a:cubicBezTo>
                  <a:cubicBezTo>
                    <a:pt x="5629" y="2869"/>
                    <a:pt x="5629" y="2738"/>
                    <a:pt x="5554" y="2663"/>
                  </a:cubicBezTo>
                  <a:lnTo>
                    <a:pt x="5460" y="2589"/>
                  </a:lnTo>
                  <a:lnTo>
                    <a:pt x="5741" y="2308"/>
                  </a:lnTo>
                  <a:lnTo>
                    <a:pt x="6771" y="2139"/>
                  </a:lnTo>
                  <a:cubicBezTo>
                    <a:pt x="6864" y="2121"/>
                    <a:pt x="6939" y="2027"/>
                    <a:pt x="6920" y="1933"/>
                  </a:cubicBezTo>
                  <a:cubicBezTo>
                    <a:pt x="6903" y="1833"/>
                    <a:pt x="6826" y="1762"/>
                    <a:pt x="6730" y="1762"/>
                  </a:cubicBezTo>
                  <a:cubicBezTo>
                    <a:pt x="6719" y="1762"/>
                    <a:pt x="6707" y="1763"/>
                    <a:pt x="6696" y="1765"/>
                  </a:cubicBezTo>
                  <a:lnTo>
                    <a:pt x="6153" y="1859"/>
                  </a:lnTo>
                  <a:lnTo>
                    <a:pt x="6153" y="1859"/>
                  </a:lnTo>
                  <a:lnTo>
                    <a:pt x="6658" y="1335"/>
                  </a:lnTo>
                  <a:cubicBezTo>
                    <a:pt x="6787" y="1192"/>
                    <a:pt x="6654" y="1016"/>
                    <a:pt x="6508" y="1016"/>
                  </a:cubicBezTo>
                  <a:cubicBezTo>
                    <a:pt x="6463" y="1016"/>
                    <a:pt x="6417" y="1033"/>
                    <a:pt x="6377" y="1072"/>
                  </a:cubicBezTo>
                  <a:lnTo>
                    <a:pt x="5891" y="1597"/>
                  </a:lnTo>
                  <a:lnTo>
                    <a:pt x="5947" y="1054"/>
                  </a:lnTo>
                  <a:cubicBezTo>
                    <a:pt x="5947" y="941"/>
                    <a:pt x="5872" y="848"/>
                    <a:pt x="5779" y="848"/>
                  </a:cubicBezTo>
                  <a:cubicBezTo>
                    <a:pt x="5767" y="846"/>
                    <a:pt x="5756" y="845"/>
                    <a:pt x="5744" y="845"/>
                  </a:cubicBezTo>
                  <a:cubicBezTo>
                    <a:pt x="5648" y="845"/>
                    <a:pt x="5573" y="916"/>
                    <a:pt x="5573" y="1016"/>
                  </a:cubicBezTo>
                  <a:lnTo>
                    <a:pt x="5460" y="2046"/>
                  </a:lnTo>
                  <a:lnTo>
                    <a:pt x="5180" y="2326"/>
                  </a:lnTo>
                  <a:lnTo>
                    <a:pt x="5086" y="2233"/>
                  </a:lnTo>
                  <a:cubicBezTo>
                    <a:pt x="5044" y="2195"/>
                    <a:pt x="4997" y="2179"/>
                    <a:pt x="4953" y="2179"/>
                  </a:cubicBezTo>
                  <a:cubicBezTo>
                    <a:pt x="4803" y="2179"/>
                    <a:pt x="4679" y="2365"/>
                    <a:pt x="4824" y="2495"/>
                  </a:cubicBezTo>
                  <a:lnTo>
                    <a:pt x="4918" y="2607"/>
                  </a:lnTo>
                  <a:lnTo>
                    <a:pt x="4431" y="3131"/>
                  </a:lnTo>
                  <a:cubicBezTo>
                    <a:pt x="4337" y="3075"/>
                    <a:pt x="4244" y="3038"/>
                    <a:pt x="4150" y="3019"/>
                  </a:cubicBezTo>
                  <a:lnTo>
                    <a:pt x="4150" y="2289"/>
                  </a:lnTo>
                  <a:lnTo>
                    <a:pt x="4263" y="2289"/>
                  </a:lnTo>
                  <a:cubicBezTo>
                    <a:pt x="4274" y="2291"/>
                    <a:pt x="4285" y="2291"/>
                    <a:pt x="4295" y="2291"/>
                  </a:cubicBezTo>
                  <a:cubicBezTo>
                    <a:pt x="4532" y="2291"/>
                    <a:pt x="4532" y="1912"/>
                    <a:pt x="4295" y="1912"/>
                  </a:cubicBezTo>
                  <a:cubicBezTo>
                    <a:pt x="4285" y="1912"/>
                    <a:pt x="4274" y="1913"/>
                    <a:pt x="4263" y="1915"/>
                  </a:cubicBezTo>
                  <a:lnTo>
                    <a:pt x="4150" y="1915"/>
                  </a:lnTo>
                  <a:lnTo>
                    <a:pt x="4150" y="1522"/>
                  </a:lnTo>
                  <a:lnTo>
                    <a:pt x="4787" y="698"/>
                  </a:lnTo>
                  <a:cubicBezTo>
                    <a:pt x="4894" y="550"/>
                    <a:pt x="4769" y="392"/>
                    <a:pt x="4635" y="392"/>
                  </a:cubicBezTo>
                  <a:cubicBezTo>
                    <a:pt x="4583" y="392"/>
                    <a:pt x="4529" y="416"/>
                    <a:pt x="4487" y="474"/>
                  </a:cubicBezTo>
                  <a:lnTo>
                    <a:pt x="4150" y="923"/>
                  </a:lnTo>
                  <a:lnTo>
                    <a:pt x="4150" y="212"/>
                  </a:lnTo>
                  <a:cubicBezTo>
                    <a:pt x="4169" y="71"/>
                    <a:pt x="4066" y="1"/>
                    <a:pt x="39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05;p79">
              <a:extLst>
                <a:ext uri="{FF2B5EF4-FFF2-40B4-BE49-F238E27FC236}">
                  <a16:creationId xmlns:a16="http://schemas.microsoft.com/office/drawing/2014/main" id="{B8050822-1244-45EE-BBB9-B85936A41823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6;p79">
              <a:extLst>
                <a:ext uri="{FF2B5EF4-FFF2-40B4-BE49-F238E27FC236}">
                  <a16:creationId xmlns:a16="http://schemas.microsoft.com/office/drawing/2014/main" id="{2C864122-9207-497E-9036-2C1AF9CBCEEF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07;p79">
              <a:extLst>
                <a:ext uri="{FF2B5EF4-FFF2-40B4-BE49-F238E27FC236}">
                  <a16:creationId xmlns:a16="http://schemas.microsoft.com/office/drawing/2014/main" id="{4048B719-89C9-47CE-8A73-2E35015E84FF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08;p79">
              <a:extLst>
                <a:ext uri="{FF2B5EF4-FFF2-40B4-BE49-F238E27FC236}">
                  <a16:creationId xmlns:a16="http://schemas.microsoft.com/office/drawing/2014/main" id="{AF6C3DD0-C0F5-461A-B6BD-DE158D68E4E4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09;p79">
              <a:extLst>
                <a:ext uri="{FF2B5EF4-FFF2-40B4-BE49-F238E27FC236}">
                  <a16:creationId xmlns:a16="http://schemas.microsoft.com/office/drawing/2014/main" id="{82696685-A7C4-4D07-98A5-44844C7741EF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10;p79">
              <a:extLst>
                <a:ext uri="{FF2B5EF4-FFF2-40B4-BE49-F238E27FC236}">
                  <a16:creationId xmlns:a16="http://schemas.microsoft.com/office/drawing/2014/main" id="{9EA42680-2788-4DCB-8932-61B82E68CEA5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11;p79">
              <a:extLst>
                <a:ext uri="{FF2B5EF4-FFF2-40B4-BE49-F238E27FC236}">
                  <a16:creationId xmlns:a16="http://schemas.microsoft.com/office/drawing/2014/main" id="{D2F48D48-7573-45FF-A50E-AF73496A37E2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12;p79">
              <a:extLst>
                <a:ext uri="{FF2B5EF4-FFF2-40B4-BE49-F238E27FC236}">
                  <a16:creationId xmlns:a16="http://schemas.microsoft.com/office/drawing/2014/main" id="{EFAAEBC6-DB08-4D3C-8CC0-53C8C3A5BAA0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13;p79">
              <a:extLst>
                <a:ext uri="{FF2B5EF4-FFF2-40B4-BE49-F238E27FC236}">
                  <a16:creationId xmlns:a16="http://schemas.microsoft.com/office/drawing/2014/main" id="{E60692AA-A62C-4C10-9B1A-1C90590D585E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14;p79">
              <a:extLst>
                <a:ext uri="{FF2B5EF4-FFF2-40B4-BE49-F238E27FC236}">
                  <a16:creationId xmlns:a16="http://schemas.microsoft.com/office/drawing/2014/main" id="{F8EEC3F4-552E-47C9-8D58-1FF5C7DD8AF2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15;p79">
              <a:extLst>
                <a:ext uri="{FF2B5EF4-FFF2-40B4-BE49-F238E27FC236}">
                  <a16:creationId xmlns:a16="http://schemas.microsoft.com/office/drawing/2014/main" id="{22578585-45E8-44CF-AB24-289917AAE102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16;p79">
              <a:extLst>
                <a:ext uri="{FF2B5EF4-FFF2-40B4-BE49-F238E27FC236}">
                  <a16:creationId xmlns:a16="http://schemas.microsoft.com/office/drawing/2014/main" id="{D4A1B65C-9A41-40A1-B8E9-C52A39369B1C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17;p79">
              <a:extLst>
                <a:ext uri="{FF2B5EF4-FFF2-40B4-BE49-F238E27FC236}">
                  <a16:creationId xmlns:a16="http://schemas.microsoft.com/office/drawing/2014/main" id="{87AA329B-EAD2-467B-B59C-C56C79FE075F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18;p79">
              <a:extLst>
                <a:ext uri="{FF2B5EF4-FFF2-40B4-BE49-F238E27FC236}">
                  <a16:creationId xmlns:a16="http://schemas.microsoft.com/office/drawing/2014/main" id="{02DD5C07-D956-4F06-8D31-9E77358E5F1C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19;p79">
              <a:extLst>
                <a:ext uri="{FF2B5EF4-FFF2-40B4-BE49-F238E27FC236}">
                  <a16:creationId xmlns:a16="http://schemas.microsoft.com/office/drawing/2014/main" id="{1ACD998C-FD6B-44C3-9B61-E7331A5EF794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0;p79">
              <a:extLst>
                <a:ext uri="{FF2B5EF4-FFF2-40B4-BE49-F238E27FC236}">
                  <a16:creationId xmlns:a16="http://schemas.microsoft.com/office/drawing/2014/main" id="{E862F595-85F5-4FD1-8231-4CF9740DF8E6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21;p79">
              <a:extLst>
                <a:ext uri="{FF2B5EF4-FFF2-40B4-BE49-F238E27FC236}">
                  <a16:creationId xmlns:a16="http://schemas.microsoft.com/office/drawing/2014/main" id="{412420D4-ACC9-4DAB-9DFD-963A6EA944EB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22;p79">
              <a:extLst>
                <a:ext uri="{FF2B5EF4-FFF2-40B4-BE49-F238E27FC236}">
                  <a16:creationId xmlns:a16="http://schemas.microsoft.com/office/drawing/2014/main" id="{3B21864C-6192-4D80-AFB9-F7C9A73C5D5B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23;p79">
              <a:extLst>
                <a:ext uri="{FF2B5EF4-FFF2-40B4-BE49-F238E27FC236}">
                  <a16:creationId xmlns:a16="http://schemas.microsoft.com/office/drawing/2014/main" id="{9D64C820-3505-454A-89CF-F7FE4C109265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24;p79">
              <a:extLst>
                <a:ext uri="{FF2B5EF4-FFF2-40B4-BE49-F238E27FC236}">
                  <a16:creationId xmlns:a16="http://schemas.microsoft.com/office/drawing/2014/main" id="{AA0EF7B5-BA95-4510-BC30-5CC0753E72F7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25;p79">
              <a:extLst>
                <a:ext uri="{FF2B5EF4-FFF2-40B4-BE49-F238E27FC236}">
                  <a16:creationId xmlns:a16="http://schemas.microsoft.com/office/drawing/2014/main" id="{ECB3B30D-50AD-416D-8859-FF73B0E96EE7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26;p79">
              <a:extLst>
                <a:ext uri="{FF2B5EF4-FFF2-40B4-BE49-F238E27FC236}">
                  <a16:creationId xmlns:a16="http://schemas.microsoft.com/office/drawing/2014/main" id="{66247A40-4BE5-4BC2-A5D8-38C9BC8602FF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27;p79">
              <a:extLst>
                <a:ext uri="{FF2B5EF4-FFF2-40B4-BE49-F238E27FC236}">
                  <a16:creationId xmlns:a16="http://schemas.microsoft.com/office/drawing/2014/main" id="{A8498EF5-A8B3-4BE2-8440-39E6038BC348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28;p79">
              <a:extLst>
                <a:ext uri="{FF2B5EF4-FFF2-40B4-BE49-F238E27FC236}">
                  <a16:creationId xmlns:a16="http://schemas.microsoft.com/office/drawing/2014/main" id="{F56F8978-9048-4E08-BCA0-2305652AFFED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29;p79">
              <a:extLst>
                <a:ext uri="{FF2B5EF4-FFF2-40B4-BE49-F238E27FC236}">
                  <a16:creationId xmlns:a16="http://schemas.microsoft.com/office/drawing/2014/main" id="{10B48434-29F8-49B8-A8F4-C0AADFB634E1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30;p79">
              <a:extLst>
                <a:ext uri="{FF2B5EF4-FFF2-40B4-BE49-F238E27FC236}">
                  <a16:creationId xmlns:a16="http://schemas.microsoft.com/office/drawing/2014/main" id="{BE124F89-8A6B-4566-953C-12D209BF8EF6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31;p79">
              <a:extLst>
                <a:ext uri="{FF2B5EF4-FFF2-40B4-BE49-F238E27FC236}">
                  <a16:creationId xmlns:a16="http://schemas.microsoft.com/office/drawing/2014/main" id="{8AA657D1-3350-479D-8380-5D25F5AC79E4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32;p79">
              <a:extLst>
                <a:ext uri="{FF2B5EF4-FFF2-40B4-BE49-F238E27FC236}">
                  <a16:creationId xmlns:a16="http://schemas.microsoft.com/office/drawing/2014/main" id="{09A3E95D-E72C-4D7C-A08D-3081B8E27613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33;p79">
              <a:extLst>
                <a:ext uri="{FF2B5EF4-FFF2-40B4-BE49-F238E27FC236}">
                  <a16:creationId xmlns:a16="http://schemas.microsoft.com/office/drawing/2014/main" id="{D8E35A0A-A1FB-407E-A153-35EE3ECE1BAF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34;p79">
              <a:extLst>
                <a:ext uri="{FF2B5EF4-FFF2-40B4-BE49-F238E27FC236}">
                  <a16:creationId xmlns:a16="http://schemas.microsoft.com/office/drawing/2014/main" id="{6AC7763E-FAC5-417B-B056-32963F341CBC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2735;p79">
              <a:extLst>
                <a:ext uri="{FF2B5EF4-FFF2-40B4-BE49-F238E27FC236}">
                  <a16:creationId xmlns:a16="http://schemas.microsoft.com/office/drawing/2014/main" id="{11437C03-8374-494E-9292-ACC9A0242D73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36;p79">
              <a:extLst>
                <a:ext uri="{FF2B5EF4-FFF2-40B4-BE49-F238E27FC236}">
                  <a16:creationId xmlns:a16="http://schemas.microsoft.com/office/drawing/2014/main" id="{0A2A0FCA-6724-410C-899E-6A8F35308FA0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12737;p79">
              <a:extLst>
                <a:ext uri="{FF2B5EF4-FFF2-40B4-BE49-F238E27FC236}">
                  <a16:creationId xmlns:a16="http://schemas.microsoft.com/office/drawing/2014/main" id="{BD680383-01E9-4F33-B20C-2396F69161E7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8;p79">
              <a:extLst>
                <a:ext uri="{FF2B5EF4-FFF2-40B4-BE49-F238E27FC236}">
                  <a16:creationId xmlns:a16="http://schemas.microsoft.com/office/drawing/2014/main" id="{87088DB7-267C-4A3F-ADAB-E1496DCDC1BE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39;p79">
              <a:extLst>
                <a:ext uri="{FF2B5EF4-FFF2-40B4-BE49-F238E27FC236}">
                  <a16:creationId xmlns:a16="http://schemas.microsoft.com/office/drawing/2014/main" id="{A1221733-2248-4392-A98B-3FF07992A182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40;p79">
              <a:extLst>
                <a:ext uri="{FF2B5EF4-FFF2-40B4-BE49-F238E27FC236}">
                  <a16:creationId xmlns:a16="http://schemas.microsoft.com/office/drawing/2014/main" id="{0E83D363-02D0-4717-A68F-CA51F66F44D3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41;p79">
              <a:extLst>
                <a:ext uri="{FF2B5EF4-FFF2-40B4-BE49-F238E27FC236}">
                  <a16:creationId xmlns:a16="http://schemas.microsoft.com/office/drawing/2014/main" id="{CCD17EF6-A24E-4B2F-8AF3-7392A4480914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2742;p79">
              <a:extLst>
                <a:ext uri="{FF2B5EF4-FFF2-40B4-BE49-F238E27FC236}">
                  <a16:creationId xmlns:a16="http://schemas.microsoft.com/office/drawing/2014/main" id="{73DDE2FB-29FE-4F54-97D4-338EC5A64BD0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743;p79">
              <a:extLst>
                <a:ext uri="{FF2B5EF4-FFF2-40B4-BE49-F238E27FC236}">
                  <a16:creationId xmlns:a16="http://schemas.microsoft.com/office/drawing/2014/main" id="{0B1D9A9A-CC39-4784-8EC8-E9CB1C6AB6D9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44;p79">
              <a:extLst>
                <a:ext uri="{FF2B5EF4-FFF2-40B4-BE49-F238E27FC236}">
                  <a16:creationId xmlns:a16="http://schemas.microsoft.com/office/drawing/2014/main" id="{FB4ED5CC-C3E7-459B-B99F-C3826BC3BB8A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45;p79">
              <a:extLst>
                <a:ext uri="{FF2B5EF4-FFF2-40B4-BE49-F238E27FC236}">
                  <a16:creationId xmlns:a16="http://schemas.microsoft.com/office/drawing/2014/main" id="{E71BAFD5-DC3F-4FB2-940E-262A1495AF43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46;p79">
              <a:extLst>
                <a:ext uri="{FF2B5EF4-FFF2-40B4-BE49-F238E27FC236}">
                  <a16:creationId xmlns:a16="http://schemas.microsoft.com/office/drawing/2014/main" id="{72651D82-3D20-47C1-8E22-37BEB24DF0AB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47;p79">
              <a:extLst>
                <a:ext uri="{FF2B5EF4-FFF2-40B4-BE49-F238E27FC236}">
                  <a16:creationId xmlns:a16="http://schemas.microsoft.com/office/drawing/2014/main" id="{669B5F46-C700-4336-B8B3-907761BB3C57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748;p79">
              <a:extLst>
                <a:ext uri="{FF2B5EF4-FFF2-40B4-BE49-F238E27FC236}">
                  <a16:creationId xmlns:a16="http://schemas.microsoft.com/office/drawing/2014/main" id="{31EFFF93-75B5-478F-A946-780CEB678013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49;p79">
              <a:extLst>
                <a:ext uri="{FF2B5EF4-FFF2-40B4-BE49-F238E27FC236}">
                  <a16:creationId xmlns:a16="http://schemas.microsoft.com/office/drawing/2014/main" id="{C7B8BCF2-5DF3-406A-88E6-2CA4EA108AF0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2750;p79">
              <a:extLst>
                <a:ext uri="{FF2B5EF4-FFF2-40B4-BE49-F238E27FC236}">
                  <a16:creationId xmlns:a16="http://schemas.microsoft.com/office/drawing/2014/main" id="{CC9DDFB1-EBE5-4AD0-83AB-ED7E4FCA8A11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2751;p79">
              <a:extLst>
                <a:ext uri="{FF2B5EF4-FFF2-40B4-BE49-F238E27FC236}">
                  <a16:creationId xmlns:a16="http://schemas.microsoft.com/office/drawing/2014/main" id="{AD4AFA43-DC31-46F3-86F6-863003EB44CD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52;p79">
              <a:extLst>
                <a:ext uri="{FF2B5EF4-FFF2-40B4-BE49-F238E27FC236}">
                  <a16:creationId xmlns:a16="http://schemas.microsoft.com/office/drawing/2014/main" id="{C31BC417-9DDD-4A8D-B8B5-D33F4CE11D10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53;p79">
              <a:extLst>
                <a:ext uri="{FF2B5EF4-FFF2-40B4-BE49-F238E27FC236}">
                  <a16:creationId xmlns:a16="http://schemas.microsoft.com/office/drawing/2014/main" id="{89C21012-B808-4980-956B-760BD9D3D69B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54;p79">
              <a:extLst>
                <a:ext uri="{FF2B5EF4-FFF2-40B4-BE49-F238E27FC236}">
                  <a16:creationId xmlns:a16="http://schemas.microsoft.com/office/drawing/2014/main" id="{ECFA4332-38B5-4AE7-9CFC-0D6C3DE059A5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55;p79">
              <a:extLst>
                <a:ext uri="{FF2B5EF4-FFF2-40B4-BE49-F238E27FC236}">
                  <a16:creationId xmlns:a16="http://schemas.microsoft.com/office/drawing/2014/main" id="{F43EDDAE-5DF4-4475-AFCD-67449315302D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10179;p51">
            <a:extLst>
              <a:ext uri="{FF2B5EF4-FFF2-40B4-BE49-F238E27FC236}">
                <a16:creationId xmlns:a16="http://schemas.microsoft.com/office/drawing/2014/main" id="{D80E06FE-5328-4A4D-89E2-534E67D3C318}"/>
              </a:ext>
            </a:extLst>
          </p:cNvPr>
          <p:cNvGrpSpPr/>
          <p:nvPr/>
        </p:nvGrpSpPr>
        <p:grpSpPr>
          <a:xfrm>
            <a:off x="9431686" y="2262145"/>
            <a:ext cx="1941425" cy="1971871"/>
            <a:chOff x="3601288" y="512975"/>
            <a:chExt cx="1941425" cy="1971871"/>
          </a:xfrm>
        </p:grpSpPr>
        <p:grpSp>
          <p:nvGrpSpPr>
            <p:cNvPr id="91" name="Google Shape;10180;p51">
              <a:extLst>
                <a:ext uri="{FF2B5EF4-FFF2-40B4-BE49-F238E27FC236}">
                  <a16:creationId xmlns:a16="http://schemas.microsoft.com/office/drawing/2014/main" id="{DBCFC71A-30FF-4ED5-BB83-D66B49999496}"/>
                </a:ext>
              </a:extLst>
            </p:cNvPr>
            <p:cNvGrpSpPr/>
            <p:nvPr/>
          </p:nvGrpSpPr>
          <p:grpSpPr>
            <a:xfrm>
              <a:off x="3601288" y="512975"/>
              <a:ext cx="1941425" cy="528725"/>
              <a:chOff x="6169425" y="1585875"/>
              <a:chExt cx="1941425" cy="528725"/>
            </a:xfrm>
          </p:grpSpPr>
          <p:sp>
            <p:nvSpPr>
              <p:cNvPr id="97" name="Google Shape;10181;p51">
                <a:extLst>
                  <a:ext uri="{FF2B5EF4-FFF2-40B4-BE49-F238E27FC236}">
                    <a16:creationId xmlns:a16="http://schemas.microsoft.com/office/drawing/2014/main" id="{519493BD-4B6E-4C71-AA21-D5CD5CC2363E}"/>
                  </a:ext>
                </a:extLst>
              </p:cNvPr>
              <p:cNvSpPr/>
              <p:nvPr/>
            </p:nvSpPr>
            <p:spPr>
              <a:xfrm>
                <a:off x="6169425" y="1585875"/>
                <a:ext cx="1941425" cy="528725"/>
              </a:xfrm>
              <a:custGeom>
                <a:avLst/>
                <a:gdLst/>
                <a:ahLst/>
                <a:cxnLst/>
                <a:rect l="l" t="t" r="r" b="b"/>
                <a:pathLst>
                  <a:path w="77657" h="21149" extrusionOk="0">
                    <a:moveTo>
                      <a:pt x="77323" y="10842"/>
                    </a:moveTo>
                    <a:cubicBezTo>
                      <a:pt x="76822" y="10675"/>
                      <a:pt x="76322" y="10475"/>
                      <a:pt x="75822" y="10341"/>
                    </a:cubicBezTo>
                    <a:cubicBezTo>
                      <a:pt x="75455" y="10275"/>
                      <a:pt x="75088" y="10141"/>
                      <a:pt x="74754" y="10008"/>
                    </a:cubicBezTo>
                    <a:cubicBezTo>
                      <a:pt x="74354" y="9841"/>
                      <a:pt x="74320" y="9707"/>
                      <a:pt x="74621" y="9407"/>
                    </a:cubicBezTo>
                    <a:cubicBezTo>
                      <a:pt x="75054" y="9007"/>
                      <a:pt x="75455" y="8507"/>
                      <a:pt x="75755" y="8006"/>
                    </a:cubicBezTo>
                    <a:cubicBezTo>
                      <a:pt x="76022" y="7473"/>
                      <a:pt x="76255" y="6905"/>
                      <a:pt x="76522" y="6372"/>
                    </a:cubicBezTo>
                    <a:cubicBezTo>
                      <a:pt x="76522" y="6338"/>
                      <a:pt x="76555" y="6272"/>
                      <a:pt x="76555" y="6238"/>
                    </a:cubicBezTo>
                    <a:cubicBezTo>
                      <a:pt x="76589" y="6138"/>
                      <a:pt x="76555" y="6038"/>
                      <a:pt x="76489" y="5971"/>
                    </a:cubicBezTo>
                    <a:cubicBezTo>
                      <a:pt x="76422" y="5905"/>
                      <a:pt x="76289" y="5905"/>
                      <a:pt x="76222" y="5971"/>
                    </a:cubicBezTo>
                    <a:cubicBezTo>
                      <a:pt x="76088" y="6072"/>
                      <a:pt x="75922" y="6138"/>
                      <a:pt x="75755" y="6238"/>
                    </a:cubicBezTo>
                    <a:cubicBezTo>
                      <a:pt x="74554" y="7139"/>
                      <a:pt x="73086" y="7506"/>
                      <a:pt x="71585" y="7339"/>
                    </a:cubicBezTo>
                    <a:cubicBezTo>
                      <a:pt x="71051" y="7306"/>
                      <a:pt x="70518" y="7139"/>
                      <a:pt x="70017" y="6872"/>
                    </a:cubicBezTo>
                    <a:cubicBezTo>
                      <a:pt x="69450" y="6539"/>
                      <a:pt x="69017" y="6038"/>
                      <a:pt x="68750" y="5438"/>
                    </a:cubicBezTo>
                    <a:cubicBezTo>
                      <a:pt x="68416" y="4804"/>
                      <a:pt x="67949" y="4204"/>
                      <a:pt x="67382" y="3737"/>
                    </a:cubicBezTo>
                    <a:cubicBezTo>
                      <a:pt x="66148" y="2769"/>
                      <a:pt x="64480" y="2569"/>
                      <a:pt x="63046" y="3169"/>
                    </a:cubicBezTo>
                    <a:cubicBezTo>
                      <a:pt x="61511" y="3803"/>
                      <a:pt x="60144" y="4837"/>
                      <a:pt x="59143" y="6172"/>
                    </a:cubicBezTo>
                    <a:cubicBezTo>
                      <a:pt x="58676" y="6739"/>
                      <a:pt x="58309" y="7406"/>
                      <a:pt x="58075" y="8106"/>
                    </a:cubicBezTo>
                    <a:cubicBezTo>
                      <a:pt x="58075" y="8173"/>
                      <a:pt x="58042" y="8240"/>
                      <a:pt x="58009" y="8273"/>
                    </a:cubicBezTo>
                    <a:cubicBezTo>
                      <a:pt x="57942" y="8273"/>
                      <a:pt x="57909" y="8206"/>
                      <a:pt x="57875" y="8140"/>
                    </a:cubicBezTo>
                    <a:cubicBezTo>
                      <a:pt x="57575" y="7739"/>
                      <a:pt x="57275" y="7306"/>
                      <a:pt x="57008" y="6905"/>
                    </a:cubicBezTo>
                    <a:cubicBezTo>
                      <a:pt x="56107" y="5605"/>
                      <a:pt x="55307" y="4270"/>
                      <a:pt x="54373" y="3003"/>
                    </a:cubicBezTo>
                    <a:cubicBezTo>
                      <a:pt x="54173" y="2736"/>
                      <a:pt x="54006" y="2469"/>
                      <a:pt x="53872" y="2202"/>
                    </a:cubicBezTo>
                    <a:cubicBezTo>
                      <a:pt x="53639" y="1735"/>
                      <a:pt x="53239" y="1402"/>
                      <a:pt x="52738" y="1201"/>
                    </a:cubicBezTo>
                    <a:cubicBezTo>
                      <a:pt x="51771" y="834"/>
                      <a:pt x="50704" y="834"/>
                      <a:pt x="49736" y="1201"/>
                    </a:cubicBezTo>
                    <a:cubicBezTo>
                      <a:pt x="48435" y="1702"/>
                      <a:pt x="47268" y="2469"/>
                      <a:pt x="46300" y="3470"/>
                    </a:cubicBezTo>
                    <a:cubicBezTo>
                      <a:pt x="45033" y="4671"/>
                      <a:pt x="43899" y="5971"/>
                      <a:pt x="42865" y="7406"/>
                    </a:cubicBezTo>
                    <a:cubicBezTo>
                      <a:pt x="42131" y="8407"/>
                      <a:pt x="41397" y="9441"/>
                      <a:pt x="40730" y="10508"/>
                    </a:cubicBezTo>
                    <a:cubicBezTo>
                      <a:pt x="39796" y="12009"/>
                      <a:pt x="39029" y="13610"/>
                      <a:pt x="38161" y="15145"/>
                    </a:cubicBezTo>
                    <a:cubicBezTo>
                      <a:pt x="37994" y="15478"/>
                      <a:pt x="37828" y="15778"/>
                      <a:pt x="37661" y="16112"/>
                    </a:cubicBezTo>
                    <a:cubicBezTo>
                      <a:pt x="37694" y="15912"/>
                      <a:pt x="37661" y="15712"/>
                      <a:pt x="37661" y="15512"/>
                    </a:cubicBezTo>
                    <a:cubicBezTo>
                      <a:pt x="37728" y="14277"/>
                      <a:pt x="37861" y="13010"/>
                      <a:pt x="37794" y="11776"/>
                    </a:cubicBezTo>
                    <a:cubicBezTo>
                      <a:pt x="37728" y="10575"/>
                      <a:pt x="37594" y="9374"/>
                      <a:pt x="37394" y="8173"/>
                    </a:cubicBezTo>
                    <a:cubicBezTo>
                      <a:pt x="37060" y="6405"/>
                      <a:pt x="36427" y="4737"/>
                      <a:pt x="35526" y="3169"/>
                    </a:cubicBezTo>
                    <a:cubicBezTo>
                      <a:pt x="34959" y="2135"/>
                      <a:pt x="34225" y="1201"/>
                      <a:pt x="33324" y="468"/>
                    </a:cubicBezTo>
                    <a:cubicBezTo>
                      <a:pt x="33124" y="301"/>
                      <a:pt x="32924" y="167"/>
                      <a:pt x="32724" y="67"/>
                    </a:cubicBezTo>
                    <a:cubicBezTo>
                      <a:pt x="32557" y="1"/>
                      <a:pt x="32357" y="34"/>
                      <a:pt x="32224" y="134"/>
                    </a:cubicBezTo>
                    <a:cubicBezTo>
                      <a:pt x="32024" y="301"/>
                      <a:pt x="31790" y="468"/>
                      <a:pt x="31557" y="668"/>
                    </a:cubicBezTo>
                    <a:cubicBezTo>
                      <a:pt x="30222" y="1735"/>
                      <a:pt x="28821" y="2702"/>
                      <a:pt x="27387" y="3603"/>
                    </a:cubicBezTo>
                    <a:cubicBezTo>
                      <a:pt x="26553" y="4170"/>
                      <a:pt x="25719" y="4704"/>
                      <a:pt x="24885" y="5271"/>
                    </a:cubicBezTo>
                    <a:cubicBezTo>
                      <a:pt x="24518" y="5538"/>
                      <a:pt x="24285" y="5971"/>
                      <a:pt x="24285" y="6438"/>
                    </a:cubicBezTo>
                    <a:cubicBezTo>
                      <a:pt x="24251" y="7172"/>
                      <a:pt x="24351" y="7940"/>
                      <a:pt x="24585" y="8640"/>
                    </a:cubicBezTo>
                    <a:cubicBezTo>
                      <a:pt x="25152" y="10441"/>
                      <a:pt x="26053" y="12143"/>
                      <a:pt x="27253" y="13677"/>
                    </a:cubicBezTo>
                    <a:cubicBezTo>
                      <a:pt x="27287" y="13710"/>
                      <a:pt x="27354" y="13744"/>
                      <a:pt x="27320" y="13777"/>
                    </a:cubicBezTo>
                    <a:cubicBezTo>
                      <a:pt x="27053" y="13844"/>
                      <a:pt x="26820" y="13944"/>
                      <a:pt x="26586" y="13977"/>
                    </a:cubicBezTo>
                    <a:cubicBezTo>
                      <a:pt x="26253" y="14077"/>
                      <a:pt x="25953" y="14111"/>
                      <a:pt x="25652" y="14144"/>
                    </a:cubicBezTo>
                    <a:cubicBezTo>
                      <a:pt x="24218" y="14144"/>
                      <a:pt x="22850" y="13777"/>
                      <a:pt x="21649" y="13010"/>
                    </a:cubicBezTo>
                    <a:cubicBezTo>
                      <a:pt x="20615" y="12376"/>
                      <a:pt x="19648" y="11642"/>
                      <a:pt x="18647" y="10942"/>
                    </a:cubicBezTo>
                    <a:cubicBezTo>
                      <a:pt x="16546" y="9374"/>
                      <a:pt x="14211" y="8173"/>
                      <a:pt x="11742" y="7406"/>
                    </a:cubicBezTo>
                    <a:cubicBezTo>
                      <a:pt x="10275" y="6905"/>
                      <a:pt x="8707" y="6672"/>
                      <a:pt x="7172" y="6772"/>
                    </a:cubicBezTo>
                    <a:cubicBezTo>
                      <a:pt x="6072" y="6872"/>
                      <a:pt x="5004" y="7139"/>
                      <a:pt x="4037" y="7606"/>
                    </a:cubicBezTo>
                    <a:cubicBezTo>
                      <a:pt x="2869" y="8140"/>
                      <a:pt x="1835" y="8874"/>
                      <a:pt x="735" y="9541"/>
                    </a:cubicBezTo>
                    <a:cubicBezTo>
                      <a:pt x="568" y="9641"/>
                      <a:pt x="368" y="9741"/>
                      <a:pt x="167" y="9874"/>
                    </a:cubicBezTo>
                    <a:cubicBezTo>
                      <a:pt x="101" y="9908"/>
                      <a:pt x="1" y="9974"/>
                      <a:pt x="34" y="10108"/>
                    </a:cubicBezTo>
                    <a:cubicBezTo>
                      <a:pt x="67" y="10208"/>
                      <a:pt x="167" y="10241"/>
                      <a:pt x="301" y="10275"/>
                    </a:cubicBezTo>
                    <a:lnTo>
                      <a:pt x="401" y="10275"/>
                    </a:lnTo>
                    <a:cubicBezTo>
                      <a:pt x="1168" y="10275"/>
                      <a:pt x="1902" y="10375"/>
                      <a:pt x="2669" y="10475"/>
                    </a:cubicBezTo>
                    <a:cubicBezTo>
                      <a:pt x="2936" y="10475"/>
                      <a:pt x="2969" y="10541"/>
                      <a:pt x="2869" y="10775"/>
                    </a:cubicBezTo>
                    <a:cubicBezTo>
                      <a:pt x="2569" y="11509"/>
                      <a:pt x="2202" y="12209"/>
                      <a:pt x="1769" y="12843"/>
                    </a:cubicBezTo>
                    <a:cubicBezTo>
                      <a:pt x="1535" y="13177"/>
                      <a:pt x="1268" y="13477"/>
                      <a:pt x="1035" y="13810"/>
                    </a:cubicBezTo>
                    <a:cubicBezTo>
                      <a:pt x="968" y="13910"/>
                      <a:pt x="901" y="14044"/>
                      <a:pt x="1001" y="14177"/>
                    </a:cubicBezTo>
                    <a:cubicBezTo>
                      <a:pt x="1068" y="14311"/>
                      <a:pt x="1235" y="14344"/>
                      <a:pt x="1368" y="14311"/>
                    </a:cubicBezTo>
                    <a:cubicBezTo>
                      <a:pt x="1535" y="14311"/>
                      <a:pt x="1702" y="14244"/>
                      <a:pt x="1869" y="14211"/>
                    </a:cubicBezTo>
                    <a:cubicBezTo>
                      <a:pt x="3136" y="13810"/>
                      <a:pt x="4437" y="13544"/>
                      <a:pt x="5771" y="13410"/>
                    </a:cubicBezTo>
                    <a:cubicBezTo>
                      <a:pt x="6872" y="13310"/>
                      <a:pt x="7940" y="13343"/>
                      <a:pt x="9007" y="13477"/>
                    </a:cubicBezTo>
                    <a:cubicBezTo>
                      <a:pt x="10642" y="13744"/>
                      <a:pt x="12243" y="14244"/>
                      <a:pt x="13744" y="14978"/>
                    </a:cubicBezTo>
                    <a:cubicBezTo>
                      <a:pt x="14678" y="15412"/>
                      <a:pt x="15645" y="15778"/>
                      <a:pt x="16646" y="16045"/>
                    </a:cubicBezTo>
                    <a:cubicBezTo>
                      <a:pt x="18781" y="16679"/>
                      <a:pt x="20949" y="16813"/>
                      <a:pt x="23117" y="16979"/>
                    </a:cubicBezTo>
                    <a:cubicBezTo>
                      <a:pt x="24118" y="17046"/>
                      <a:pt x="25119" y="17046"/>
                      <a:pt x="26153" y="17013"/>
                    </a:cubicBezTo>
                    <a:cubicBezTo>
                      <a:pt x="26620" y="17013"/>
                      <a:pt x="27120" y="16979"/>
                      <a:pt x="27587" y="16879"/>
                    </a:cubicBezTo>
                    <a:cubicBezTo>
                      <a:pt x="28121" y="16779"/>
                      <a:pt x="28621" y="16546"/>
                      <a:pt x="29055" y="16212"/>
                    </a:cubicBezTo>
                    <a:cubicBezTo>
                      <a:pt x="29155" y="16145"/>
                      <a:pt x="29255" y="16012"/>
                      <a:pt x="29155" y="15879"/>
                    </a:cubicBezTo>
                    <a:cubicBezTo>
                      <a:pt x="29021" y="15745"/>
                      <a:pt x="28921" y="15879"/>
                      <a:pt x="28821" y="15945"/>
                    </a:cubicBezTo>
                    <a:cubicBezTo>
                      <a:pt x="28621" y="16112"/>
                      <a:pt x="28421" y="16279"/>
                      <a:pt x="28187" y="16379"/>
                    </a:cubicBezTo>
                    <a:cubicBezTo>
                      <a:pt x="27454" y="16612"/>
                      <a:pt x="26686" y="16746"/>
                      <a:pt x="25886" y="16712"/>
                    </a:cubicBezTo>
                    <a:cubicBezTo>
                      <a:pt x="24718" y="16746"/>
                      <a:pt x="23551" y="16712"/>
                      <a:pt x="22417" y="16579"/>
                    </a:cubicBezTo>
                    <a:cubicBezTo>
                      <a:pt x="21516" y="16512"/>
                      <a:pt x="20582" y="16446"/>
                      <a:pt x="19681" y="16346"/>
                    </a:cubicBezTo>
                    <a:cubicBezTo>
                      <a:pt x="17713" y="16079"/>
                      <a:pt x="15779" y="15545"/>
                      <a:pt x="13977" y="14711"/>
                    </a:cubicBezTo>
                    <a:cubicBezTo>
                      <a:pt x="12076" y="13777"/>
                      <a:pt x="10041" y="13210"/>
                      <a:pt x="7906" y="13043"/>
                    </a:cubicBezTo>
                    <a:cubicBezTo>
                      <a:pt x="7172" y="13010"/>
                      <a:pt x="6405" y="13010"/>
                      <a:pt x="5671" y="13077"/>
                    </a:cubicBezTo>
                    <a:cubicBezTo>
                      <a:pt x="4437" y="13210"/>
                      <a:pt x="3236" y="13443"/>
                      <a:pt x="2069" y="13810"/>
                    </a:cubicBezTo>
                    <a:cubicBezTo>
                      <a:pt x="1869" y="13910"/>
                      <a:pt x="1635" y="13944"/>
                      <a:pt x="1435" y="13977"/>
                    </a:cubicBezTo>
                    <a:cubicBezTo>
                      <a:pt x="1468" y="13877"/>
                      <a:pt x="1502" y="13777"/>
                      <a:pt x="1568" y="13710"/>
                    </a:cubicBezTo>
                    <a:cubicBezTo>
                      <a:pt x="1835" y="13343"/>
                      <a:pt x="2136" y="12976"/>
                      <a:pt x="2369" y="12610"/>
                    </a:cubicBezTo>
                    <a:cubicBezTo>
                      <a:pt x="2736" y="12009"/>
                      <a:pt x="3036" y="11375"/>
                      <a:pt x="3270" y="10708"/>
                    </a:cubicBezTo>
                    <a:cubicBezTo>
                      <a:pt x="3370" y="10375"/>
                      <a:pt x="3270" y="10241"/>
                      <a:pt x="2969" y="10174"/>
                    </a:cubicBezTo>
                    <a:cubicBezTo>
                      <a:pt x="2603" y="10108"/>
                      <a:pt x="2236" y="10074"/>
                      <a:pt x="1869" y="10041"/>
                    </a:cubicBezTo>
                    <a:lnTo>
                      <a:pt x="768" y="9908"/>
                    </a:lnTo>
                    <a:cubicBezTo>
                      <a:pt x="1202" y="9674"/>
                      <a:pt x="1602" y="9441"/>
                      <a:pt x="1969" y="9207"/>
                    </a:cubicBezTo>
                    <a:cubicBezTo>
                      <a:pt x="2769" y="8673"/>
                      <a:pt x="3603" y="8206"/>
                      <a:pt x="4471" y="7806"/>
                    </a:cubicBezTo>
                    <a:cubicBezTo>
                      <a:pt x="5605" y="7306"/>
                      <a:pt x="6806" y="7072"/>
                      <a:pt x="8040" y="7072"/>
                    </a:cubicBezTo>
                    <a:cubicBezTo>
                      <a:pt x="9007" y="7106"/>
                      <a:pt x="9974" y="7239"/>
                      <a:pt x="10908" y="7506"/>
                    </a:cubicBezTo>
                    <a:cubicBezTo>
                      <a:pt x="13677" y="8273"/>
                      <a:pt x="16279" y="9574"/>
                      <a:pt x="18581" y="11275"/>
                    </a:cubicBezTo>
                    <a:cubicBezTo>
                      <a:pt x="19648" y="12109"/>
                      <a:pt x="20782" y="12876"/>
                      <a:pt x="21916" y="13544"/>
                    </a:cubicBezTo>
                    <a:cubicBezTo>
                      <a:pt x="22984" y="14111"/>
                      <a:pt x="24118" y="14444"/>
                      <a:pt x="25285" y="14478"/>
                    </a:cubicBezTo>
                    <a:cubicBezTo>
                      <a:pt x="25919" y="14478"/>
                      <a:pt x="26553" y="14377"/>
                      <a:pt x="27153" y="14177"/>
                    </a:cubicBezTo>
                    <a:cubicBezTo>
                      <a:pt x="27454" y="14044"/>
                      <a:pt x="27754" y="14144"/>
                      <a:pt x="27921" y="14411"/>
                    </a:cubicBezTo>
                    <a:cubicBezTo>
                      <a:pt x="28021" y="14544"/>
                      <a:pt x="28021" y="14611"/>
                      <a:pt x="27887" y="14678"/>
                    </a:cubicBezTo>
                    <a:cubicBezTo>
                      <a:pt x="27454" y="14945"/>
                      <a:pt x="26987" y="15111"/>
                      <a:pt x="26553" y="15278"/>
                    </a:cubicBezTo>
                    <a:cubicBezTo>
                      <a:pt x="25385" y="15578"/>
                      <a:pt x="24151" y="15645"/>
                      <a:pt x="22950" y="15445"/>
                    </a:cubicBezTo>
                    <a:cubicBezTo>
                      <a:pt x="21349" y="15211"/>
                      <a:pt x="19781" y="14744"/>
                      <a:pt x="18280" y="14077"/>
                    </a:cubicBezTo>
                    <a:cubicBezTo>
                      <a:pt x="17046" y="13544"/>
                      <a:pt x="15845" y="12943"/>
                      <a:pt x="14611" y="12476"/>
                    </a:cubicBezTo>
                    <a:cubicBezTo>
                      <a:pt x="14478" y="12443"/>
                      <a:pt x="14378" y="12409"/>
                      <a:pt x="14244" y="12409"/>
                    </a:cubicBezTo>
                    <a:cubicBezTo>
                      <a:pt x="14144" y="12409"/>
                      <a:pt x="14044" y="12443"/>
                      <a:pt x="14044" y="12543"/>
                    </a:cubicBezTo>
                    <a:cubicBezTo>
                      <a:pt x="14044" y="12676"/>
                      <a:pt x="14111" y="12710"/>
                      <a:pt x="14211" y="12710"/>
                    </a:cubicBezTo>
                    <a:cubicBezTo>
                      <a:pt x="14444" y="12776"/>
                      <a:pt x="14678" y="12843"/>
                      <a:pt x="14911" y="12943"/>
                    </a:cubicBezTo>
                    <a:cubicBezTo>
                      <a:pt x="16412" y="13544"/>
                      <a:pt x="17813" y="14311"/>
                      <a:pt x="19348" y="14844"/>
                    </a:cubicBezTo>
                    <a:cubicBezTo>
                      <a:pt x="20882" y="15445"/>
                      <a:pt x="22483" y="15778"/>
                      <a:pt x="24151" y="15845"/>
                    </a:cubicBezTo>
                    <a:cubicBezTo>
                      <a:pt x="25519" y="15945"/>
                      <a:pt x="26887" y="15612"/>
                      <a:pt x="28054" y="14911"/>
                    </a:cubicBezTo>
                    <a:cubicBezTo>
                      <a:pt x="28187" y="14811"/>
                      <a:pt x="28388" y="14811"/>
                      <a:pt x="28488" y="14978"/>
                    </a:cubicBezTo>
                    <a:cubicBezTo>
                      <a:pt x="29322" y="15845"/>
                      <a:pt x="30222" y="16646"/>
                      <a:pt x="31156" y="17380"/>
                    </a:cubicBezTo>
                    <a:cubicBezTo>
                      <a:pt x="31923" y="17980"/>
                      <a:pt x="33091" y="19214"/>
                      <a:pt x="34092" y="19414"/>
                    </a:cubicBezTo>
                    <a:cubicBezTo>
                      <a:pt x="34225" y="19414"/>
                      <a:pt x="34292" y="19514"/>
                      <a:pt x="34325" y="19615"/>
                    </a:cubicBezTo>
                    <a:cubicBezTo>
                      <a:pt x="34325" y="19915"/>
                      <a:pt x="34492" y="20148"/>
                      <a:pt x="34692" y="20348"/>
                    </a:cubicBezTo>
                    <a:cubicBezTo>
                      <a:pt x="35159" y="20715"/>
                      <a:pt x="35726" y="20882"/>
                      <a:pt x="36327" y="20815"/>
                    </a:cubicBezTo>
                    <a:cubicBezTo>
                      <a:pt x="36827" y="20749"/>
                      <a:pt x="37361" y="20782"/>
                      <a:pt x="37861" y="20915"/>
                    </a:cubicBezTo>
                    <a:cubicBezTo>
                      <a:pt x="38161" y="21049"/>
                      <a:pt x="38495" y="21116"/>
                      <a:pt x="38828" y="21149"/>
                    </a:cubicBezTo>
                    <a:cubicBezTo>
                      <a:pt x="39462" y="21116"/>
                      <a:pt x="40096" y="20982"/>
                      <a:pt x="40663" y="20715"/>
                    </a:cubicBezTo>
                    <a:cubicBezTo>
                      <a:pt x="41163" y="20549"/>
                      <a:pt x="41564" y="20148"/>
                      <a:pt x="41764" y="19648"/>
                    </a:cubicBezTo>
                    <a:cubicBezTo>
                      <a:pt x="41864" y="19348"/>
                      <a:pt x="41897" y="19314"/>
                      <a:pt x="42197" y="19381"/>
                    </a:cubicBezTo>
                    <a:cubicBezTo>
                      <a:pt x="42998" y="19581"/>
                      <a:pt x="43832" y="19648"/>
                      <a:pt x="44633" y="19548"/>
                    </a:cubicBezTo>
                    <a:cubicBezTo>
                      <a:pt x="45567" y="19514"/>
                      <a:pt x="46467" y="19381"/>
                      <a:pt x="47334" y="19181"/>
                    </a:cubicBezTo>
                    <a:cubicBezTo>
                      <a:pt x="49303" y="18714"/>
                      <a:pt x="51204" y="18047"/>
                      <a:pt x="53105" y="17446"/>
                    </a:cubicBezTo>
                    <a:cubicBezTo>
                      <a:pt x="53606" y="17213"/>
                      <a:pt x="56408" y="16012"/>
                      <a:pt x="56408" y="15378"/>
                    </a:cubicBezTo>
                    <a:cubicBezTo>
                      <a:pt x="56474" y="15311"/>
                      <a:pt x="56541" y="15278"/>
                      <a:pt x="56641" y="15278"/>
                    </a:cubicBezTo>
                    <a:cubicBezTo>
                      <a:pt x="56908" y="15278"/>
                      <a:pt x="57208" y="15245"/>
                      <a:pt x="57475" y="15245"/>
                    </a:cubicBezTo>
                    <a:cubicBezTo>
                      <a:pt x="57809" y="15245"/>
                      <a:pt x="58142" y="15178"/>
                      <a:pt x="58476" y="15078"/>
                    </a:cubicBezTo>
                    <a:cubicBezTo>
                      <a:pt x="59677" y="14678"/>
                      <a:pt x="60677" y="13910"/>
                      <a:pt x="61411" y="12876"/>
                    </a:cubicBezTo>
                    <a:cubicBezTo>
                      <a:pt x="61711" y="12376"/>
                      <a:pt x="62045" y="11909"/>
                      <a:pt x="62412" y="11442"/>
                    </a:cubicBezTo>
                    <a:cubicBezTo>
                      <a:pt x="62979" y="10908"/>
                      <a:pt x="63646" y="10475"/>
                      <a:pt x="64380" y="10241"/>
                    </a:cubicBezTo>
                    <a:cubicBezTo>
                      <a:pt x="65247" y="9841"/>
                      <a:pt x="66281" y="9874"/>
                      <a:pt x="67115" y="10375"/>
                    </a:cubicBezTo>
                    <a:cubicBezTo>
                      <a:pt x="67749" y="10742"/>
                      <a:pt x="68383" y="11175"/>
                      <a:pt x="68950" y="11642"/>
                    </a:cubicBezTo>
                    <a:cubicBezTo>
                      <a:pt x="70618" y="12910"/>
                      <a:pt x="72719" y="13410"/>
                      <a:pt x="74754" y="13077"/>
                    </a:cubicBezTo>
                    <a:cubicBezTo>
                      <a:pt x="75688" y="12976"/>
                      <a:pt x="76555" y="12543"/>
                      <a:pt x="77223" y="11842"/>
                    </a:cubicBezTo>
                    <a:cubicBezTo>
                      <a:pt x="77356" y="11709"/>
                      <a:pt x="77456" y="11542"/>
                      <a:pt x="77556" y="11375"/>
                    </a:cubicBezTo>
                    <a:cubicBezTo>
                      <a:pt x="77656" y="11175"/>
                      <a:pt x="77556" y="10908"/>
                      <a:pt x="77323" y="10842"/>
                    </a:cubicBezTo>
                    <a:close/>
                    <a:moveTo>
                      <a:pt x="37961" y="16145"/>
                    </a:moveTo>
                    <a:cubicBezTo>
                      <a:pt x="38161" y="15745"/>
                      <a:pt x="38395" y="15311"/>
                      <a:pt x="38628" y="14911"/>
                    </a:cubicBezTo>
                    <a:cubicBezTo>
                      <a:pt x="39229" y="13844"/>
                      <a:pt x="39796" y="12743"/>
                      <a:pt x="40430" y="11676"/>
                    </a:cubicBezTo>
                    <a:cubicBezTo>
                      <a:pt x="41230" y="10241"/>
                      <a:pt x="42164" y="8874"/>
                      <a:pt x="43165" y="7573"/>
                    </a:cubicBezTo>
                    <a:cubicBezTo>
                      <a:pt x="43265" y="7406"/>
                      <a:pt x="43365" y="7439"/>
                      <a:pt x="43465" y="7573"/>
                    </a:cubicBezTo>
                    <a:cubicBezTo>
                      <a:pt x="44132" y="8340"/>
                      <a:pt x="44966" y="8974"/>
                      <a:pt x="45633" y="9774"/>
                    </a:cubicBezTo>
                    <a:cubicBezTo>
                      <a:pt x="45700" y="9841"/>
                      <a:pt x="45800" y="9874"/>
                      <a:pt x="45867" y="9808"/>
                    </a:cubicBezTo>
                    <a:cubicBezTo>
                      <a:pt x="45933" y="9774"/>
                      <a:pt x="45967" y="9641"/>
                      <a:pt x="45900" y="9574"/>
                    </a:cubicBezTo>
                    <a:cubicBezTo>
                      <a:pt x="45867" y="9507"/>
                      <a:pt x="45800" y="9441"/>
                      <a:pt x="45733" y="9374"/>
                    </a:cubicBezTo>
                    <a:cubicBezTo>
                      <a:pt x="45133" y="8740"/>
                      <a:pt x="44499" y="8140"/>
                      <a:pt x="43865" y="7539"/>
                    </a:cubicBezTo>
                    <a:cubicBezTo>
                      <a:pt x="43432" y="7139"/>
                      <a:pt x="43465" y="7139"/>
                      <a:pt x="43799" y="6739"/>
                    </a:cubicBezTo>
                    <a:cubicBezTo>
                      <a:pt x="44132" y="6305"/>
                      <a:pt x="44132" y="6338"/>
                      <a:pt x="44466" y="6639"/>
                    </a:cubicBezTo>
                    <a:cubicBezTo>
                      <a:pt x="45133" y="7206"/>
                      <a:pt x="45767" y="7773"/>
                      <a:pt x="46467" y="8273"/>
                    </a:cubicBezTo>
                    <a:cubicBezTo>
                      <a:pt x="46567" y="8373"/>
                      <a:pt x="46701" y="8540"/>
                      <a:pt x="46834" y="8373"/>
                    </a:cubicBezTo>
                    <a:cubicBezTo>
                      <a:pt x="46968" y="8206"/>
                      <a:pt x="46767" y="8106"/>
                      <a:pt x="46667" y="8040"/>
                    </a:cubicBezTo>
                    <a:cubicBezTo>
                      <a:pt x="45900" y="7473"/>
                      <a:pt x="45200" y="6839"/>
                      <a:pt x="44432" y="6205"/>
                    </a:cubicBezTo>
                    <a:cubicBezTo>
                      <a:pt x="44332" y="6138"/>
                      <a:pt x="44366" y="6038"/>
                      <a:pt x="44432" y="5971"/>
                    </a:cubicBezTo>
                    <a:cubicBezTo>
                      <a:pt x="45500" y="4637"/>
                      <a:pt x="46701" y="3470"/>
                      <a:pt x="48068" y="2469"/>
                    </a:cubicBezTo>
                    <a:cubicBezTo>
                      <a:pt x="48836" y="1902"/>
                      <a:pt x="49736" y="1502"/>
                      <a:pt x="50704" y="1335"/>
                    </a:cubicBezTo>
                    <a:cubicBezTo>
                      <a:pt x="51504" y="1168"/>
                      <a:pt x="52305" y="1335"/>
                      <a:pt x="53005" y="1768"/>
                    </a:cubicBezTo>
                    <a:cubicBezTo>
                      <a:pt x="53539" y="2135"/>
                      <a:pt x="53872" y="2736"/>
                      <a:pt x="53906" y="3370"/>
                    </a:cubicBezTo>
                    <a:lnTo>
                      <a:pt x="53906" y="3770"/>
                    </a:lnTo>
                    <a:cubicBezTo>
                      <a:pt x="53872" y="4737"/>
                      <a:pt x="53572" y="5738"/>
                      <a:pt x="53072" y="6572"/>
                    </a:cubicBezTo>
                    <a:cubicBezTo>
                      <a:pt x="52471" y="7673"/>
                      <a:pt x="51671" y="8673"/>
                      <a:pt x="50770" y="9541"/>
                    </a:cubicBezTo>
                    <a:cubicBezTo>
                      <a:pt x="49336" y="10908"/>
                      <a:pt x="47735" y="12076"/>
                      <a:pt x="46000" y="13043"/>
                    </a:cubicBezTo>
                    <a:cubicBezTo>
                      <a:pt x="43899" y="14177"/>
                      <a:pt x="41697" y="15145"/>
                      <a:pt x="39429" y="15912"/>
                    </a:cubicBezTo>
                    <a:cubicBezTo>
                      <a:pt x="38995" y="16079"/>
                      <a:pt x="38562" y="16212"/>
                      <a:pt x="38128" y="16346"/>
                    </a:cubicBezTo>
                    <a:cubicBezTo>
                      <a:pt x="38061" y="16346"/>
                      <a:pt x="37994" y="16379"/>
                      <a:pt x="37961" y="16346"/>
                    </a:cubicBezTo>
                    <a:cubicBezTo>
                      <a:pt x="37894" y="16279"/>
                      <a:pt x="37961" y="16245"/>
                      <a:pt x="37961" y="16145"/>
                    </a:cubicBezTo>
                    <a:close/>
                    <a:moveTo>
                      <a:pt x="33825" y="18981"/>
                    </a:moveTo>
                    <a:cubicBezTo>
                      <a:pt x="33358" y="18647"/>
                      <a:pt x="32924" y="18347"/>
                      <a:pt x="32491" y="18013"/>
                    </a:cubicBezTo>
                    <a:cubicBezTo>
                      <a:pt x="31156" y="17079"/>
                      <a:pt x="29922" y="16045"/>
                      <a:pt x="28821" y="14911"/>
                    </a:cubicBezTo>
                    <a:cubicBezTo>
                      <a:pt x="28254" y="14344"/>
                      <a:pt x="27720" y="13744"/>
                      <a:pt x="27253" y="13143"/>
                    </a:cubicBezTo>
                    <a:cubicBezTo>
                      <a:pt x="27120" y="12976"/>
                      <a:pt x="27120" y="12843"/>
                      <a:pt x="27320" y="12710"/>
                    </a:cubicBezTo>
                    <a:cubicBezTo>
                      <a:pt x="27720" y="12443"/>
                      <a:pt x="28121" y="12143"/>
                      <a:pt x="28521" y="11842"/>
                    </a:cubicBezTo>
                    <a:cubicBezTo>
                      <a:pt x="28621" y="11776"/>
                      <a:pt x="28688" y="11676"/>
                      <a:pt x="28621" y="11542"/>
                    </a:cubicBezTo>
                    <a:cubicBezTo>
                      <a:pt x="28521" y="11442"/>
                      <a:pt x="28421" y="11509"/>
                      <a:pt x="28321" y="11575"/>
                    </a:cubicBezTo>
                    <a:cubicBezTo>
                      <a:pt x="27921" y="11876"/>
                      <a:pt x="27520" y="12176"/>
                      <a:pt x="27120" y="12476"/>
                    </a:cubicBezTo>
                    <a:cubicBezTo>
                      <a:pt x="26953" y="12576"/>
                      <a:pt x="26887" y="12610"/>
                      <a:pt x="26786" y="12443"/>
                    </a:cubicBezTo>
                    <a:cubicBezTo>
                      <a:pt x="26386" y="11809"/>
                      <a:pt x="26420" y="11976"/>
                      <a:pt x="26953" y="11609"/>
                    </a:cubicBezTo>
                    <a:cubicBezTo>
                      <a:pt x="27287" y="11342"/>
                      <a:pt x="27654" y="11108"/>
                      <a:pt x="28021" y="10842"/>
                    </a:cubicBezTo>
                    <a:cubicBezTo>
                      <a:pt x="28087" y="10775"/>
                      <a:pt x="28221" y="10708"/>
                      <a:pt x="28154" y="10575"/>
                    </a:cubicBezTo>
                    <a:cubicBezTo>
                      <a:pt x="28054" y="10441"/>
                      <a:pt x="27921" y="10508"/>
                      <a:pt x="27821" y="10575"/>
                    </a:cubicBezTo>
                    <a:lnTo>
                      <a:pt x="26486" y="11509"/>
                    </a:lnTo>
                    <a:cubicBezTo>
                      <a:pt x="26386" y="11575"/>
                      <a:pt x="26319" y="11642"/>
                      <a:pt x="26219" y="11509"/>
                    </a:cubicBezTo>
                    <a:cubicBezTo>
                      <a:pt x="26153" y="11442"/>
                      <a:pt x="26153" y="11309"/>
                      <a:pt x="26253" y="11242"/>
                    </a:cubicBezTo>
                    <a:cubicBezTo>
                      <a:pt x="26453" y="11108"/>
                      <a:pt x="26653" y="10942"/>
                      <a:pt x="26853" y="10775"/>
                    </a:cubicBezTo>
                    <a:cubicBezTo>
                      <a:pt x="26953" y="10708"/>
                      <a:pt x="27020" y="10608"/>
                      <a:pt x="26920" y="10475"/>
                    </a:cubicBezTo>
                    <a:cubicBezTo>
                      <a:pt x="26820" y="10375"/>
                      <a:pt x="26720" y="10475"/>
                      <a:pt x="26653" y="10541"/>
                    </a:cubicBezTo>
                    <a:cubicBezTo>
                      <a:pt x="26486" y="10641"/>
                      <a:pt x="26319" y="10775"/>
                      <a:pt x="26186" y="10908"/>
                    </a:cubicBezTo>
                    <a:cubicBezTo>
                      <a:pt x="26019" y="11042"/>
                      <a:pt x="25953" y="11042"/>
                      <a:pt x="25852" y="10842"/>
                    </a:cubicBezTo>
                    <a:cubicBezTo>
                      <a:pt x="25252" y="9741"/>
                      <a:pt x="24852" y="8540"/>
                      <a:pt x="24618" y="7306"/>
                    </a:cubicBezTo>
                    <a:cubicBezTo>
                      <a:pt x="24518" y="6905"/>
                      <a:pt x="24552" y="6505"/>
                      <a:pt x="24652" y="6105"/>
                    </a:cubicBezTo>
                    <a:cubicBezTo>
                      <a:pt x="24718" y="5638"/>
                      <a:pt x="25185" y="5371"/>
                      <a:pt x="25619" y="5538"/>
                    </a:cubicBezTo>
                    <a:cubicBezTo>
                      <a:pt x="26086" y="5705"/>
                      <a:pt x="26486" y="5938"/>
                      <a:pt x="26786" y="6305"/>
                    </a:cubicBezTo>
                    <a:cubicBezTo>
                      <a:pt x="28021" y="7506"/>
                      <a:pt x="29021" y="8874"/>
                      <a:pt x="29855" y="10408"/>
                    </a:cubicBezTo>
                    <a:cubicBezTo>
                      <a:pt x="30456" y="11442"/>
                      <a:pt x="31056" y="12509"/>
                      <a:pt x="31557" y="13610"/>
                    </a:cubicBezTo>
                    <a:cubicBezTo>
                      <a:pt x="32390" y="15311"/>
                      <a:pt x="33124" y="17046"/>
                      <a:pt x="33825" y="18814"/>
                    </a:cubicBezTo>
                    <a:cubicBezTo>
                      <a:pt x="33858" y="18881"/>
                      <a:pt x="33858" y="18947"/>
                      <a:pt x="33825" y="18981"/>
                    </a:cubicBezTo>
                    <a:close/>
                    <a:moveTo>
                      <a:pt x="34158" y="18747"/>
                    </a:moveTo>
                    <a:cubicBezTo>
                      <a:pt x="33758" y="17747"/>
                      <a:pt x="33358" y="16779"/>
                      <a:pt x="32924" y="15812"/>
                    </a:cubicBezTo>
                    <a:cubicBezTo>
                      <a:pt x="32124" y="13910"/>
                      <a:pt x="31190" y="12042"/>
                      <a:pt x="30156" y="10275"/>
                    </a:cubicBezTo>
                    <a:cubicBezTo>
                      <a:pt x="29588" y="9274"/>
                      <a:pt x="28955" y="8306"/>
                      <a:pt x="28221" y="7406"/>
                    </a:cubicBezTo>
                    <a:cubicBezTo>
                      <a:pt x="27687" y="6672"/>
                      <a:pt x="27020" y="6038"/>
                      <a:pt x="26253" y="5504"/>
                    </a:cubicBezTo>
                    <a:cubicBezTo>
                      <a:pt x="26119" y="5404"/>
                      <a:pt x="25919" y="5338"/>
                      <a:pt x="25752" y="5304"/>
                    </a:cubicBezTo>
                    <a:cubicBezTo>
                      <a:pt x="25719" y="5304"/>
                      <a:pt x="25619" y="5304"/>
                      <a:pt x="25619" y="5204"/>
                    </a:cubicBezTo>
                    <a:cubicBezTo>
                      <a:pt x="25619" y="5138"/>
                      <a:pt x="25686" y="5138"/>
                      <a:pt x="25719" y="5104"/>
                    </a:cubicBezTo>
                    <a:cubicBezTo>
                      <a:pt x="26620" y="4504"/>
                      <a:pt x="27520" y="3903"/>
                      <a:pt x="28421" y="3336"/>
                    </a:cubicBezTo>
                    <a:cubicBezTo>
                      <a:pt x="29755" y="2469"/>
                      <a:pt x="31056" y="1535"/>
                      <a:pt x="32257" y="534"/>
                    </a:cubicBezTo>
                    <a:cubicBezTo>
                      <a:pt x="32524" y="334"/>
                      <a:pt x="32591" y="334"/>
                      <a:pt x="32891" y="534"/>
                    </a:cubicBezTo>
                    <a:cubicBezTo>
                      <a:pt x="33458" y="968"/>
                      <a:pt x="33992" y="1468"/>
                      <a:pt x="34425" y="2069"/>
                    </a:cubicBezTo>
                    <a:cubicBezTo>
                      <a:pt x="35893" y="4103"/>
                      <a:pt x="36827" y="6505"/>
                      <a:pt x="37194" y="8974"/>
                    </a:cubicBezTo>
                    <a:cubicBezTo>
                      <a:pt x="37361" y="10074"/>
                      <a:pt x="37461" y="11209"/>
                      <a:pt x="37461" y="12309"/>
                    </a:cubicBezTo>
                    <a:cubicBezTo>
                      <a:pt x="37461" y="13744"/>
                      <a:pt x="37327" y="14945"/>
                      <a:pt x="37294" y="16212"/>
                    </a:cubicBezTo>
                    <a:cubicBezTo>
                      <a:pt x="37294" y="16679"/>
                      <a:pt x="36894" y="16846"/>
                      <a:pt x="36593" y="17046"/>
                    </a:cubicBezTo>
                    <a:cubicBezTo>
                      <a:pt x="36493" y="17146"/>
                      <a:pt x="36493" y="17013"/>
                      <a:pt x="36493" y="16946"/>
                    </a:cubicBezTo>
                    <a:cubicBezTo>
                      <a:pt x="36427" y="16446"/>
                      <a:pt x="36327" y="15945"/>
                      <a:pt x="36227" y="15445"/>
                    </a:cubicBezTo>
                    <a:cubicBezTo>
                      <a:pt x="35993" y="14478"/>
                      <a:pt x="35659" y="13510"/>
                      <a:pt x="35259" y="12576"/>
                    </a:cubicBezTo>
                    <a:cubicBezTo>
                      <a:pt x="35192" y="12443"/>
                      <a:pt x="35126" y="12309"/>
                      <a:pt x="35092" y="12176"/>
                    </a:cubicBezTo>
                    <a:cubicBezTo>
                      <a:pt x="35026" y="12009"/>
                      <a:pt x="34992" y="11942"/>
                      <a:pt x="34859" y="12009"/>
                    </a:cubicBezTo>
                    <a:cubicBezTo>
                      <a:pt x="34725" y="12076"/>
                      <a:pt x="34725" y="12176"/>
                      <a:pt x="34792" y="12276"/>
                    </a:cubicBezTo>
                    <a:lnTo>
                      <a:pt x="35159" y="13110"/>
                    </a:lnTo>
                    <a:cubicBezTo>
                      <a:pt x="35693" y="14377"/>
                      <a:pt x="36026" y="15712"/>
                      <a:pt x="36193" y="17079"/>
                    </a:cubicBezTo>
                    <a:cubicBezTo>
                      <a:pt x="36227" y="17246"/>
                      <a:pt x="36126" y="17446"/>
                      <a:pt x="35993" y="17546"/>
                    </a:cubicBezTo>
                    <a:cubicBezTo>
                      <a:pt x="35459" y="17980"/>
                      <a:pt x="34959" y="18414"/>
                      <a:pt x="34459" y="18847"/>
                    </a:cubicBezTo>
                    <a:cubicBezTo>
                      <a:pt x="34292" y="19014"/>
                      <a:pt x="34258" y="18981"/>
                      <a:pt x="34158" y="18747"/>
                    </a:cubicBezTo>
                    <a:close/>
                    <a:moveTo>
                      <a:pt x="41430" y="19448"/>
                    </a:moveTo>
                    <a:cubicBezTo>
                      <a:pt x="41330" y="19848"/>
                      <a:pt x="41030" y="20148"/>
                      <a:pt x="40663" y="20315"/>
                    </a:cubicBezTo>
                    <a:cubicBezTo>
                      <a:pt x="40129" y="20582"/>
                      <a:pt x="39529" y="20749"/>
                      <a:pt x="38928" y="20815"/>
                    </a:cubicBezTo>
                    <a:cubicBezTo>
                      <a:pt x="38662" y="20782"/>
                      <a:pt x="38428" y="20749"/>
                      <a:pt x="38195" y="20682"/>
                    </a:cubicBezTo>
                    <a:cubicBezTo>
                      <a:pt x="37561" y="20448"/>
                      <a:pt x="36894" y="20382"/>
                      <a:pt x="36227" y="20482"/>
                    </a:cubicBezTo>
                    <a:cubicBezTo>
                      <a:pt x="35826" y="20515"/>
                      <a:pt x="35459" y="20448"/>
                      <a:pt x="35126" y="20248"/>
                    </a:cubicBezTo>
                    <a:cubicBezTo>
                      <a:pt x="34759" y="20048"/>
                      <a:pt x="34525" y="19681"/>
                      <a:pt x="34559" y="19281"/>
                    </a:cubicBezTo>
                    <a:cubicBezTo>
                      <a:pt x="34559" y="19214"/>
                      <a:pt x="34592" y="19148"/>
                      <a:pt x="34659" y="19114"/>
                    </a:cubicBezTo>
                    <a:cubicBezTo>
                      <a:pt x="35593" y="18380"/>
                      <a:pt x="36427" y="17580"/>
                      <a:pt x="37394" y="16879"/>
                    </a:cubicBezTo>
                    <a:cubicBezTo>
                      <a:pt x="37527" y="16779"/>
                      <a:pt x="37728" y="16779"/>
                      <a:pt x="37894" y="16879"/>
                    </a:cubicBezTo>
                    <a:cubicBezTo>
                      <a:pt x="38962" y="17680"/>
                      <a:pt x="40063" y="18414"/>
                      <a:pt x="41263" y="19047"/>
                    </a:cubicBezTo>
                    <a:cubicBezTo>
                      <a:pt x="41430" y="19081"/>
                      <a:pt x="41530" y="19281"/>
                      <a:pt x="41430" y="19448"/>
                    </a:cubicBezTo>
                    <a:close/>
                    <a:moveTo>
                      <a:pt x="54206" y="16312"/>
                    </a:moveTo>
                    <a:cubicBezTo>
                      <a:pt x="53472" y="16679"/>
                      <a:pt x="52738" y="17013"/>
                      <a:pt x="52004" y="17313"/>
                    </a:cubicBezTo>
                    <a:cubicBezTo>
                      <a:pt x="50270" y="18047"/>
                      <a:pt x="48469" y="18614"/>
                      <a:pt x="46667" y="18981"/>
                    </a:cubicBezTo>
                    <a:cubicBezTo>
                      <a:pt x="45900" y="19114"/>
                      <a:pt x="45133" y="19181"/>
                      <a:pt x="44366" y="19248"/>
                    </a:cubicBezTo>
                    <a:cubicBezTo>
                      <a:pt x="43732" y="19314"/>
                      <a:pt x="43065" y="19248"/>
                      <a:pt x="42431" y="19081"/>
                    </a:cubicBezTo>
                    <a:cubicBezTo>
                      <a:pt x="42064" y="19047"/>
                      <a:pt x="41730" y="18947"/>
                      <a:pt x="41397" y="18781"/>
                    </a:cubicBezTo>
                    <a:lnTo>
                      <a:pt x="41230" y="18647"/>
                    </a:lnTo>
                    <a:cubicBezTo>
                      <a:pt x="43365" y="18180"/>
                      <a:pt x="45433" y="17380"/>
                      <a:pt x="47334" y="16279"/>
                    </a:cubicBezTo>
                    <a:cubicBezTo>
                      <a:pt x="47401" y="16245"/>
                      <a:pt x="47468" y="16245"/>
                      <a:pt x="47535" y="16212"/>
                    </a:cubicBezTo>
                    <a:cubicBezTo>
                      <a:pt x="47635" y="16179"/>
                      <a:pt x="47735" y="16112"/>
                      <a:pt x="47668" y="16012"/>
                    </a:cubicBezTo>
                    <a:cubicBezTo>
                      <a:pt x="47668" y="15912"/>
                      <a:pt x="47535" y="15845"/>
                      <a:pt x="47435" y="15879"/>
                    </a:cubicBezTo>
                    <a:cubicBezTo>
                      <a:pt x="47268" y="15945"/>
                      <a:pt x="47134" y="16045"/>
                      <a:pt x="47001" y="16112"/>
                    </a:cubicBezTo>
                    <a:cubicBezTo>
                      <a:pt x="45300" y="17079"/>
                      <a:pt x="43465" y="17780"/>
                      <a:pt x="41597" y="18247"/>
                    </a:cubicBezTo>
                    <a:cubicBezTo>
                      <a:pt x="41330" y="18314"/>
                      <a:pt x="41097" y="18314"/>
                      <a:pt x="40830" y="18414"/>
                    </a:cubicBezTo>
                    <a:cubicBezTo>
                      <a:pt x="40763" y="18414"/>
                      <a:pt x="40696" y="18380"/>
                      <a:pt x="40630" y="18347"/>
                    </a:cubicBezTo>
                    <a:cubicBezTo>
                      <a:pt x="39862" y="17847"/>
                      <a:pt x="39062" y="17380"/>
                      <a:pt x="38328" y="16846"/>
                    </a:cubicBezTo>
                    <a:cubicBezTo>
                      <a:pt x="38261" y="16813"/>
                      <a:pt x="38195" y="16779"/>
                      <a:pt x="38195" y="16712"/>
                    </a:cubicBezTo>
                    <a:cubicBezTo>
                      <a:pt x="38195" y="16612"/>
                      <a:pt x="38295" y="16612"/>
                      <a:pt x="38361" y="16612"/>
                    </a:cubicBezTo>
                    <a:cubicBezTo>
                      <a:pt x="40129" y="16045"/>
                      <a:pt x="41831" y="15378"/>
                      <a:pt x="43532" y="14611"/>
                    </a:cubicBezTo>
                    <a:cubicBezTo>
                      <a:pt x="44999" y="13977"/>
                      <a:pt x="46400" y="13210"/>
                      <a:pt x="47735" y="12343"/>
                    </a:cubicBezTo>
                    <a:cubicBezTo>
                      <a:pt x="48702" y="11676"/>
                      <a:pt x="49669" y="10975"/>
                      <a:pt x="50537" y="10174"/>
                    </a:cubicBezTo>
                    <a:cubicBezTo>
                      <a:pt x="51337" y="9474"/>
                      <a:pt x="52038" y="8673"/>
                      <a:pt x="52672" y="7806"/>
                    </a:cubicBezTo>
                    <a:cubicBezTo>
                      <a:pt x="53339" y="6872"/>
                      <a:pt x="53839" y="5838"/>
                      <a:pt x="54106" y="4704"/>
                    </a:cubicBezTo>
                    <a:cubicBezTo>
                      <a:pt x="54206" y="4304"/>
                      <a:pt x="54239" y="3903"/>
                      <a:pt x="54239" y="3470"/>
                    </a:cubicBezTo>
                    <a:cubicBezTo>
                      <a:pt x="54373" y="3670"/>
                      <a:pt x="54506" y="3837"/>
                      <a:pt x="54606" y="4003"/>
                    </a:cubicBezTo>
                    <a:cubicBezTo>
                      <a:pt x="55941" y="6005"/>
                      <a:pt x="57275" y="7940"/>
                      <a:pt x="58643" y="9908"/>
                    </a:cubicBezTo>
                    <a:cubicBezTo>
                      <a:pt x="58809" y="10174"/>
                      <a:pt x="58976" y="10441"/>
                      <a:pt x="59110" y="10742"/>
                    </a:cubicBezTo>
                    <a:cubicBezTo>
                      <a:pt x="59210" y="10975"/>
                      <a:pt x="59210" y="11209"/>
                      <a:pt x="59110" y="11442"/>
                    </a:cubicBezTo>
                    <a:cubicBezTo>
                      <a:pt x="58843" y="12176"/>
                      <a:pt x="58442" y="12876"/>
                      <a:pt x="57942" y="13477"/>
                    </a:cubicBezTo>
                    <a:cubicBezTo>
                      <a:pt x="56908" y="14678"/>
                      <a:pt x="55640" y="15645"/>
                      <a:pt x="54206" y="16346"/>
                    </a:cubicBezTo>
                    <a:close/>
                    <a:moveTo>
                      <a:pt x="77122" y="11442"/>
                    </a:moveTo>
                    <a:cubicBezTo>
                      <a:pt x="76622" y="12076"/>
                      <a:pt x="75922" y="12509"/>
                      <a:pt x="75154" y="12676"/>
                    </a:cubicBezTo>
                    <a:cubicBezTo>
                      <a:pt x="73553" y="13043"/>
                      <a:pt x="71852" y="12843"/>
                      <a:pt x="70384" y="12109"/>
                    </a:cubicBezTo>
                    <a:cubicBezTo>
                      <a:pt x="69650" y="11742"/>
                      <a:pt x="68983" y="11275"/>
                      <a:pt x="68350" y="10775"/>
                    </a:cubicBezTo>
                    <a:cubicBezTo>
                      <a:pt x="67749" y="10241"/>
                      <a:pt x="67015" y="9874"/>
                      <a:pt x="66215" y="9674"/>
                    </a:cubicBezTo>
                    <a:cubicBezTo>
                      <a:pt x="65447" y="9541"/>
                      <a:pt x="64647" y="9674"/>
                      <a:pt x="63946" y="10008"/>
                    </a:cubicBezTo>
                    <a:cubicBezTo>
                      <a:pt x="62812" y="10508"/>
                      <a:pt x="61912" y="11342"/>
                      <a:pt x="61311" y="12409"/>
                    </a:cubicBezTo>
                    <a:cubicBezTo>
                      <a:pt x="60644" y="13510"/>
                      <a:pt x="59577" y="14344"/>
                      <a:pt x="58342" y="14744"/>
                    </a:cubicBezTo>
                    <a:cubicBezTo>
                      <a:pt x="57909" y="14844"/>
                      <a:pt x="57475" y="14878"/>
                      <a:pt x="57041" y="14911"/>
                    </a:cubicBezTo>
                    <a:cubicBezTo>
                      <a:pt x="57108" y="14711"/>
                      <a:pt x="57275" y="14644"/>
                      <a:pt x="57375" y="14544"/>
                    </a:cubicBezTo>
                    <a:cubicBezTo>
                      <a:pt x="58176" y="13810"/>
                      <a:pt x="58809" y="12943"/>
                      <a:pt x="59276" y="11942"/>
                    </a:cubicBezTo>
                    <a:cubicBezTo>
                      <a:pt x="60210" y="9774"/>
                      <a:pt x="62012" y="8140"/>
                      <a:pt x="64247" y="7372"/>
                    </a:cubicBezTo>
                    <a:lnTo>
                      <a:pt x="65047" y="7072"/>
                    </a:lnTo>
                    <a:cubicBezTo>
                      <a:pt x="65147" y="7039"/>
                      <a:pt x="65281" y="7006"/>
                      <a:pt x="65214" y="6839"/>
                    </a:cubicBezTo>
                    <a:cubicBezTo>
                      <a:pt x="65181" y="6705"/>
                      <a:pt x="65047" y="6739"/>
                      <a:pt x="64947" y="6772"/>
                    </a:cubicBezTo>
                    <a:cubicBezTo>
                      <a:pt x="62712" y="7372"/>
                      <a:pt x="60777" y="8773"/>
                      <a:pt x="59510" y="10742"/>
                    </a:cubicBezTo>
                    <a:cubicBezTo>
                      <a:pt x="59443" y="10508"/>
                      <a:pt x="59343" y="10275"/>
                      <a:pt x="59176" y="10108"/>
                    </a:cubicBezTo>
                    <a:cubicBezTo>
                      <a:pt x="59043" y="9974"/>
                      <a:pt x="59009" y="9741"/>
                      <a:pt x="59110" y="9574"/>
                    </a:cubicBezTo>
                    <a:cubicBezTo>
                      <a:pt x="59476" y="8907"/>
                      <a:pt x="59977" y="8340"/>
                      <a:pt x="60577" y="7873"/>
                    </a:cubicBezTo>
                    <a:cubicBezTo>
                      <a:pt x="61111" y="7406"/>
                      <a:pt x="61678" y="6939"/>
                      <a:pt x="62245" y="6505"/>
                    </a:cubicBezTo>
                    <a:cubicBezTo>
                      <a:pt x="62245" y="6472"/>
                      <a:pt x="62278" y="6438"/>
                      <a:pt x="62312" y="6438"/>
                    </a:cubicBezTo>
                    <a:cubicBezTo>
                      <a:pt x="62379" y="6338"/>
                      <a:pt x="62445" y="6272"/>
                      <a:pt x="62345" y="6172"/>
                    </a:cubicBezTo>
                    <a:cubicBezTo>
                      <a:pt x="62278" y="6072"/>
                      <a:pt x="62178" y="6105"/>
                      <a:pt x="62078" y="6172"/>
                    </a:cubicBezTo>
                    <a:cubicBezTo>
                      <a:pt x="61745" y="6472"/>
                      <a:pt x="61378" y="6739"/>
                      <a:pt x="61044" y="7039"/>
                    </a:cubicBezTo>
                    <a:cubicBezTo>
                      <a:pt x="60711" y="7339"/>
                      <a:pt x="60277" y="7706"/>
                      <a:pt x="59877" y="8040"/>
                    </a:cubicBezTo>
                    <a:cubicBezTo>
                      <a:pt x="59476" y="8373"/>
                      <a:pt x="59176" y="8807"/>
                      <a:pt x="58943" y="9274"/>
                    </a:cubicBezTo>
                    <a:cubicBezTo>
                      <a:pt x="58809" y="9507"/>
                      <a:pt x="58809" y="9507"/>
                      <a:pt x="58643" y="9274"/>
                    </a:cubicBezTo>
                    <a:cubicBezTo>
                      <a:pt x="58276" y="8940"/>
                      <a:pt x="58176" y="8373"/>
                      <a:pt x="58442" y="7940"/>
                    </a:cubicBezTo>
                    <a:cubicBezTo>
                      <a:pt x="58743" y="7239"/>
                      <a:pt x="59143" y="6605"/>
                      <a:pt x="59643" y="6038"/>
                    </a:cubicBezTo>
                    <a:cubicBezTo>
                      <a:pt x="60344" y="5238"/>
                      <a:pt x="61211" y="4537"/>
                      <a:pt x="62145" y="3970"/>
                    </a:cubicBezTo>
                    <a:cubicBezTo>
                      <a:pt x="62912" y="3503"/>
                      <a:pt x="63813" y="3236"/>
                      <a:pt x="64714" y="3203"/>
                    </a:cubicBezTo>
                    <a:cubicBezTo>
                      <a:pt x="66148" y="3136"/>
                      <a:pt x="67516" y="3903"/>
                      <a:pt x="68183" y="5204"/>
                    </a:cubicBezTo>
                    <a:cubicBezTo>
                      <a:pt x="68450" y="5705"/>
                      <a:pt x="68783" y="6172"/>
                      <a:pt x="69150" y="6639"/>
                    </a:cubicBezTo>
                    <a:cubicBezTo>
                      <a:pt x="69684" y="7172"/>
                      <a:pt x="70384" y="7539"/>
                      <a:pt x="71152" y="7639"/>
                    </a:cubicBezTo>
                    <a:cubicBezTo>
                      <a:pt x="72753" y="7940"/>
                      <a:pt x="74387" y="7573"/>
                      <a:pt x="75755" y="6672"/>
                    </a:cubicBezTo>
                    <a:lnTo>
                      <a:pt x="76022" y="6505"/>
                    </a:lnTo>
                    <a:cubicBezTo>
                      <a:pt x="75755" y="7339"/>
                      <a:pt x="75321" y="8140"/>
                      <a:pt x="74754" y="8807"/>
                    </a:cubicBezTo>
                    <a:cubicBezTo>
                      <a:pt x="74554" y="8974"/>
                      <a:pt x="74387" y="9174"/>
                      <a:pt x="74220" y="9374"/>
                    </a:cubicBezTo>
                    <a:cubicBezTo>
                      <a:pt x="73987" y="9574"/>
                      <a:pt x="74020" y="9941"/>
                      <a:pt x="74287" y="10141"/>
                    </a:cubicBezTo>
                    <a:cubicBezTo>
                      <a:pt x="74521" y="10308"/>
                      <a:pt x="74821" y="10441"/>
                      <a:pt x="75121" y="10508"/>
                    </a:cubicBezTo>
                    <a:cubicBezTo>
                      <a:pt x="75788" y="10675"/>
                      <a:pt x="76422" y="10875"/>
                      <a:pt x="77056" y="11108"/>
                    </a:cubicBezTo>
                    <a:cubicBezTo>
                      <a:pt x="77289" y="11175"/>
                      <a:pt x="77289" y="11242"/>
                      <a:pt x="77122" y="114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0182;p51">
                <a:extLst>
                  <a:ext uri="{FF2B5EF4-FFF2-40B4-BE49-F238E27FC236}">
                    <a16:creationId xmlns:a16="http://schemas.microsoft.com/office/drawing/2014/main" id="{2ABFCE03-B0A0-440F-8EF5-66E9CCB522F6}"/>
                  </a:ext>
                </a:extLst>
              </p:cNvPr>
              <p:cNvSpPr/>
              <p:nvPr/>
            </p:nvSpPr>
            <p:spPr>
              <a:xfrm>
                <a:off x="7481200" y="1908600"/>
                <a:ext cx="28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902" extrusionOk="0">
                    <a:moveTo>
                      <a:pt x="1135" y="168"/>
                    </a:moveTo>
                    <a:cubicBezTo>
                      <a:pt x="1135" y="234"/>
                      <a:pt x="1101" y="301"/>
                      <a:pt x="1068" y="334"/>
                    </a:cubicBezTo>
                    <a:cubicBezTo>
                      <a:pt x="801" y="501"/>
                      <a:pt x="568" y="668"/>
                      <a:pt x="334" y="801"/>
                    </a:cubicBezTo>
                    <a:cubicBezTo>
                      <a:pt x="234" y="868"/>
                      <a:pt x="134" y="901"/>
                      <a:pt x="67" y="801"/>
                    </a:cubicBezTo>
                    <a:cubicBezTo>
                      <a:pt x="0" y="735"/>
                      <a:pt x="67" y="635"/>
                      <a:pt x="134" y="568"/>
                    </a:cubicBezTo>
                    <a:cubicBezTo>
                      <a:pt x="367" y="401"/>
                      <a:pt x="601" y="234"/>
                      <a:pt x="834" y="101"/>
                    </a:cubicBezTo>
                    <a:cubicBezTo>
                      <a:pt x="968" y="1"/>
                      <a:pt x="1135" y="34"/>
                      <a:pt x="1135" y="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10183;p51">
              <a:extLst>
                <a:ext uri="{FF2B5EF4-FFF2-40B4-BE49-F238E27FC236}">
                  <a16:creationId xmlns:a16="http://schemas.microsoft.com/office/drawing/2014/main" id="{26655A18-19DF-421C-9A5E-7A88BF3E30C0}"/>
                </a:ext>
              </a:extLst>
            </p:cNvPr>
            <p:cNvGrpSpPr/>
            <p:nvPr/>
          </p:nvGrpSpPr>
          <p:grpSpPr>
            <a:xfrm>
              <a:off x="3870673" y="988085"/>
              <a:ext cx="1509450" cy="1496760"/>
              <a:chOff x="6445450" y="2036200"/>
              <a:chExt cx="1509450" cy="1824650"/>
            </a:xfrm>
          </p:grpSpPr>
          <p:sp>
            <p:nvSpPr>
              <p:cNvPr id="93" name="Google Shape;10184;p51">
                <a:extLst>
                  <a:ext uri="{FF2B5EF4-FFF2-40B4-BE49-F238E27FC236}">
                    <a16:creationId xmlns:a16="http://schemas.microsoft.com/office/drawing/2014/main" id="{CFF0FEDD-C300-4983-985B-6BD2468275CB}"/>
                  </a:ext>
                </a:extLst>
              </p:cNvPr>
              <p:cNvSpPr/>
              <p:nvPr/>
            </p:nvSpPr>
            <p:spPr>
              <a:xfrm>
                <a:off x="6447125" y="2114575"/>
                <a:ext cx="1386850" cy="1746275"/>
              </a:xfrm>
              <a:custGeom>
                <a:avLst/>
                <a:gdLst/>
                <a:ahLst/>
                <a:cxnLst/>
                <a:rect l="l" t="t" r="r" b="b"/>
                <a:pathLst>
                  <a:path w="55474" h="69851" extrusionOk="0">
                    <a:moveTo>
                      <a:pt x="50737" y="69851"/>
                    </a:moveTo>
                    <a:lnTo>
                      <a:pt x="3870" y="69851"/>
                    </a:lnTo>
                    <a:cubicBezTo>
                      <a:pt x="3737" y="69851"/>
                      <a:pt x="3670" y="69751"/>
                      <a:pt x="3637" y="69651"/>
                    </a:cubicBezTo>
                    <a:lnTo>
                      <a:pt x="1" y="234"/>
                    </a:lnTo>
                    <a:cubicBezTo>
                      <a:pt x="1" y="168"/>
                      <a:pt x="1" y="134"/>
                      <a:pt x="67" y="68"/>
                    </a:cubicBezTo>
                    <a:cubicBezTo>
                      <a:pt x="101" y="34"/>
                      <a:pt x="134" y="1"/>
                      <a:pt x="201" y="1"/>
                    </a:cubicBezTo>
                    <a:lnTo>
                      <a:pt x="55240" y="1"/>
                    </a:lnTo>
                    <a:cubicBezTo>
                      <a:pt x="55307" y="1"/>
                      <a:pt x="55374" y="34"/>
                      <a:pt x="55407" y="68"/>
                    </a:cubicBezTo>
                    <a:cubicBezTo>
                      <a:pt x="55440" y="134"/>
                      <a:pt x="55474" y="168"/>
                      <a:pt x="55474" y="234"/>
                    </a:cubicBezTo>
                    <a:lnTo>
                      <a:pt x="50970" y="69651"/>
                    </a:lnTo>
                    <a:cubicBezTo>
                      <a:pt x="50970" y="69751"/>
                      <a:pt x="50870" y="69851"/>
                      <a:pt x="50737" y="69851"/>
                    </a:cubicBezTo>
                    <a:close/>
                    <a:moveTo>
                      <a:pt x="4037" y="69417"/>
                    </a:moveTo>
                    <a:lnTo>
                      <a:pt x="50570" y="69417"/>
                    </a:lnTo>
                    <a:lnTo>
                      <a:pt x="55040" y="435"/>
                    </a:lnTo>
                    <a:lnTo>
                      <a:pt x="401" y="4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0185;p51">
                <a:extLst>
                  <a:ext uri="{FF2B5EF4-FFF2-40B4-BE49-F238E27FC236}">
                    <a16:creationId xmlns:a16="http://schemas.microsoft.com/office/drawing/2014/main" id="{14736AC8-7CCD-4772-971B-A08A24A4FCDE}"/>
                  </a:ext>
                </a:extLst>
              </p:cNvPr>
              <p:cNvSpPr/>
              <p:nvPr/>
            </p:nvSpPr>
            <p:spPr>
              <a:xfrm>
                <a:off x="6445450" y="2036200"/>
                <a:ext cx="5412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1650" h="3570" extrusionOk="0">
                    <a:moveTo>
                      <a:pt x="234" y="3570"/>
                    </a:moveTo>
                    <a:cubicBezTo>
                      <a:pt x="168" y="3570"/>
                      <a:pt x="68" y="3503"/>
                      <a:pt x="34" y="3403"/>
                    </a:cubicBezTo>
                    <a:cubicBezTo>
                      <a:pt x="1" y="3303"/>
                      <a:pt x="68" y="3203"/>
                      <a:pt x="201" y="3169"/>
                    </a:cubicBezTo>
                    <a:lnTo>
                      <a:pt x="12376" y="0"/>
                    </a:lnTo>
                    <a:lnTo>
                      <a:pt x="21450" y="0"/>
                    </a:lnTo>
                    <a:cubicBezTo>
                      <a:pt x="21550" y="0"/>
                      <a:pt x="21650" y="100"/>
                      <a:pt x="21650" y="201"/>
                    </a:cubicBezTo>
                    <a:cubicBezTo>
                      <a:pt x="21650" y="301"/>
                      <a:pt x="21550" y="401"/>
                      <a:pt x="21450" y="401"/>
                    </a:cubicBezTo>
                    <a:lnTo>
                      <a:pt x="12476" y="401"/>
                    </a:lnTo>
                    <a:lnTo>
                      <a:pt x="301" y="357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0186;p51">
                <a:extLst>
                  <a:ext uri="{FF2B5EF4-FFF2-40B4-BE49-F238E27FC236}">
                    <a16:creationId xmlns:a16="http://schemas.microsoft.com/office/drawing/2014/main" id="{63E2C53E-B2BD-46BF-86E8-444ABC54E344}"/>
                  </a:ext>
                </a:extLst>
              </p:cNvPr>
              <p:cNvSpPr/>
              <p:nvPr/>
            </p:nvSpPr>
            <p:spPr>
              <a:xfrm>
                <a:off x="7427000" y="2037025"/>
                <a:ext cx="527900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21116" h="3537" extrusionOk="0">
                    <a:moveTo>
                      <a:pt x="16045" y="3537"/>
                    </a:moveTo>
                    <a:cubicBezTo>
                      <a:pt x="15978" y="3537"/>
                      <a:pt x="15912" y="3503"/>
                      <a:pt x="15878" y="3437"/>
                    </a:cubicBezTo>
                    <a:cubicBezTo>
                      <a:pt x="15812" y="3336"/>
                      <a:pt x="15845" y="3203"/>
                      <a:pt x="15945" y="3136"/>
                    </a:cubicBezTo>
                    <a:lnTo>
                      <a:pt x="20115" y="434"/>
                    </a:lnTo>
                    <a:lnTo>
                      <a:pt x="234" y="434"/>
                    </a:lnTo>
                    <a:cubicBezTo>
                      <a:pt x="100" y="434"/>
                      <a:pt x="0" y="334"/>
                      <a:pt x="0" y="201"/>
                    </a:cubicBezTo>
                    <a:cubicBezTo>
                      <a:pt x="0" y="101"/>
                      <a:pt x="100" y="1"/>
                      <a:pt x="234" y="1"/>
                    </a:cubicBezTo>
                    <a:lnTo>
                      <a:pt x="20815" y="1"/>
                    </a:lnTo>
                    <a:cubicBezTo>
                      <a:pt x="21015" y="1"/>
                      <a:pt x="21115" y="268"/>
                      <a:pt x="20915" y="401"/>
                    </a:cubicBezTo>
                    <a:lnTo>
                      <a:pt x="16145" y="3503"/>
                    </a:lnTo>
                    <a:cubicBezTo>
                      <a:pt x="16112" y="3537"/>
                      <a:pt x="16078" y="3537"/>
                      <a:pt x="16045" y="35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0187;p51">
                <a:extLst>
                  <a:ext uri="{FF2B5EF4-FFF2-40B4-BE49-F238E27FC236}">
                    <a16:creationId xmlns:a16="http://schemas.microsoft.com/office/drawing/2014/main" id="{65867DBE-38F3-4766-89C4-9AFF3112796D}"/>
                  </a:ext>
                </a:extLst>
              </p:cNvPr>
              <p:cNvSpPr/>
              <p:nvPr/>
            </p:nvSpPr>
            <p:spPr>
              <a:xfrm>
                <a:off x="7709700" y="2037025"/>
                <a:ext cx="243525" cy="1823825"/>
              </a:xfrm>
              <a:custGeom>
                <a:avLst/>
                <a:gdLst/>
                <a:ahLst/>
                <a:cxnLst/>
                <a:rect l="l" t="t" r="r" b="b"/>
                <a:pathLst>
                  <a:path w="9741" h="72953" extrusionOk="0">
                    <a:moveTo>
                      <a:pt x="234" y="72953"/>
                    </a:moveTo>
                    <a:cubicBezTo>
                      <a:pt x="200" y="72953"/>
                      <a:pt x="134" y="72920"/>
                      <a:pt x="100" y="72886"/>
                    </a:cubicBezTo>
                    <a:cubicBezTo>
                      <a:pt x="0" y="72786"/>
                      <a:pt x="0" y="72653"/>
                      <a:pt x="100" y="72586"/>
                    </a:cubicBezTo>
                    <a:lnTo>
                      <a:pt x="2902" y="69884"/>
                    </a:lnTo>
                    <a:lnTo>
                      <a:pt x="9307" y="201"/>
                    </a:lnTo>
                    <a:cubicBezTo>
                      <a:pt x="9307" y="101"/>
                      <a:pt x="9407" y="1"/>
                      <a:pt x="9541" y="1"/>
                    </a:cubicBezTo>
                    <a:cubicBezTo>
                      <a:pt x="9641" y="34"/>
                      <a:pt x="9741" y="134"/>
                      <a:pt x="9741" y="234"/>
                    </a:cubicBezTo>
                    <a:lnTo>
                      <a:pt x="3303" y="70018"/>
                    </a:lnTo>
                    <a:cubicBezTo>
                      <a:pt x="3303" y="70051"/>
                      <a:pt x="3303" y="70118"/>
                      <a:pt x="3269" y="70151"/>
                    </a:cubicBezTo>
                    <a:lnTo>
                      <a:pt x="401" y="72886"/>
                    </a:lnTo>
                    <a:cubicBezTo>
                      <a:pt x="334" y="72920"/>
                      <a:pt x="301" y="72953"/>
                      <a:pt x="234" y="729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7E8DE17-3DC4-48B1-8152-2406DB96B082}"/>
              </a:ext>
            </a:extLst>
          </p:cNvPr>
          <p:cNvCxnSpPr>
            <a:cxnSpLocks/>
          </p:cNvCxnSpPr>
          <p:nvPr/>
        </p:nvCxnSpPr>
        <p:spPr>
          <a:xfrm flipH="1">
            <a:off x="10242321" y="2805261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70481D8-5BF6-49C4-83D1-595B9122E6EC}"/>
              </a:ext>
            </a:extLst>
          </p:cNvPr>
          <p:cNvCxnSpPr>
            <a:cxnSpLocks/>
          </p:cNvCxnSpPr>
          <p:nvPr/>
        </p:nvCxnSpPr>
        <p:spPr>
          <a:xfrm flipH="1">
            <a:off x="10466095" y="2800508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oogle Shape;12756;p79">
            <a:extLst>
              <a:ext uri="{FF2B5EF4-FFF2-40B4-BE49-F238E27FC236}">
                <a16:creationId xmlns:a16="http://schemas.microsoft.com/office/drawing/2014/main" id="{6748D186-F50E-46B8-A861-425C079066F0}"/>
              </a:ext>
            </a:extLst>
          </p:cNvPr>
          <p:cNvGrpSpPr/>
          <p:nvPr/>
        </p:nvGrpSpPr>
        <p:grpSpPr>
          <a:xfrm>
            <a:off x="9153794" y="4350853"/>
            <a:ext cx="906613" cy="1102003"/>
            <a:chOff x="1839250" y="218300"/>
            <a:chExt cx="3899875" cy="5201150"/>
          </a:xfrm>
        </p:grpSpPr>
        <p:sp>
          <p:nvSpPr>
            <p:cNvPr id="102" name="Google Shape;12757;p79">
              <a:extLst>
                <a:ext uri="{FF2B5EF4-FFF2-40B4-BE49-F238E27FC236}">
                  <a16:creationId xmlns:a16="http://schemas.microsoft.com/office/drawing/2014/main" id="{660FECB7-69E6-4855-B6C4-0E1329E0DEA0}"/>
                </a:ext>
              </a:extLst>
            </p:cNvPr>
            <p:cNvSpPr/>
            <p:nvPr/>
          </p:nvSpPr>
          <p:spPr>
            <a:xfrm>
              <a:off x="1839250" y="1703775"/>
              <a:ext cx="772475" cy="683350"/>
            </a:xfrm>
            <a:custGeom>
              <a:avLst/>
              <a:gdLst/>
              <a:ahLst/>
              <a:cxnLst/>
              <a:rect l="l" t="t" r="r" b="b"/>
              <a:pathLst>
                <a:path w="30899" h="27334" extrusionOk="0">
                  <a:moveTo>
                    <a:pt x="29869" y="15529"/>
                  </a:moveTo>
                  <a:cubicBezTo>
                    <a:pt x="30899" y="6576"/>
                    <a:pt x="16559" y="0"/>
                    <a:pt x="8082" y="3803"/>
                  </a:cubicBezTo>
                  <a:cubicBezTo>
                    <a:pt x="1189" y="6814"/>
                    <a:pt x="1" y="17034"/>
                    <a:pt x="5864" y="21629"/>
                  </a:cubicBezTo>
                  <a:cubicBezTo>
                    <a:pt x="13231" y="27333"/>
                    <a:pt x="28759" y="24402"/>
                    <a:pt x="29869" y="1552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758;p79">
              <a:extLst>
                <a:ext uri="{FF2B5EF4-FFF2-40B4-BE49-F238E27FC236}">
                  <a16:creationId xmlns:a16="http://schemas.microsoft.com/office/drawing/2014/main" id="{BBB3C69D-22F8-47F4-9B82-CDFD0D5F1054}"/>
                </a:ext>
              </a:extLst>
            </p:cNvPr>
            <p:cNvSpPr/>
            <p:nvPr/>
          </p:nvSpPr>
          <p:spPr>
            <a:xfrm>
              <a:off x="1936300" y="2004825"/>
              <a:ext cx="198100" cy="231750"/>
            </a:xfrm>
            <a:custGeom>
              <a:avLst/>
              <a:gdLst/>
              <a:ahLst/>
              <a:cxnLst/>
              <a:rect l="l" t="t" r="r" b="b"/>
              <a:pathLst>
                <a:path w="7924" h="9270" extrusionOk="0">
                  <a:moveTo>
                    <a:pt x="6814" y="8795"/>
                  </a:moveTo>
                  <a:cubicBezTo>
                    <a:pt x="7686" y="8319"/>
                    <a:pt x="7923" y="7210"/>
                    <a:pt x="7290" y="6418"/>
                  </a:cubicBezTo>
                  <a:cubicBezTo>
                    <a:pt x="7052" y="6101"/>
                    <a:pt x="5547" y="6022"/>
                    <a:pt x="4358" y="5071"/>
                  </a:cubicBezTo>
                  <a:cubicBezTo>
                    <a:pt x="2774" y="3883"/>
                    <a:pt x="476" y="1"/>
                    <a:pt x="397" y="634"/>
                  </a:cubicBezTo>
                  <a:cubicBezTo>
                    <a:pt x="1" y="3328"/>
                    <a:pt x="2298" y="7289"/>
                    <a:pt x="4358" y="8399"/>
                  </a:cubicBezTo>
                  <a:cubicBezTo>
                    <a:pt x="5388" y="8953"/>
                    <a:pt x="6022" y="9270"/>
                    <a:pt x="6814" y="879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759;p79">
              <a:extLst>
                <a:ext uri="{FF2B5EF4-FFF2-40B4-BE49-F238E27FC236}">
                  <a16:creationId xmlns:a16="http://schemas.microsoft.com/office/drawing/2014/main" id="{24903D35-66F1-408F-8359-81F19015358B}"/>
                </a:ext>
              </a:extLst>
            </p:cNvPr>
            <p:cNvSpPr/>
            <p:nvPr/>
          </p:nvSpPr>
          <p:spPr>
            <a:xfrm>
              <a:off x="3182125" y="517375"/>
              <a:ext cx="1352775" cy="3907800"/>
            </a:xfrm>
            <a:custGeom>
              <a:avLst/>
              <a:gdLst/>
              <a:ahLst/>
              <a:cxnLst/>
              <a:rect l="l" t="t" r="r" b="b"/>
              <a:pathLst>
                <a:path w="54111" h="156312" fill="none" extrusionOk="0">
                  <a:moveTo>
                    <a:pt x="54111" y="156312"/>
                  </a:moveTo>
                  <a:cubicBezTo>
                    <a:pt x="29947" y="134445"/>
                    <a:pt x="0" y="39296"/>
                    <a:pt x="12755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760;p79">
              <a:extLst>
                <a:ext uri="{FF2B5EF4-FFF2-40B4-BE49-F238E27FC236}">
                  <a16:creationId xmlns:a16="http://schemas.microsoft.com/office/drawing/2014/main" id="{8EAED7DF-D5E4-47AF-AE1D-2DE749828B73}"/>
                </a:ext>
              </a:extLst>
            </p:cNvPr>
            <p:cNvSpPr/>
            <p:nvPr/>
          </p:nvSpPr>
          <p:spPr>
            <a:xfrm>
              <a:off x="3073175" y="1602750"/>
              <a:ext cx="471425" cy="513025"/>
            </a:xfrm>
            <a:custGeom>
              <a:avLst/>
              <a:gdLst/>
              <a:ahLst/>
              <a:cxnLst/>
              <a:rect l="l" t="t" r="r" b="b"/>
              <a:pathLst>
                <a:path w="18857" h="20521" fill="none" extrusionOk="0">
                  <a:moveTo>
                    <a:pt x="18856" y="20520"/>
                  </a:moveTo>
                  <a:cubicBezTo>
                    <a:pt x="18540" y="16163"/>
                    <a:pt x="7210" y="1"/>
                    <a:pt x="1" y="714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761;p79">
              <a:extLst>
                <a:ext uri="{FF2B5EF4-FFF2-40B4-BE49-F238E27FC236}">
                  <a16:creationId xmlns:a16="http://schemas.microsoft.com/office/drawing/2014/main" id="{87EE0C71-879E-4C94-9CCE-C75BF3A10FD9}"/>
                </a:ext>
              </a:extLst>
            </p:cNvPr>
            <p:cNvSpPr/>
            <p:nvPr/>
          </p:nvSpPr>
          <p:spPr>
            <a:xfrm>
              <a:off x="4267500" y="3430875"/>
              <a:ext cx="556575" cy="722950"/>
            </a:xfrm>
            <a:custGeom>
              <a:avLst/>
              <a:gdLst/>
              <a:ahLst/>
              <a:cxnLst/>
              <a:rect l="l" t="t" r="r" b="b"/>
              <a:pathLst>
                <a:path w="22263" h="28918" fill="none" extrusionOk="0">
                  <a:moveTo>
                    <a:pt x="1823" y="28918"/>
                  </a:moveTo>
                  <a:cubicBezTo>
                    <a:pt x="555" y="24798"/>
                    <a:pt x="0" y="1"/>
                    <a:pt x="2226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762;p79">
              <a:extLst>
                <a:ext uri="{FF2B5EF4-FFF2-40B4-BE49-F238E27FC236}">
                  <a16:creationId xmlns:a16="http://schemas.microsoft.com/office/drawing/2014/main" id="{CAB75BAD-550D-47EB-8FF2-16F98269143F}"/>
                </a:ext>
              </a:extLst>
            </p:cNvPr>
            <p:cNvSpPr/>
            <p:nvPr/>
          </p:nvSpPr>
          <p:spPr>
            <a:xfrm>
              <a:off x="3556450" y="4274625"/>
              <a:ext cx="871500" cy="287225"/>
            </a:xfrm>
            <a:custGeom>
              <a:avLst/>
              <a:gdLst/>
              <a:ahLst/>
              <a:cxnLst/>
              <a:rect l="l" t="t" r="r" b="b"/>
              <a:pathLst>
                <a:path w="34860" h="11489" fill="none" extrusionOk="0">
                  <a:moveTo>
                    <a:pt x="34860" y="1427"/>
                  </a:moveTo>
                  <a:cubicBezTo>
                    <a:pt x="30819" y="0"/>
                    <a:pt x="7765" y="5229"/>
                    <a:pt x="1" y="11488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763;p79">
              <a:extLst>
                <a:ext uri="{FF2B5EF4-FFF2-40B4-BE49-F238E27FC236}">
                  <a16:creationId xmlns:a16="http://schemas.microsoft.com/office/drawing/2014/main" id="{76557E35-86B5-4BAC-8561-E4BCA4703029}"/>
                </a:ext>
              </a:extLst>
            </p:cNvPr>
            <p:cNvSpPr/>
            <p:nvPr/>
          </p:nvSpPr>
          <p:spPr>
            <a:xfrm>
              <a:off x="2782025" y="1565125"/>
              <a:ext cx="2396575" cy="3355200"/>
            </a:xfrm>
            <a:custGeom>
              <a:avLst/>
              <a:gdLst/>
              <a:ahLst/>
              <a:cxnLst/>
              <a:rect l="l" t="t" r="r" b="b"/>
              <a:pathLst>
                <a:path w="95863" h="134208" fill="none" extrusionOk="0">
                  <a:moveTo>
                    <a:pt x="95863" y="134208"/>
                  </a:moveTo>
                  <a:cubicBezTo>
                    <a:pt x="61479" y="115431"/>
                    <a:pt x="12756" y="51338"/>
                    <a:pt x="1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764;p79">
              <a:extLst>
                <a:ext uri="{FF2B5EF4-FFF2-40B4-BE49-F238E27FC236}">
                  <a16:creationId xmlns:a16="http://schemas.microsoft.com/office/drawing/2014/main" id="{C73DB711-F297-4013-A5AF-39D38948FD77}"/>
                </a:ext>
              </a:extLst>
            </p:cNvPr>
            <p:cNvSpPr/>
            <p:nvPr/>
          </p:nvSpPr>
          <p:spPr>
            <a:xfrm>
              <a:off x="2275000" y="1834500"/>
              <a:ext cx="770475" cy="683325"/>
            </a:xfrm>
            <a:custGeom>
              <a:avLst/>
              <a:gdLst/>
              <a:ahLst/>
              <a:cxnLst/>
              <a:rect l="l" t="t" r="r" b="b"/>
              <a:pathLst>
                <a:path w="30819" h="27333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2" y="23530"/>
                  </a:cubicBezTo>
                  <a:cubicBezTo>
                    <a:pt x="1189" y="20440"/>
                    <a:pt x="0" y="10141"/>
                    <a:pt x="5942" y="5625"/>
                  </a:cubicBezTo>
                  <a:cubicBezTo>
                    <a:pt x="13310" y="0"/>
                    <a:pt x="28838" y="3090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765;p79">
              <a:extLst>
                <a:ext uri="{FF2B5EF4-FFF2-40B4-BE49-F238E27FC236}">
                  <a16:creationId xmlns:a16="http://schemas.microsoft.com/office/drawing/2014/main" id="{53AED36E-9FD1-4815-B083-FDC4ACD801ED}"/>
                </a:ext>
              </a:extLst>
            </p:cNvPr>
            <p:cNvSpPr/>
            <p:nvPr/>
          </p:nvSpPr>
          <p:spPr>
            <a:xfrm>
              <a:off x="2625575" y="1979075"/>
              <a:ext cx="93100" cy="91150"/>
            </a:xfrm>
            <a:custGeom>
              <a:avLst/>
              <a:gdLst/>
              <a:ahLst/>
              <a:cxnLst/>
              <a:rect l="l" t="t" r="r" b="b"/>
              <a:pathLst>
                <a:path w="3724" h="3646" extrusionOk="0">
                  <a:moveTo>
                    <a:pt x="1981" y="159"/>
                  </a:moveTo>
                  <a:cubicBezTo>
                    <a:pt x="3328" y="397"/>
                    <a:pt x="3724" y="2061"/>
                    <a:pt x="2615" y="2853"/>
                  </a:cubicBezTo>
                  <a:cubicBezTo>
                    <a:pt x="1505" y="3645"/>
                    <a:pt x="0" y="2694"/>
                    <a:pt x="238" y="1427"/>
                  </a:cubicBezTo>
                  <a:cubicBezTo>
                    <a:pt x="396" y="555"/>
                    <a:pt x="118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766;p79">
              <a:extLst>
                <a:ext uri="{FF2B5EF4-FFF2-40B4-BE49-F238E27FC236}">
                  <a16:creationId xmlns:a16="http://schemas.microsoft.com/office/drawing/2014/main" id="{EF32B2CF-8734-42A0-BC78-028E8E333BEE}"/>
                </a:ext>
              </a:extLst>
            </p:cNvPr>
            <p:cNvSpPr/>
            <p:nvPr/>
          </p:nvSpPr>
          <p:spPr>
            <a:xfrm>
              <a:off x="2372050" y="1985025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7051" y="3169"/>
                    <a:pt x="5546" y="3249"/>
                    <a:pt x="4358" y="4120"/>
                  </a:cubicBezTo>
                  <a:cubicBezTo>
                    <a:pt x="2773" y="5388"/>
                    <a:pt x="397" y="9191"/>
                    <a:pt x="397" y="8557"/>
                  </a:cubicBezTo>
                  <a:cubicBezTo>
                    <a:pt x="0" y="5863"/>
                    <a:pt x="2377" y="1902"/>
                    <a:pt x="4358" y="793"/>
                  </a:cubicBezTo>
                  <a:cubicBezTo>
                    <a:pt x="5388" y="238"/>
                    <a:pt x="6021" y="0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767;p79">
              <a:extLst>
                <a:ext uri="{FF2B5EF4-FFF2-40B4-BE49-F238E27FC236}">
                  <a16:creationId xmlns:a16="http://schemas.microsoft.com/office/drawing/2014/main" id="{58AB7219-355D-44CC-A0F0-943E8371DFD2}"/>
                </a:ext>
              </a:extLst>
            </p:cNvPr>
            <p:cNvSpPr/>
            <p:nvPr/>
          </p:nvSpPr>
          <p:spPr>
            <a:xfrm>
              <a:off x="3225700" y="2030575"/>
              <a:ext cx="91125" cy="91125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2298" y="3407"/>
                  </a:moveTo>
                  <a:cubicBezTo>
                    <a:pt x="951" y="3645"/>
                    <a:pt x="0" y="2140"/>
                    <a:pt x="792" y="1031"/>
                  </a:cubicBezTo>
                  <a:cubicBezTo>
                    <a:pt x="1585" y="1"/>
                    <a:pt x="3328" y="397"/>
                    <a:pt x="3486" y="1664"/>
                  </a:cubicBezTo>
                  <a:cubicBezTo>
                    <a:pt x="3645" y="2536"/>
                    <a:pt x="3090" y="3249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768;p79">
              <a:extLst>
                <a:ext uri="{FF2B5EF4-FFF2-40B4-BE49-F238E27FC236}">
                  <a16:creationId xmlns:a16="http://schemas.microsoft.com/office/drawing/2014/main" id="{2184F1F9-1025-42BF-BDC9-C253A88FB892}"/>
                </a:ext>
              </a:extLst>
            </p:cNvPr>
            <p:cNvSpPr/>
            <p:nvPr/>
          </p:nvSpPr>
          <p:spPr>
            <a:xfrm>
              <a:off x="2096750" y="229597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09" y="11964"/>
                  </a:moveTo>
                  <a:cubicBezTo>
                    <a:pt x="30739" y="20916"/>
                    <a:pt x="16320" y="27333"/>
                    <a:pt x="7923" y="23451"/>
                  </a:cubicBezTo>
                  <a:cubicBezTo>
                    <a:pt x="1109" y="20362"/>
                    <a:pt x="0" y="10142"/>
                    <a:pt x="5942" y="5626"/>
                  </a:cubicBezTo>
                  <a:cubicBezTo>
                    <a:pt x="13231" y="1"/>
                    <a:pt x="28759" y="3011"/>
                    <a:pt x="29709" y="1196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769;p79">
              <a:extLst>
                <a:ext uri="{FF2B5EF4-FFF2-40B4-BE49-F238E27FC236}">
                  <a16:creationId xmlns:a16="http://schemas.microsoft.com/office/drawing/2014/main" id="{AC17C2BD-AA00-4D0C-B3CF-30824B489D95}"/>
                </a:ext>
              </a:extLst>
            </p:cNvPr>
            <p:cNvSpPr/>
            <p:nvPr/>
          </p:nvSpPr>
          <p:spPr>
            <a:xfrm>
              <a:off x="2193800" y="2444525"/>
              <a:ext cx="196100" cy="229775"/>
            </a:xfrm>
            <a:custGeom>
              <a:avLst/>
              <a:gdLst/>
              <a:ahLst/>
              <a:cxnLst/>
              <a:rect l="l" t="t" r="r" b="b"/>
              <a:pathLst>
                <a:path w="7844" h="9191" extrusionOk="0">
                  <a:moveTo>
                    <a:pt x="6813" y="476"/>
                  </a:moveTo>
                  <a:cubicBezTo>
                    <a:pt x="7606" y="951"/>
                    <a:pt x="7843" y="2060"/>
                    <a:pt x="7210" y="2853"/>
                  </a:cubicBezTo>
                  <a:cubicBezTo>
                    <a:pt x="6972" y="3170"/>
                    <a:pt x="5467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08" y="318"/>
                    <a:pt x="6021" y="1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770;p79">
              <a:extLst>
                <a:ext uri="{FF2B5EF4-FFF2-40B4-BE49-F238E27FC236}">
                  <a16:creationId xmlns:a16="http://schemas.microsoft.com/office/drawing/2014/main" id="{F918986A-AEC7-47B6-AE32-D3AD72D4AAB5}"/>
                </a:ext>
              </a:extLst>
            </p:cNvPr>
            <p:cNvSpPr/>
            <p:nvPr/>
          </p:nvSpPr>
          <p:spPr>
            <a:xfrm>
              <a:off x="2494850" y="294562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89" y="12043"/>
                  </a:moveTo>
                  <a:cubicBezTo>
                    <a:pt x="30739" y="20916"/>
                    <a:pt x="16321" y="27333"/>
                    <a:pt x="8002" y="23530"/>
                  </a:cubicBezTo>
                  <a:cubicBezTo>
                    <a:pt x="1109" y="20441"/>
                    <a:pt x="0" y="10221"/>
                    <a:pt x="5942" y="5625"/>
                  </a:cubicBezTo>
                  <a:cubicBezTo>
                    <a:pt x="13231" y="1"/>
                    <a:pt x="28759" y="3090"/>
                    <a:pt x="29789" y="1204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771;p79">
              <a:extLst>
                <a:ext uri="{FF2B5EF4-FFF2-40B4-BE49-F238E27FC236}">
                  <a16:creationId xmlns:a16="http://schemas.microsoft.com/office/drawing/2014/main" id="{EBA0B9D0-2493-42D9-A7C1-AD6864352C29}"/>
                </a:ext>
              </a:extLst>
            </p:cNvPr>
            <p:cNvSpPr/>
            <p:nvPr/>
          </p:nvSpPr>
          <p:spPr>
            <a:xfrm>
              <a:off x="2845425" y="3090200"/>
              <a:ext cx="91125" cy="91150"/>
            </a:xfrm>
            <a:custGeom>
              <a:avLst/>
              <a:gdLst/>
              <a:ahLst/>
              <a:cxnLst/>
              <a:rect l="l" t="t" r="r" b="b"/>
              <a:pathLst>
                <a:path w="3645" h="3646" extrusionOk="0">
                  <a:moveTo>
                    <a:pt x="1981" y="159"/>
                  </a:moveTo>
                  <a:cubicBezTo>
                    <a:pt x="3248" y="397"/>
                    <a:pt x="3644" y="2061"/>
                    <a:pt x="2535" y="2853"/>
                  </a:cubicBezTo>
                  <a:cubicBezTo>
                    <a:pt x="1426" y="3645"/>
                    <a:pt x="0" y="2695"/>
                    <a:pt x="238" y="1427"/>
                  </a:cubicBezTo>
                  <a:cubicBezTo>
                    <a:pt x="317" y="556"/>
                    <a:pt x="110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772;p79">
              <a:extLst>
                <a:ext uri="{FF2B5EF4-FFF2-40B4-BE49-F238E27FC236}">
                  <a16:creationId xmlns:a16="http://schemas.microsoft.com/office/drawing/2014/main" id="{121838F0-9DF6-4BE1-B3F9-487616DB65EF}"/>
                </a:ext>
              </a:extLst>
            </p:cNvPr>
            <p:cNvSpPr/>
            <p:nvPr/>
          </p:nvSpPr>
          <p:spPr>
            <a:xfrm>
              <a:off x="2591900" y="3096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6972" y="3170"/>
                    <a:pt x="5546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88" y="318"/>
                    <a:pt x="6021" y="1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773;p79">
              <a:extLst>
                <a:ext uri="{FF2B5EF4-FFF2-40B4-BE49-F238E27FC236}">
                  <a16:creationId xmlns:a16="http://schemas.microsoft.com/office/drawing/2014/main" id="{51434B82-30CD-49AD-9981-925DED29F872}"/>
                </a:ext>
              </a:extLst>
            </p:cNvPr>
            <p:cNvSpPr/>
            <p:nvPr/>
          </p:nvSpPr>
          <p:spPr>
            <a:xfrm>
              <a:off x="2425525" y="2507900"/>
              <a:ext cx="917050" cy="764550"/>
            </a:xfrm>
            <a:custGeom>
              <a:avLst/>
              <a:gdLst/>
              <a:ahLst/>
              <a:cxnLst/>
              <a:rect l="l" t="t" r="r" b="b"/>
              <a:pathLst>
                <a:path w="36682" h="30582" extrusionOk="0">
                  <a:moveTo>
                    <a:pt x="34146" y="11013"/>
                  </a:moveTo>
                  <a:cubicBezTo>
                    <a:pt x="31611" y="1031"/>
                    <a:pt x="13548" y="1"/>
                    <a:pt x="6101" y="7527"/>
                  </a:cubicBezTo>
                  <a:cubicBezTo>
                    <a:pt x="0" y="13707"/>
                    <a:pt x="2932" y="25115"/>
                    <a:pt x="11171" y="27571"/>
                  </a:cubicBezTo>
                  <a:cubicBezTo>
                    <a:pt x="21312" y="30582"/>
                    <a:pt x="36681" y="20995"/>
                    <a:pt x="34146" y="1101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774;p79">
              <a:extLst>
                <a:ext uri="{FF2B5EF4-FFF2-40B4-BE49-F238E27FC236}">
                  <a16:creationId xmlns:a16="http://schemas.microsoft.com/office/drawing/2014/main" id="{27D80395-03F3-4071-A242-0CEA556BB0DE}"/>
                </a:ext>
              </a:extLst>
            </p:cNvPr>
            <p:cNvSpPr/>
            <p:nvPr/>
          </p:nvSpPr>
          <p:spPr>
            <a:xfrm>
              <a:off x="2564175" y="2957500"/>
              <a:ext cx="279275" cy="188200"/>
            </a:xfrm>
            <a:custGeom>
              <a:avLst/>
              <a:gdLst/>
              <a:ahLst/>
              <a:cxnLst/>
              <a:rect l="l" t="t" r="r" b="b"/>
              <a:pathLst>
                <a:path w="11171" h="7528" extrusionOk="0">
                  <a:moveTo>
                    <a:pt x="10379" y="6735"/>
                  </a:moveTo>
                  <a:cubicBezTo>
                    <a:pt x="11171" y="5864"/>
                    <a:pt x="10933" y="4517"/>
                    <a:pt x="9903" y="3962"/>
                  </a:cubicBezTo>
                  <a:cubicBezTo>
                    <a:pt x="9507" y="3724"/>
                    <a:pt x="7923" y="4279"/>
                    <a:pt x="6180" y="3804"/>
                  </a:cubicBezTo>
                  <a:cubicBezTo>
                    <a:pt x="4041" y="3091"/>
                    <a:pt x="0" y="1"/>
                    <a:pt x="159" y="714"/>
                  </a:cubicBezTo>
                  <a:cubicBezTo>
                    <a:pt x="872" y="3724"/>
                    <a:pt x="4991" y="6973"/>
                    <a:pt x="7606" y="7369"/>
                  </a:cubicBezTo>
                  <a:cubicBezTo>
                    <a:pt x="8953" y="7527"/>
                    <a:pt x="9824" y="7527"/>
                    <a:pt x="10379" y="67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775;p79">
              <a:extLst>
                <a:ext uri="{FF2B5EF4-FFF2-40B4-BE49-F238E27FC236}">
                  <a16:creationId xmlns:a16="http://schemas.microsoft.com/office/drawing/2014/main" id="{5C825C96-C0F9-46B6-AE8E-FE8EC5F57F40}"/>
                </a:ext>
              </a:extLst>
            </p:cNvPr>
            <p:cNvSpPr/>
            <p:nvPr/>
          </p:nvSpPr>
          <p:spPr>
            <a:xfrm>
              <a:off x="3705000" y="2167250"/>
              <a:ext cx="556575" cy="724925"/>
            </a:xfrm>
            <a:custGeom>
              <a:avLst/>
              <a:gdLst/>
              <a:ahLst/>
              <a:cxnLst/>
              <a:rect l="l" t="t" r="r" b="b"/>
              <a:pathLst>
                <a:path w="22263" h="28997" fill="none" extrusionOk="0">
                  <a:moveTo>
                    <a:pt x="1823" y="28996"/>
                  </a:moveTo>
                  <a:cubicBezTo>
                    <a:pt x="555" y="24877"/>
                    <a:pt x="1" y="0"/>
                    <a:pt x="22263" y="79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776;p79">
              <a:extLst>
                <a:ext uri="{FF2B5EF4-FFF2-40B4-BE49-F238E27FC236}">
                  <a16:creationId xmlns:a16="http://schemas.microsoft.com/office/drawing/2014/main" id="{D42452DB-BEF8-42DD-90FD-C8586CCEF5DF}"/>
                </a:ext>
              </a:extLst>
            </p:cNvPr>
            <p:cNvSpPr/>
            <p:nvPr/>
          </p:nvSpPr>
          <p:spPr>
            <a:xfrm>
              <a:off x="4671550" y="4086475"/>
              <a:ext cx="776425" cy="762550"/>
            </a:xfrm>
            <a:custGeom>
              <a:avLst/>
              <a:gdLst/>
              <a:ahLst/>
              <a:cxnLst/>
              <a:rect l="l" t="t" r="r" b="b"/>
              <a:pathLst>
                <a:path w="31057" h="30502" extrusionOk="0">
                  <a:moveTo>
                    <a:pt x="6259" y="24005"/>
                  </a:moveTo>
                  <a:cubicBezTo>
                    <a:pt x="0" y="17509"/>
                    <a:pt x="7606" y="3724"/>
                    <a:pt x="16637" y="1664"/>
                  </a:cubicBezTo>
                  <a:cubicBezTo>
                    <a:pt x="23926" y="0"/>
                    <a:pt x="31056" y="7447"/>
                    <a:pt x="29076" y="14657"/>
                  </a:cubicBezTo>
                  <a:cubicBezTo>
                    <a:pt x="26620" y="23609"/>
                    <a:pt x="12439" y="30502"/>
                    <a:pt x="6259" y="2400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777;p79">
              <a:extLst>
                <a:ext uri="{FF2B5EF4-FFF2-40B4-BE49-F238E27FC236}">
                  <a16:creationId xmlns:a16="http://schemas.microsoft.com/office/drawing/2014/main" id="{A55F65FC-0713-445D-9F25-4AC51352E70B}"/>
                </a:ext>
              </a:extLst>
            </p:cNvPr>
            <p:cNvSpPr/>
            <p:nvPr/>
          </p:nvSpPr>
          <p:spPr>
            <a:xfrm>
              <a:off x="5129075" y="4518250"/>
              <a:ext cx="89150" cy="97075"/>
            </a:xfrm>
            <a:custGeom>
              <a:avLst/>
              <a:gdLst/>
              <a:ahLst/>
              <a:cxnLst/>
              <a:rect l="l" t="t" r="r" b="b"/>
              <a:pathLst>
                <a:path w="3566" h="3883" extrusionOk="0">
                  <a:moveTo>
                    <a:pt x="2615" y="3248"/>
                  </a:moveTo>
                  <a:cubicBezTo>
                    <a:pt x="1347" y="3882"/>
                    <a:pt x="0" y="2694"/>
                    <a:pt x="396" y="1426"/>
                  </a:cubicBezTo>
                  <a:cubicBezTo>
                    <a:pt x="872" y="159"/>
                    <a:pt x="2615" y="0"/>
                    <a:pt x="3248" y="1268"/>
                  </a:cubicBezTo>
                  <a:cubicBezTo>
                    <a:pt x="3565" y="1981"/>
                    <a:pt x="3248" y="2852"/>
                    <a:pt x="2615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778;p79">
              <a:extLst>
                <a:ext uri="{FF2B5EF4-FFF2-40B4-BE49-F238E27FC236}">
                  <a16:creationId xmlns:a16="http://schemas.microsoft.com/office/drawing/2014/main" id="{93F34B5F-733D-4A1C-BB47-9832F59A5A8F}"/>
                </a:ext>
              </a:extLst>
            </p:cNvPr>
            <p:cNvSpPr/>
            <p:nvPr/>
          </p:nvSpPr>
          <p:spPr>
            <a:xfrm>
              <a:off x="5243950" y="4238975"/>
              <a:ext cx="114900" cy="273350"/>
            </a:xfrm>
            <a:custGeom>
              <a:avLst/>
              <a:gdLst/>
              <a:ahLst/>
              <a:cxnLst/>
              <a:rect l="l" t="t" r="r" b="b"/>
              <a:pathLst>
                <a:path w="4596" h="10934" extrusionOk="0">
                  <a:moveTo>
                    <a:pt x="1902" y="10775"/>
                  </a:moveTo>
                  <a:cubicBezTo>
                    <a:pt x="872" y="10933"/>
                    <a:pt x="0" y="10141"/>
                    <a:pt x="79" y="9191"/>
                  </a:cubicBezTo>
                  <a:cubicBezTo>
                    <a:pt x="79" y="8715"/>
                    <a:pt x="1189" y="7844"/>
                    <a:pt x="1664" y="6338"/>
                  </a:cubicBezTo>
                  <a:cubicBezTo>
                    <a:pt x="2139" y="4437"/>
                    <a:pt x="1664" y="0"/>
                    <a:pt x="2139" y="397"/>
                  </a:cubicBezTo>
                  <a:cubicBezTo>
                    <a:pt x="4041" y="2377"/>
                    <a:pt x="4595" y="6893"/>
                    <a:pt x="3565" y="9032"/>
                  </a:cubicBezTo>
                  <a:cubicBezTo>
                    <a:pt x="3090" y="10062"/>
                    <a:pt x="2773" y="10696"/>
                    <a:pt x="1902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779;p79">
              <a:extLst>
                <a:ext uri="{FF2B5EF4-FFF2-40B4-BE49-F238E27FC236}">
                  <a16:creationId xmlns:a16="http://schemas.microsoft.com/office/drawing/2014/main" id="{76EC7762-CDF7-42B0-9E15-14A313D9E441}"/>
                </a:ext>
              </a:extLst>
            </p:cNvPr>
            <p:cNvSpPr/>
            <p:nvPr/>
          </p:nvSpPr>
          <p:spPr>
            <a:xfrm>
              <a:off x="4946850" y="4678675"/>
              <a:ext cx="792275" cy="740775"/>
            </a:xfrm>
            <a:custGeom>
              <a:avLst/>
              <a:gdLst/>
              <a:ahLst/>
              <a:cxnLst/>
              <a:rect l="l" t="t" r="r" b="b"/>
              <a:pathLst>
                <a:path w="31691" h="29631" extrusionOk="0">
                  <a:moveTo>
                    <a:pt x="5705" y="6893"/>
                  </a:moveTo>
                  <a:cubicBezTo>
                    <a:pt x="11409" y="0"/>
                    <a:pt x="26065" y="5942"/>
                    <a:pt x="29155" y="14578"/>
                  </a:cubicBezTo>
                  <a:cubicBezTo>
                    <a:pt x="31690" y="21629"/>
                    <a:pt x="25115" y="29630"/>
                    <a:pt x="17668" y="28442"/>
                  </a:cubicBezTo>
                  <a:cubicBezTo>
                    <a:pt x="8557" y="27095"/>
                    <a:pt x="0" y="13865"/>
                    <a:pt x="5705" y="689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780;p79">
              <a:extLst>
                <a:ext uri="{FF2B5EF4-FFF2-40B4-BE49-F238E27FC236}">
                  <a16:creationId xmlns:a16="http://schemas.microsoft.com/office/drawing/2014/main" id="{B2844104-AA88-484A-A9B1-4ED8E8C4D2A8}"/>
                </a:ext>
              </a:extLst>
            </p:cNvPr>
            <p:cNvSpPr/>
            <p:nvPr/>
          </p:nvSpPr>
          <p:spPr>
            <a:xfrm>
              <a:off x="3419800" y="4209275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838" y="8160"/>
                  </a:moveTo>
                  <a:cubicBezTo>
                    <a:pt x="32641" y="16320"/>
                    <a:pt x="20995" y="26937"/>
                    <a:pt x="11805" y="25986"/>
                  </a:cubicBezTo>
                  <a:cubicBezTo>
                    <a:pt x="4358" y="25194"/>
                    <a:pt x="0" y="15845"/>
                    <a:pt x="4199" y="9665"/>
                  </a:cubicBezTo>
                  <a:cubicBezTo>
                    <a:pt x="9349" y="2060"/>
                    <a:pt x="25114" y="0"/>
                    <a:pt x="28838" y="816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81;p79">
              <a:extLst>
                <a:ext uri="{FF2B5EF4-FFF2-40B4-BE49-F238E27FC236}">
                  <a16:creationId xmlns:a16="http://schemas.microsoft.com/office/drawing/2014/main" id="{6EB8C034-C594-4DA7-84F2-1AD49132C7EB}"/>
                </a:ext>
              </a:extLst>
            </p:cNvPr>
            <p:cNvSpPr/>
            <p:nvPr/>
          </p:nvSpPr>
          <p:spPr>
            <a:xfrm>
              <a:off x="3518825" y="4369700"/>
              <a:ext cx="263450" cy="322850"/>
            </a:xfrm>
            <a:custGeom>
              <a:avLst/>
              <a:gdLst/>
              <a:ahLst/>
              <a:cxnLst/>
              <a:rect l="l" t="t" r="r" b="b"/>
              <a:pathLst>
                <a:path w="10538" h="12914" extrusionOk="0">
                  <a:moveTo>
                    <a:pt x="8240" y="159"/>
                  </a:moveTo>
                  <a:cubicBezTo>
                    <a:pt x="9587" y="238"/>
                    <a:pt x="10537" y="1189"/>
                    <a:pt x="9824" y="2535"/>
                  </a:cubicBezTo>
                  <a:cubicBezTo>
                    <a:pt x="9507" y="3011"/>
                    <a:pt x="7289" y="3803"/>
                    <a:pt x="5863" y="5467"/>
                  </a:cubicBezTo>
                  <a:cubicBezTo>
                    <a:pt x="3962" y="7606"/>
                    <a:pt x="1823" y="12914"/>
                    <a:pt x="1506" y="12280"/>
                  </a:cubicBezTo>
                  <a:cubicBezTo>
                    <a:pt x="0" y="9507"/>
                    <a:pt x="1981" y="4041"/>
                    <a:pt x="4754" y="1743"/>
                  </a:cubicBezTo>
                  <a:cubicBezTo>
                    <a:pt x="6101" y="634"/>
                    <a:pt x="6893" y="0"/>
                    <a:pt x="8240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82;p79">
              <a:extLst>
                <a:ext uri="{FF2B5EF4-FFF2-40B4-BE49-F238E27FC236}">
                  <a16:creationId xmlns:a16="http://schemas.microsoft.com/office/drawing/2014/main" id="{6488373B-827F-4EB3-95B6-753A911FF115}"/>
                </a:ext>
              </a:extLst>
            </p:cNvPr>
            <p:cNvSpPr/>
            <p:nvPr/>
          </p:nvSpPr>
          <p:spPr>
            <a:xfrm>
              <a:off x="3164300" y="3565550"/>
              <a:ext cx="804150" cy="659575"/>
            </a:xfrm>
            <a:custGeom>
              <a:avLst/>
              <a:gdLst/>
              <a:ahLst/>
              <a:cxnLst/>
              <a:rect l="l" t="t" r="r" b="b"/>
              <a:pathLst>
                <a:path w="32166" h="26383" extrusionOk="0">
                  <a:moveTo>
                    <a:pt x="29630" y="8953"/>
                  </a:moveTo>
                  <a:cubicBezTo>
                    <a:pt x="27095" y="318"/>
                    <a:pt x="11329" y="1"/>
                    <a:pt x="5071" y="6735"/>
                  </a:cubicBezTo>
                  <a:cubicBezTo>
                    <a:pt x="0" y="12281"/>
                    <a:pt x="2852" y="22184"/>
                    <a:pt x="10141" y="24085"/>
                  </a:cubicBezTo>
                  <a:cubicBezTo>
                    <a:pt x="19093" y="26383"/>
                    <a:pt x="32165" y="17589"/>
                    <a:pt x="29630" y="895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83;p79">
              <a:extLst>
                <a:ext uri="{FF2B5EF4-FFF2-40B4-BE49-F238E27FC236}">
                  <a16:creationId xmlns:a16="http://schemas.microsoft.com/office/drawing/2014/main" id="{48E04D0E-ECAF-470D-818E-8C35BCA5EBBA}"/>
                </a:ext>
              </a:extLst>
            </p:cNvPr>
            <p:cNvSpPr/>
            <p:nvPr/>
          </p:nvSpPr>
          <p:spPr>
            <a:xfrm>
              <a:off x="3287100" y="3961675"/>
              <a:ext cx="247600" cy="158475"/>
            </a:xfrm>
            <a:custGeom>
              <a:avLst/>
              <a:gdLst/>
              <a:ahLst/>
              <a:cxnLst/>
              <a:rect l="l" t="t" r="r" b="b"/>
              <a:pathLst>
                <a:path w="9904" h="6339" extrusionOk="0">
                  <a:moveTo>
                    <a:pt x="9269" y="5547"/>
                  </a:moveTo>
                  <a:cubicBezTo>
                    <a:pt x="9903" y="4754"/>
                    <a:pt x="9666" y="3645"/>
                    <a:pt x="8794" y="3170"/>
                  </a:cubicBezTo>
                  <a:cubicBezTo>
                    <a:pt x="8398" y="2932"/>
                    <a:pt x="7051" y="3487"/>
                    <a:pt x="5546" y="3091"/>
                  </a:cubicBezTo>
                  <a:cubicBezTo>
                    <a:pt x="3645" y="2615"/>
                    <a:pt x="0" y="1"/>
                    <a:pt x="159" y="635"/>
                  </a:cubicBezTo>
                  <a:cubicBezTo>
                    <a:pt x="872" y="3249"/>
                    <a:pt x="4595" y="5943"/>
                    <a:pt x="6893" y="6180"/>
                  </a:cubicBezTo>
                  <a:cubicBezTo>
                    <a:pt x="8081" y="6260"/>
                    <a:pt x="8794" y="6339"/>
                    <a:pt x="9269" y="5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84;p79">
              <a:extLst>
                <a:ext uri="{FF2B5EF4-FFF2-40B4-BE49-F238E27FC236}">
                  <a16:creationId xmlns:a16="http://schemas.microsoft.com/office/drawing/2014/main" id="{637A5874-97FB-415A-A95E-987AAD9F1778}"/>
                </a:ext>
              </a:extLst>
            </p:cNvPr>
            <p:cNvSpPr/>
            <p:nvPr/>
          </p:nvSpPr>
          <p:spPr>
            <a:xfrm>
              <a:off x="3471300" y="3864625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08"/>
                  </a:moveTo>
                  <a:cubicBezTo>
                    <a:pt x="27491" y="872"/>
                    <a:pt x="11805" y="1"/>
                    <a:pt x="5308" y="6577"/>
                  </a:cubicBezTo>
                  <a:cubicBezTo>
                    <a:pt x="0" y="11885"/>
                    <a:pt x="2535" y="21867"/>
                    <a:pt x="9745" y="24006"/>
                  </a:cubicBezTo>
                  <a:cubicBezTo>
                    <a:pt x="18618" y="26620"/>
                    <a:pt x="32007" y="18223"/>
                    <a:pt x="29789" y="95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85;p79">
              <a:extLst>
                <a:ext uri="{FF2B5EF4-FFF2-40B4-BE49-F238E27FC236}">
                  <a16:creationId xmlns:a16="http://schemas.microsoft.com/office/drawing/2014/main" id="{CF83595C-27D0-47ED-8921-EC28F3CD0292}"/>
                </a:ext>
              </a:extLst>
            </p:cNvPr>
            <p:cNvSpPr/>
            <p:nvPr/>
          </p:nvSpPr>
          <p:spPr>
            <a:xfrm>
              <a:off x="3592100" y="4254825"/>
              <a:ext cx="283250" cy="154500"/>
            </a:xfrm>
            <a:custGeom>
              <a:avLst/>
              <a:gdLst/>
              <a:ahLst/>
              <a:cxnLst/>
              <a:rect l="l" t="t" r="r" b="b"/>
              <a:pathLst>
                <a:path w="11330" h="6180" extrusionOk="0">
                  <a:moveTo>
                    <a:pt x="10458" y="5388"/>
                  </a:moveTo>
                  <a:cubicBezTo>
                    <a:pt x="11330" y="4754"/>
                    <a:pt x="11092" y="3407"/>
                    <a:pt x="10142" y="3011"/>
                  </a:cubicBezTo>
                  <a:cubicBezTo>
                    <a:pt x="9666" y="2773"/>
                    <a:pt x="8002" y="3407"/>
                    <a:pt x="6260" y="3011"/>
                  </a:cubicBezTo>
                  <a:cubicBezTo>
                    <a:pt x="4041" y="2535"/>
                    <a:pt x="1" y="0"/>
                    <a:pt x="159" y="634"/>
                  </a:cubicBezTo>
                  <a:cubicBezTo>
                    <a:pt x="714" y="3248"/>
                    <a:pt x="4754" y="5942"/>
                    <a:pt x="7527" y="6101"/>
                  </a:cubicBezTo>
                  <a:cubicBezTo>
                    <a:pt x="8953" y="6180"/>
                    <a:pt x="9745" y="6180"/>
                    <a:pt x="10458" y="538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86;p79">
              <a:extLst>
                <a:ext uri="{FF2B5EF4-FFF2-40B4-BE49-F238E27FC236}">
                  <a16:creationId xmlns:a16="http://schemas.microsoft.com/office/drawing/2014/main" id="{DC7C3015-75EA-43FA-B626-B4A337D229C5}"/>
                </a:ext>
              </a:extLst>
            </p:cNvPr>
            <p:cNvSpPr/>
            <p:nvPr/>
          </p:nvSpPr>
          <p:spPr>
            <a:xfrm>
              <a:off x="3879300" y="4308300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997" y="8240"/>
                  </a:moveTo>
                  <a:cubicBezTo>
                    <a:pt x="25352" y="0"/>
                    <a:pt x="9666" y="1743"/>
                    <a:pt x="4358" y="9349"/>
                  </a:cubicBezTo>
                  <a:cubicBezTo>
                    <a:pt x="0" y="15449"/>
                    <a:pt x="4199" y="24877"/>
                    <a:pt x="11646" y="25748"/>
                  </a:cubicBezTo>
                  <a:cubicBezTo>
                    <a:pt x="20836" y="26937"/>
                    <a:pt x="32641" y="16479"/>
                    <a:pt x="28997" y="82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87;p79">
              <a:extLst>
                <a:ext uri="{FF2B5EF4-FFF2-40B4-BE49-F238E27FC236}">
                  <a16:creationId xmlns:a16="http://schemas.microsoft.com/office/drawing/2014/main" id="{41F07954-0D14-41F6-8030-28172CCDFFCA}"/>
                </a:ext>
              </a:extLst>
            </p:cNvPr>
            <p:cNvSpPr/>
            <p:nvPr/>
          </p:nvSpPr>
          <p:spPr>
            <a:xfrm>
              <a:off x="4004075" y="4740075"/>
              <a:ext cx="316925" cy="148575"/>
            </a:xfrm>
            <a:custGeom>
              <a:avLst/>
              <a:gdLst/>
              <a:ahLst/>
              <a:cxnLst/>
              <a:rect l="l" t="t" r="r" b="b"/>
              <a:pathLst>
                <a:path w="12677" h="5943" extrusionOk="0">
                  <a:moveTo>
                    <a:pt x="11963" y="4754"/>
                  </a:moveTo>
                  <a:cubicBezTo>
                    <a:pt x="12676" y="3724"/>
                    <a:pt x="12122" y="2377"/>
                    <a:pt x="11013" y="2060"/>
                  </a:cubicBezTo>
                  <a:cubicBezTo>
                    <a:pt x="10537" y="1902"/>
                    <a:pt x="8953" y="2773"/>
                    <a:pt x="7131" y="2615"/>
                  </a:cubicBezTo>
                  <a:cubicBezTo>
                    <a:pt x="4754" y="2298"/>
                    <a:pt x="1" y="0"/>
                    <a:pt x="317" y="634"/>
                  </a:cubicBezTo>
                  <a:cubicBezTo>
                    <a:pt x="1506" y="3486"/>
                    <a:pt x="6339" y="5942"/>
                    <a:pt x="9191" y="5784"/>
                  </a:cubicBezTo>
                  <a:cubicBezTo>
                    <a:pt x="10617" y="5784"/>
                    <a:pt x="11409" y="5705"/>
                    <a:pt x="11963" y="47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88;p79">
              <a:extLst>
                <a:ext uri="{FF2B5EF4-FFF2-40B4-BE49-F238E27FC236}">
                  <a16:creationId xmlns:a16="http://schemas.microsoft.com/office/drawing/2014/main" id="{559C526F-2985-4E3B-978E-CD2B5ABACFD4}"/>
                </a:ext>
              </a:extLst>
            </p:cNvPr>
            <p:cNvSpPr/>
            <p:nvPr/>
          </p:nvSpPr>
          <p:spPr>
            <a:xfrm>
              <a:off x="4320975" y="4605400"/>
              <a:ext cx="758600" cy="780375"/>
            </a:xfrm>
            <a:custGeom>
              <a:avLst/>
              <a:gdLst/>
              <a:ahLst/>
              <a:cxnLst/>
              <a:rect l="l" t="t" r="r" b="b"/>
              <a:pathLst>
                <a:path w="30344" h="31215" extrusionOk="0">
                  <a:moveTo>
                    <a:pt x="23768" y="6100"/>
                  </a:moveTo>
                  <a:cubicBezTo>
                    <a:pt x="17192" y="0"/>
                    <a:pt x="3486" y="7843"/>
                    <a:pt x="1585" y="16875"/>
                  </a:cubicBezTo>
                  <a:cubicBezTo>
                    <a:pt x="0" y="24164"/>
                    <a:pt x="7606" y="31215"/>
                    <a:pt x="14815" y="29076"/>
                  </a:cubicBezTo>
                  <a:cubicBezTo>
                    <a:pt x="23689" y="26461"/>
                    <a:pt x="30344" y="12201"/>
                    <a:pt x="23768" y="610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9;p79">
              <a:extLst>
                <a:ext uri="{FF2B5EF4-FFF2-40B4-BE49-F238E27FC236}">
                  <a16:creationId xmlns:a16="http://schemas.microsoft.com/office/drawing/2014/main" id="{44E4B62B-BC6E-46C3-B393-801D71B3F855}"/>
                </a:ext>
              </a:extLst>
            </p:cNvPr>
            <p:cNvSpPr/>
            <p:nvPr/>
          </p:nvSpPr>
          <p:spPr>
            <a:xfrm>
              <a:off x="4528950" y="5106475"/>
              <a:ext cx="326825" cy="204050"/>
            </a:xfrm>
            <a:custGeom>
              <a:avLst/>
              <a:gdLst/>
              <a:ahLst/>
              <a:cxnLst/>
              <a:rect l="l" t="t" r="r" b="b"/>
              <a:pathLst>
                <a:path w="13073" h="8162" extrusionOk="0">
                  <a:moveTo>
                    <a:pt x="12914" y="1585"/>
                  </a:moveTo>
                  <a:cubicBezTo>
                    <a:pt x="12755" y="556"/>
                    <a:pt x="11805" y="1"/>
                    <a:pt x="10458" y="556"/>
                  </a:cubicBezTo>
                  <a:cubicBezTo>
                    <a:pt x="9982" y="793"/>
                    <a:pt x="9190" y="2457"/>
                    <a:pt x="7526" y="3645"/>
                  </a:cubicBezTo>
                  <a:cubicBezTo>
                    <a:pt x="5387" y="5151"/>
                    <a:pt x="0" y="7052"/>
                    <a:pt x="634" y="7290"/>
                  </a:cubicBezTo>
                  <a:cubicBezTo>
                    <a:pt x="3486" y="8161"/>
                    <a:pt x="8952" y="6260"/>
                    <a:pt x="11250" y="4200"/>
                  </a:cubicBezTo>
                  <a:cubicBezTo>
                    <a:pt x="12438" y="3170"/>
                    <a:pt x="13072" y="2536"/>
                    <a:pt x="12914" y="158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90;p79">
              <a:extLst>
                <a:ext uri="{FF2B5EF4-FFF2-40B4-BE49-F238E27FC236}">
                  <a16:creationId xmlns:a16="http://schemas.microsoft.com/office/drawing/2014/main" id="{28223A0A-408F-4AA6-BEE5-789773A7BE97}"/>
                </a:ext>
              </a:extLst>
            </p:cNvPr>
            <p:cNvSpPr/>
            <p:nvPr/>
          </p:nvSpPr>
          <p:spPr>
            <a:xfrm>
              <a:off x="4204125" y="3266475"/>
              <a:ext cx="816025" cy="677400"/>
            </a:xfrm>
            <a:custGeom>
              <a:avLst/>
              <a:gdLst/>
              <a:ahLst/>
              <a:cxnLst/>
              <a:rect l="l" t="t" r="r" b="b"/>
              <a:pathLst>
                <a:path w="32641" h="27096" extrusionOk="0">
                  <a:moveTo>
                    <a:pt x="4120" y="19094"/>
                  </a:moveTo>
                  <a:cubicBezTo>
                    <a:pt x="0" y="11092"/>
                    <a:pt x="11171" y="1"/>
                    <a:pt x="20440" y="635"/>
                  </a:cubicBezTo>
                  <a:cubicBezTo>
                    <a:pt x="27887" y="1110"/>
                    <a:pt x="32641" y="10300"/>
                    <a:pt x="28680" y="16638"/>
                  </a:cubicBezTo>
                  <a:cubicBezTo>
                    <a:pt x="23768" y="24481"/>
                    <a:pt x="8160" y="27096"/>
                    <a:pt x="4120" y="1909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791;p79">
              <a:extLst>
                <a:ext uri="{FF2B5EF4-FFF2-40B4-BE49-F238E27FC236}">
                  <a16:creationId xmlns:a16="http://schemas.microsoft.com/office/drawing/2014/main" id="{A7A4D0CE-1832-4138-93E1-E11ECD8657DC}"/>
                </a:ext>
              </a:extLst>
            </p:cNvPr>
            <p:cNvSpPr/>
            <p:nvPr/>
          </p:nvSpPr>
          <p:spPr>
            <a:xfrm>
              <a:off x="4311075" y="3646775"/>
              <a:ext cx="665500" cy="802175"/>
            </a:xfrm>
            <a:custGeom>
              <a:avLst/>
              <a:gdLst/>
              <a:ahLst/>
              <a:cxnLst/>
              <a:rect l="l" t="t" r="r" b="b"/>
              <a:pathLst>
                <a:path w="26620" h="32087" extrusionOk="0">
                  <a:moveTo>
                    <a:pt x="9349" y="29789"/>
                  </a:moveTo>
                  <a:cubicBezTo>
                    <a:pt x="713" y="27412"/>
                    <a:pt x="0" y="11646"/>
                    <a:pt x="6655" y="5229"/>
                  </a:cubicBezTo>
                  <a:cubicBezTo>
                    <a:pt x="12043" y="0"/>
                    <a:pt x="22025" y="2694"/>
                    <a:pt x="24085" y="9903"/>
                  </a:cubicBezTo>
                  <a:cubicBezTo>
                    <a:pt x="26620" y="18776"/>
                    <a:pt x="18064" y="32086"/>
                    <a:pt x="9349" y="2978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792;p79">
              <a:extLst>
                <a:ext uri="{FF2B5EF4-FFF2-40B4-BE49-F238E27FC236}">
                  <a16:creationId xmlns:a16="http://schemas.microsoft.com/office/drawing/2014/main" id="{87CABAFB-7F19-47E7-8B7D-A645521F1474}"/>
                </a:ext>
              </a:extLst>
            </p:cNvPr>
            <p:cNvSpPr/>
            <p:nvPr/>
          </p:nvSpPr>
          <p:spPr>
            <a:xfrm>
              <a:off x="4705225" y="3769575"/>
              <a:ext cx="162425" cy="243625"/>
            </a:xfrm>
            <a:custGeom>
              <a:avLst/>
              <a:gdLst/>
              <a:ahLst/>
              <a:cxnLst/>
              <a:rect l="l" t="t" r="r" b="b"/>
              <a:pathLst>
                <a:path w="6497" h="9745" extrusionOk="0">
                  <a:moveTo>
                    <a:pt x="5783" y="9111"/>
                  </a:moveTo>
                  <a:cubicBezTo>
                    <a:pt x="4991" y="9745"/>
                    <a:pt x="3803" y="9586"/>
                    <a:pt x="3328" y="8715"/>
                  </a:cubicBezTo>
                  <a:cubicBezTo>
                    <a:pt x="3169" y="8319"/>
                    <a:pt x="3644" y="6893"/>
                    <a:pt x="3248" y="5467"/>
                  </a:cubicBezTo>
                  <a:cubicBezTo>
                    <a:pt x="2694" y="3565"/>
                    <a:pt x="0" y="0"/>
                    <a:pt x="555" y="159"/>
                  </a:cubicBezTo>
                  <a:cubicBezTo>
                    <a:pt x="3169" y="792"/>
                    <a:pt x="6021" y="4437"/>
                    <a:pt x="6338" y="6734"/>
                  </a:cubicBezTo>
                  <a:cubicBezTo>
                    <a:pt x="6417" y="7843"/>
                    <a:pt x="6496" y="8556"/>
                    <a:pt x="5783" y="91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793;p79">
              <a:extLst>
                <a:ext uri="{FF2B5EF4-FFF2-40B4-BE49-F238E27FC236}">
                  <a16:creationId xmlns:a16="http://schemas.microsoft.com/office/drawing/2014/main" id="{87CB9417-D298-47B6-A7EA-C7ACA2D8377C}"/>
                </a:ext>
              </a:extLst>
            </p:cNvPr>
            <p:cNvSpPr/>
            <p:nvPr/>
          </p:nvSpPr>
          <p:spPr>
            <a:xfrm>
              <a:off x="4178375" y="2555450"/>
              <a:ext cx="715025" cy="806125"/>
            </a:xfrm>
            <a:custGeom>
              <a:avLst/>
              <a:gdLst/>
              <a:ahLst/>
              <a:cxnLst/>
              <a:rect l="l" t="t" r="r" b="b"/>
              <a:pathLst>
                <a:path w="28601" h="32245" extrusionOk="0">
                  <a:moveTo>
                    <a:pt x="7368" y="27016"/>
                  </a:moveTo>
                  <a:cubicBezTo>
                    <a:pt x="0" y="21866"/>
                    <a:pt x="4833" y="6814"/>
                    <a:pt x="13310" y="3090"/>
                  </a:cubicBezTo>
                  <a:cubicBezTo>
                    <a:pt x="20123" y="0"/>
                    <a:pt x="28600" y="6021"/>
                    <a:pt x="28046" y="13468"/>
                  </a:cubicBezTo>
                  <a:cubicBezTo>
                    <a:pt x="27333" y="22659"/>
                    <a:pt x="14657" y="32245"/>
                    <a:pt x="7368" y="2701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794;p79">
              <a:extLst>
                <a:ext uri="{FF2B5EF4-FFF2-40B4-BE49-F238E27FC236}">
                  <a16:creationId xmlns:a16="http://schemas.microsoft.com/office/drawing/2014/main" id="{287B0002-1F5E-4AAE-B58E-4DBBC570F333}"/>
                </a:ext>
              </a:extLst>
            </p:cNvPr>
            <p:cNvSpPr/>
            <p:nvPr/>
          </p:nvSpPr>
          <p:spPr>
            <a:xfrm>
              <a:off x="4727000" y="2702000"/>
              <a:ext cx="103025" cy="273350"/>
            </a:xfrm>
            <a:custGeom>
              <a:avLst/>
              <a:gdLst/>
              <a:ahLst/>
              <a:cxnLst/>
              <a:rect l="l" t="t" r="r" b="b"/>
              <a:pathLst>
                <a:path w="4121" h="10934" extrusionOk="0">
                  <a:moveTo>
                    <a:pt x="2219" y="10617"/>
                  </a:moveTo>
                  <a:cubicBezTo>
                    <a:pt x="1268" y="10934"/>
                    <a:pt x="238" y="10300"/>
                    <a:pt x="159" y="9349"/>
                  </a:cubicBezTo>
                  <a:cubicBezTo>
                    <a:pt x="80" y="8953"/>
                    <a:pt x="1030" y="7844"/>
                    <a:pt x="1110" y="6260"/>
                  </a:cubicBezTo>
                  <a:cubicBezTo>
                    <a:pt x="1268" y="4279"/>
                    <a:pt x="1" y="1"/>
                    <a:pt x="476" y="318"/>
                  </a:cubicBezTo>
                  <a:cubicBezTo>
                    <a:pt x="2694" y="1902"/>
                    <a:pt x="4120" y="6180"/>
                    <a:pt x="3566" y="8478"/>
                  </a:cubicBezTo>
                  <a:cubicBezTo>
                    <a:pt x="3328" y="9666"/>
                    <a:pt x="3090" y="10379"/>
                    <a:pt x="2219" y="1061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795;p79">
              <a:extLst>
                <a:ext uri="{FF2B5EF4-FFF2-40B4-BE49-F238E27FC236}">
                  <a16:creationId xmlns:a16="http://schemas.microsoft.com/office/drawing/2014/main" id="{E977C3F4-34BD-4DE1-A9F5-42F8D90EA2DF}"/>
                </a:ext>
              </a:extLst>
            </p:cNvPr>
            <p:cNvSpPr/>
            <p:nvPr/>
          </p:nvSpPr>
          <p:spPr>
            <a:xfrm>
              <a:off x="3716875" y="2705975"/>
              <a:ext cx="800200" cy="722950"/>
            </a:xfrm>
            <a:custGeom>
              <a:avLst/>
              <a:gdLst/>
              <a:ahLst/>
              <a:cxnLst/>
              <a:rect l="l" t="t" r="r" b="b"/>
              <a:pathLst>
                <a:path w="32008" h="28918" extrusionOk="0">
                  <a:moveTo>
                    <a:pt x="5388" y="21708"/>
                  </a:moveTo>
                  <a:cubicBezTo>
                    <a:pt x="1" y="14498"/>
                    <a:pt x="9191" y="1664"/>
                    <a:pt x="18381" y="713"/>
                  </a:cubicBezTo>
                  <a:cubicBezTo>
                    <a:pt x="25828" y="0"/>
                    <a:pt x="32008" y="8240"/>
                    <a:pt x="29156" y="15211"/>
                  </a:cubicBezTo>
                  <a:cubicBezTo>
                    <a:pt x="25670" y="23768"/>
                    <a:pt x="10696" y="28917"/>
                    <a:pt x="5388" y="217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796;p79">
              <a:extLst>
                <a:ext uri="{FF2B5EF4-FFF2-40B4-BE49-F238E27FC236}">
                  <a16:creationId xmlns:a16="http://schemas.microsoft.com/office/drawing/2014/main" id="{4991FF36-D7D7-418D-87F8-6049BD056C42}"/>
                </a:ext>
              </a:extLst>
            </p:cNvPr>
            <p:cNvSpPr/>
            <p:nvPr/>
          </p:nvSpPr>
          <p:spPr>
            <a:xfrm>
              <a:off x="3893150" y="3125850"/>
              <a:ext cx="816050" cy="673450"/>
            </a:xfrm>
            <a:custGeom>
              <a:avLst/>
              <a:gdLst/>
              <a:ahLst/>
              <a:cxnLst/>
              <a:rect l="l" t="t" r="r" b="b"/>
              <a:pathLst>
                <a:path w="32642" h="26938" extrusionOk="0">
                  <a:moveTo>
                    <a:pt x="3883" y="18777"/>
                  </a:moveTo>
                  <a:cubicBezTo>
                    <a:pt x="1" y="10696"/>
                    <a:pt x="11568" y="1"/>
                    <a:pt x="20758" y="872"/>
                  </a:cubicBezTo>
                  <a:cubicBezTo>
                    <a:pt x="28205" y="1585"/>
                    <a:pt x="32642" y="10855"/>
                    <a:pt x="28522" y="17114"/>
                  </a:cubicBezTo>
                  <a:cubicBezTo>
                    <a:pt x="23372" y="24798"/>
                    <a:pt x="7686" y="26937"/>
                    <a:pt x="388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797;p79">
              <a:extLst>
                <a:ext uri="{FF2B5EF4-FFF2-40B4-BE49-F238E27FC236}">
                  <a16:creationId xmlns:a16="http://schemas.microsoft.com/office/drawing/2014/main" id="{20F639FF-57D7-4130-8C5C-FB82DD3C533F}"/>
                </a:ext>
              </a:extLst>
            </p:cNvPr>
            <p:cNvSpPr/>
            <p:nvPr/>
          </p:nvSpPr>
          <p:spPr>
            <a:xfrm>
              <a:off x="4445750" y="3314025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141"/>
                    <a:pt x="1" y="9111"/>
                    <a:pt x="397" y="8240"/>
                  </a:cubicBezTo>
                  <a:cubicBezTo>
                    <a:pt x="555" y="7764"/>
                    <a:pt x="1902" y="7289"/>
                    <a:pt x="2773" y="6021"/>
                  </a:cubicBezTo>
                  <a:cubicBezTo>
                    <a:pt x="3883" y="4358"/>
                    <a:pt x="4833" y="0"/>
                    <a:pt x="5071" y="555"/>
                  </a:cubicBezTo>
                  <a:cubicBezTo>
                    <a:pt x="6259" y="3011"/>
                    <a:pt x="5388" y="7527"/>
                    <a:pt x="3803" y="9190"/>
                  </a:cubicBezTo>
                  <a:cubicBezTo>
                    <a:pt x="3011" y="10062"/>
                    <a:pt x="2536" y="10537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798;p79">
              <a:extLst>
                <a:ext uri="{FF2B5EF4-FFF2-40B4-BE49-F238E27FC236}">
                  <a16:creationId xmlns:a16="http://schemas.microsoft.com/office/drawing/2014/main" id="{33A3B582-3B67-4E48-83E7-65E471E5369C}"/>
                </a:ext>
              </a:extLst>
            </p:cNvPr>
            <p:cNvSpPr/>
            <p:nvPr/>
          </p:nvSpPr>
          <p:spPr>
            <a:xfrm>
              <a:off x="3819875" y="1844400"/>
              <a:ext cx="816050" cy="673425"/>
            </a:xfrm>
            <a:custGeom>
              <a:avLst/>
              <a:gdLst/>
              <a:ahLst/>
              <a:cxnLst/>
              <a:rect l="l" t="t" r="r" b="b"/>
              <a:pathLst>
                <a:path w="32642" h="26937" extrusionOk="0">
                  <a:moveTo>
                    <a:pt x="3883" y="18856"/>
                  </a:moveTo>
                  <a:cubicBezTo>
                    <a:pt x="1" y="10696"/>
                    <a:pt x="11567" y="0"/>
                    <a:pt x="20758" y="872"/>
                  </a:cubicBezTo>
                  <a:cubicBezTo>
                    <a:pt x="28205" y="1585"/>
                    <a:pt x="32641" y="10933"/>
                    <a:pt x="28522" y="17113"/>
                  </a:cubicBezTo>
                  <a:cubicBezTo>
                    <a:pt x="23372" y="24877"/>
                    <a:pt x="7685" y="26937"/>
                    <a:pt x="3883" y="1885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799;p79">
              <a:extLst>
                <a:ext uri="{FF2B5EF4-FFF2-40B4-BE49-F238E27FC236}">
                  <a16:creationId xmlns:a16="http://schemas.microsoft.com/office/drawing/2014/main" id="{05E347D6-53EA-4E82-86E2-CC29987C933D}"/>
                </a:ext>
              </a:extLst>
            </p:cNvPr>
            <p:cNvSpPr/>
            <p:nvPr/>
          </p:nvSpPr>
          <p:spPr>
            <a:xfrm>
              <a:off x="4372475" y="2032550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221"/>
                    <a:pt x="0" y="9191"/>
                    <a:pt x="396" y="8240"/>
                  </a:cubicBezTo>
                  <a:cubicBezTo>
                    <a:pt x="555" y="7844"/>
                    <a:pt x="1902" y="7369"/>
                    <a:pt x="2773" y="6022"/>
                  </a:cubicBezTo>
                  <a:cubicBezTo>
                    <a:pt x="3882" y="4358"/>
                    <a:pt x="4833" y="1"/>
                    <a:pt x="5071" y="555"/>
                  </a:cubicBezTo>
                  <a:cubicBezTo>
                    <a:pt x="6259" y="3011"/>
                    <a:pt x="5388" y="7527"/>
                    <a:pt x="3803" y="9191"/>
                  </a:cubicBezTo>
                  <a:cubicBezTo>
                    <a:pt x="3011" y="10062"/>
                    <a:pt x="2536" y="10538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800;p79">
              <a:extLst>
                <a:ext uri="{FF2B5EF4-FFF2-40B4-BE49-F238E27FC236}">
                  <a16:creationId xmlns:a16="http://schemas.microsoft.com/office/drawing/2014/main" id="{FD19284D-D10D-46A2-849B-8D56AEA59805}"/>
                </a:ext>
              </a:extLst>
            </p:cNvPr>
            <p:cNvSpPr/>
            <p:nvPr/>
          </p:nvSpPr>
          <p:spPr>
            <a:xfrm>
              <a:off x="3546550" y="1765175"/>
              <a:ext cx="756625" cy="687300"/>
            </a:xfrm>
            <a:custGeom>
              <a:avLst/>
              <a:gdLst/>
              <a:ahLst/>
              <a:cxnLst/>
              <a:rect l="l" t="t" r="r" b="b"/>
              <a:pathLst>
                <a:path w="30265" h="27492" extrusionOk="0">
                  <a:moveTo>
                    <a:pt x="555" y="14657"/>
                  </a:moveTo>
                  <a:cubicBezTo>
                    <a:pt x="1" y="5705"/>
                    <a:pt x="14736" y="0"/>
                    <a:pt x="22976" y="4279"/>
                  </a:cubicBezTo>
                  <a:cubicBezTo>
                    <a:pt x="29631" y="7764"/>
                    <a:pt x="30264" y="17985"/>
                    <a:pt x="24085" y="22263"/>
                  </a:cubicBezTo>
                  <a:cubicBezTo>
                    <a:pt x="16400" y="27492"/>
                    <a:pt x="1110" y="23609"/>
                    <a:pt x="555" y="146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801;p79">
              <a:extLst>
                <a:ext uri="{FF2B5EF4-FFF2-40B4-BE49-F238E27FC236}">
                  <a16:creationId xmlns:a16="http://schemas.microsoft.com/office/drawing/2014/main" id="{E8E6DB1F-E85A-4D4E-8AC2-3F59430DA345}"/>
                </a:ext>
              </a:extLst>
            </p:cNvPr>
            <p:cNvSpPr/>
            <p:nvPr/>
          </p:nvSpPr>
          <p:spPr>
            <a:xfrm>
              <a:off x="3857500" y="2214775"/>
              <a:ext cx="91150" cy="91125"/>
            </a:xfrm>
            <a:custGeom>
              <a:avLst/>
              <a:gdLst/>
              <a:ahLst/>
              <a:cxnLst/>
              <a:rect l="l" t="t" r="r" b="b"/>
              <a:pathLst>
                <a:path w="3646" h="3645" extrusionOk="0">
                  <a:moveTo>
                    <a:pt x="1585" y="3407"/>
                  </a:moveTo>
                  <a:cubicBezTo>
                    <a:pt x="239" y="3170"/>
                    <a:pt x="1" y="1427"/>
                    <a:pt x="1110" y="714"/>
                  </a:cubicBezTo>
                  <a:cubicBezTo>
                    <a:pt x="2219" y="1"/>
                    <a:pt x="3645" y="951"/>
                    <a:pt x="3408" y="2298"/>
                  </a:cubicBezTo>
                  <a:cubicBezTo>
                    <a:pt x="3170" y="3090"/>
                    <a:pt x="2378" y="3645"/>
                    <a:pt x="1585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802;p79">
              <a:extLst>
                <a:ext uri="{FF2B5EF4-FFF2-40B4-BE49-F238E27FC236}">
                  <a16:creationId xmlns:a16="http://schemas.microsoft.com/office/drawing/2014/main" id="{C978D0BA-7457-416F-B5D8-3EBCD1DEC6F9}"/>
                </a:ext>
              </a:extLst>
            </p:cNvPr>
            <p:cNvSpPr/>
            <p:nvPr/>
          </p:nvSpPr>
          <p:spPr>
            <a:xfrm>
              <a:off x="4004075" y="2086025"/>
              <a:ext cx="204025" cy="221875"/>
            </a:xfrm>
            <a:custGeom>
              <a:avLst/>
              <a:gdLst/>
              <a:ahLst/>
              <a:cxnLst/>
              <a:rect l="l" t="t" r="r" b="b"/>
              <a:pathLst>
                <a:path w="8161" h="8875" extrusionOk="0">
                  <a:moveTo>
                    <a:pt x="1030" y="8320"/>
                  </a:moveTo>
                  <a:cubicBezTo>
                    <a:pt x="159" y="7765"/>
                    <a:pt x="1" y="6656"/>
                    <a:pt x="714" y="5943"/>
                  </a:cubicBezTo>
                  <a:cubicBezTo>
                    <a:pt x="1030" y="5547"/>
                    <a:pt x="2456" y="5626"/>
                    <a:pt x="3724" y="4754"/>
                  </a:cubicBezTo>
                  <a:cubicBezTo>
                    <a:pt x="5388" y="3645"/>
                    <a:pt x="7923" y="1"/>
                    <a:pt x="7923" y="555"/>
                  </a:cubicBezTo>
                  <a:cubicBezTo>
                    <a:pt x="8161" y="3249"/>
                    <a:pt x="5625" y="7131"/>
                    <a:pt x="3486" y="8082"/>
                  </a:cubicBezTo>
                  <a:cubicBezTo>
                    <a:pt x="2456" y="8557"/>
                    <a:pt x="1743" y="8874"/>
                    <a:pt x="1030" y="832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803;p79">
              <a:extLst>
                <a:ext uri="{FF2B5EF4-FFF2-40B4-BE49-F238E27FC236}">
                  <a16:creationId xmlns:a16="http://schemas.microsoft.com/office/drawing/2014/main" id="{5199F5BD-7078-4F38-830A-9C577051C8DE}"/>
                </a:ext>
              </a:extLst>
            </p:cNvPr>
            <p:cNvSpPr/>
            <p:nvPr/>
          </p:nvSpPr>
          <p:spPr>
            <a:xfrm>
              <a:off x="3649550" y="22425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828" y="23847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804;p79">
              <a:extLst>
                <a:ext uri="{FF2B5EF4-FFF2-40B4-BE49-F238E27FC236}">
                  <a16:creationId xmlns:a16="http://schemas.microsoft.com/office/drawing/2014/main" id="{F69EAE05-B3AD-4D25-A371-EB15BE07DD7A}"/>
                </a:ext>
              </a:extLst>
            </p:cNvPr>
            <p:cNvSpPr/>
            <p:nvPr/>
          </p:nvSpPr>
          <p:spPr>
            <a:xfrm>
              <a:off x="4099150" y="2662400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9"/>
                  </a:moveTo>
                  <a:cubicBezTo>
                    <a:pt x="1189" y="3724"/>
                    <a:pt x="0" y="2456"/>
                    <a:pt x="555" y="1268"/>
                  </a:cubicBezTo>
                  <a:cubicBezTo>
                    <a:pt x="1030" y="0"/>
                    <a:pt x="2773" y="0"/>
                    <a:pt x="3328" y="1268"/>
                  </a:cubicBezTo>
                  <a:cubicBezTo>
                    <a:pt x="3645" y="2060"/>
                    <a:pt x="3249" y="2932"/>
                    <a:pt x="2456" y="324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805;p79">
              <a:extLst>
                <a:ext uri="{FF2B5EF4-FFF2-40B4-BE49-F238E27FC236}">
                  <a16:creationId xmlns:a16="http://schemas.microsoft.com/office/drawing/2014/main" id="{8F0E5F5E-1BA6-4672-8244-E8DB5C3ACB23}"/>
                </a:ext>
              </a:extLst>
            </p:cNvPr>
            <p:cNvSpPr/>
            <p:nvPr/>
          </p:nvSpPr>
          <p:spPr>
            <a:xfrm>
              <a:off x="4221950" y="2395000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822" y="10776"/>
                  </a:moveTo>
                  <a:cubicBezTo>
                    <a:pt x="792" y="10855"/>
                    <a:pt x="0" y="9904"/>
                    <a:pt x="159" y="8953"/>
                  </a:cubicBezTo>
                  <a:cubicBezTo>
                    <a:pt x="238" y="8478"/>
                    <a:pt x="1426" y="7765"/>
                    <a:pt x="2060" y="6339"/>
                  </a:cubicBezTo>
                  <a:cubicBezTo>
                    <a:pt x="2773" y="4438"/>
                    <a:pt x="2852" y="1"/>
                    <a:pt x="3169" y="476"/>
                  </a:cubicBezTo>
                  <a:cubicBezTo>
                    <a:pt x="4912" y="2615"/>
                    <a:pt x="4912" y="7210"/>
                    <a:pt x="3724" y="9191"/>
                  </a:cubicBezTo>
                  <a:cubicBezTo>
                    <a:pt x="3090" y="10221"/>
                    <a:pt x="2694" y="10776"/>
                    <a:pt x="1822" y="107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806;p79">
              <a:extLst>
                <a:ext uri="{FF2B5EF4-FFF2-40B4-BE49-F238E27FC236}">
                  <a16:creationId xmlns:a16="http://schemas.microsoft.com/office/drawing/2014/main" id="{F17E1DF3-DCD4-4BFD-8D12-DF25C56E1F85}"/>
                </a:ext>
              </a:extLst>
            </p:cNvPr>
            <p:cNvSpPr/>
            <p:nvPr/>
          </p:nvSpPr>
          <p:spPr>
            <a:xfrm>
              <a:off x="3029600" y="2636650"/>
              <a:ext cx="744750" cy="687300"/>
            </a:xfrm>
            <a:custGeom>
              <a:avLst/>
              <a:gdLst/>
              <a:ahLst/>
              <a:cxnLst/>
              <a:rect l="l" t="t" r="r" b="b"/>
              <a:pathLst>
                <a:path w="29790" h="27492" extrusionOk="0">
                  <a:moveTo>
                    <a:pt x="29552" y="13310"/>
                  </a:moveTo>
                  <a:cubicBezTo>
                    <a:pt x="29314" y="4358"/>
                    <a:pt x="14182" y="0"/>
                    <a:pt x="6339" y="4912"/>
                  </a:cubicBezTo>
                  <a:cubicBezTo>
                    <a:pt x="1" y="8953"/>
                    <a:pt x="318" y="19252"/>
                    <a:pt x="6814" y="22896"/>
                  </a:cubicBezTo>
                  <a:cubicBezTo>
                    <a:pt x="14895" y="27491"/>
                    <a:pt x="29789" y="22263"/>
                    <a:pt x="29552" y="1331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807;p79">
              <a:extLst>
                <a:ext uri="{FF2B5EF4-FFF2-40B4-BE49-F238E27FC236}">
                  <a16:creationId xmlns:a16="http://schemas.microsoft.com/office/drawing/2014/main" id="{DD785BB4-8E17-464C-ACEB-106C6E9EAA2B}"/>
                </a:ext>
              </a:extLst>
            </p:cNvPr>
            <p:cNvSpPr/>
            <p:nvPr/>
          </p:nvSpPr>
          <p:spPr>
            <a:xfrm>
              <a:off x="3390075" y="3082300"/>
              <a:ext cx="93125" cy="91125"/>
            </a:xfrm>
            <a:custGeom>
              <a:avLst/>
              <a:gdLst/>
              <a:ahLst/>
              <a:cxnLst/>
              <a:rect l="l" t="t" r="r" b="b"/>
              <a:pathLst>
                <a:path w="3725" h="3645" extrusionOk="0">
                  <a:moveTo>
                    <a:pt x="2298" y="3407"/>
                  </a:moveTo>
                  <a:cubicBezTo>
                    <a:pt x="3566" y="3011"/>
                    <a:pt x="3724" y="1268"/>
                    <a:pt x="2536" y="634"/>
                  </a:cubicBezTo>
                  <a:cubicBezTo>
                    <a:pt x="1348" y="0"/>
                    <a:pt x="1" y="1109"/>
                    <a:pt x="397" y="2377"/>
                  </a:cubicBezTo>
                  <a:cubicBezTo>
                    <a:pt x="635" y="3169"/>
                    <a:pt x="1506" y="3644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808;p79">
              <a:extLst>
                <a:ext uri="{FF2B5EF4-FFF2-40B4-BE49-F238E27FC236}">
                  <a16:creationId xmlns:a16="http://schemas.microsoft.com/office/drawing/2014/main" id="{035A6A0A-1224-47A0-A197-FDF1421B44D0}"/>
                </a:ext>
              </a:extLst>
            </p:cNvPr>
            <p:cNvSpPr/>
            <p:nvPr/>
          </p:nvSpPr>
          <p:spPr>
            <a:xfrm>
              <a:off x="3126650" y="2979300"/>
              <a:ext cx="209975" cy="207975"/>
            </a:xfrm>
            <a:custGeom>
              <a:avLst/>
              <a:gdLst/>
              <a:ahLst/>
              <a:cxnLst/>
              <a:rect l="l" t="t" r="r" b="b"/>
              <a:pathLst>
                <a:path w="8399" h="8319" extrusionOk="0">
                  <a:moveTo>
                    <a:pt x="7527" y="7764"/>
                  </a:moveTo>
                  <a:cubicBezTo>
                    <a:pt x="8320" y="7131"/>
                    <a:pt x="8399" y="5942"/>
                    <a:pt x="7686" y="5308"/>
                  </a:cubicBezTo>
                  <a:cubicBezTo>
                    <a:pt x="7369" y="4992"/>
                    <a:pt x="5864" y="5150"/>
                    <a:pt x="4596" y="4437"/>
                  </a:cubicBezTo>
                  <a:cubicBezTo>
                    <a:pt x="2853" y="3407"/>
                    <a:pt x="1" y="0"/>
                    <a:pt x="1" y="555"/>
                  </a:cubicBezTo>
                  <a:cubicBezTo>
                    <a:pt x="1" y="3328"/>
                    <a:pt x="2853" y="6893"/>
                    <a:pt x="5071" y="7685"/>
                  </a:cubicBezTo>
                  <a:cubicBezTo>
                    <a:pt x="6181" y="8081"/>
                    <a:pt x="6814" y="8319"/>
                    <a:pt x="7527" y="776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809;p79">
              <a:extLst>
                <a:ext uri="{FF2B5EF4-FFF2-40B4-BE49-F238E27FC236}">
                  <a16:creationId xmlns:a16="http://schemas.microsoft.com/office/drawing/2014/main" id="{6E93B1B0-CCF9-497A-AB85-E9ECCE4DD2B5}"/>
                </a:ext>
              </a:extLst>
            </p:cNvPr>
            <p:cNvSpPr/>
            <p:nvPr/>
          </p:nvSpPr>
          <p:spPr>
            <a:xfrm>
              <a:off x="2934550" y="3173400"/>
              <a:ext cx="812075" cy="681350"/>
            </a:xfrm>
            <a:custGeom>
              <a:avLst/>
              <a:gdLst/>
              <a:ahLst/>
              <a:cxnLst/>
              <a:rect l="l" t="t" r="r" b="b"/>
              <a:pathLst>
                <a:path w="32483" h="27254" extrusionOk="0">
                  <a:moveTo>
                    <a:pt x="27808" y="7685"/>
                  </a:moveTo>
                  <a:cubicBezTo>
                    <a:pt x="23213" y="0"/>
                    <a:pt x="7843" y="3724"/>
                    <a:pt x="3486" y="11805"/>
                  </a:cubicBezTo>
                  <a:cubicBezTo>
                    <a:pt x="0" y="18460"/>
                    <a:pt x="5308" y="27254"/>
                    <a:pt x="12755" y="27254"/>
                  </a:cubicBezTo>
                  <a:cubicBezTo>
                    <a:pt x="22025" y="27254"/>
                    <a:pt x="32482" y="15370"/>
                    <a:pt x="27808" y="768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810;p79">
              <a:extLst>
                <a:ext uri="{FF2B5EF4-FFF2-40B4-BE49-F238E27FC236}">
                  <a16:creationId xmlns:a16="http://schemas.microsoft.com/office/drawing/2014/main" id="{1A98A806-2DCF-4864-886F-7C6833568032}"/>
                </a:ext>
              </a:extLst>
            </p:cNvPr>
            <p:cNvSpPr/>
            <p:nvPr/>
          </p:nvSpPr>
          <p:spPr>
            <a:xfrm>
              <a:off x="3077150" y="3690350"/>
              <a:ext cx="269375" cy="114900"/>
            </a:xfrm>
            <a:custGeom>
              <a:avLst/>
              <a:gdLst/>
              <a:ahLst/>
              <a:cxnLst/>
              <a:rect l="l" t="t" r="r" b="b"/>
              <a:pathLst>
                <a:path w="10775" h="4596" extrusionOk="0">
                  <a:moveTo>
                    <a:pt x="10379" y="3011"/>
                  </a:moveTo>
                  <a:cubicBezTo>
                    <a:pt x="10775" y="2060"/>
                    <a:pt x="10220" y="1030"/>
                    <a:pt x="9270" y="792"/>
                  </a:cubicBezTo>
                  <a:cubicBezTo>
                    <a:pt x="8874" y="713"/>
                    <a:pt x="7685" y="1585"/>
                    <a:pt x="6101" y="1585"/>
                  </a:cubicBezTo>
                  <a:cubicBezTo>
                    <a:pt x="4120" y="1585"/>
                    <a:pt x="0" y="0"/>
                    <a:pt x="317" y="475"/>
                  </a:cubicBezTo>
                  <a:cubicBezTo>
                    <a:pt x="1664" y="2852"/>
                    <a:pt x="5863" y="4595"/>
                    <a:pt x="8240" y="4199"/>
                  </a:cubicBezTo>
                  <a:cubicBezTo>
                    <a:pt x="9349" y="4041"/>
                    <a:pt x="10062" y="3882"/>
                    <a:pt x="1037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811;p79">
              <a:extLst>
                <a:ext uri="{FF2B5EF4-FFF2-40B4-BE49-F238E27FC236}">
                  <a16:creationId xmlns:a16="http://schemas.microsoft.com/office/drawing/2014/main" id="{7C1913A0-7829-4D47-8C0A-4C87D81A1493}"/>
                </a:ext>
              </a:extLst>
            </p:cNvPr>
            <p:cNvSpPr/>
            <p:nvPr/>
          </p:nvSpPr>
          <p:spPr>
            <a:xfrm>
              <a:off x="3178150" y="3050600"/>
              <a:ext cx="770500" cy="683350"/>
            </a:xfrm>
            <a:custGeom>
              <a:avLst/>
              <a:gdLst/>
              <a:ahLst/>
              <a:cxnLst/>
              <a:rect l="l" t="t" r="r" b="b"/>
              <a:pathLst>
                <a:path w="30820" h="27334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3" y="23451"/>
                  </a:cubicBezTo>
                  <a:cubicBezTo>
                    <a:pt x="1189" y="20361"/>
                    <a:pt x="1" y="10141"/>
                    <a:pt x="5943" y="5625"/>
                  </a:cubicBezTo>
                  <a:cubicBezTo>
                    <a:pt x="13311" y="0"/>
                    <a:pt x="28839" y="3011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812;p79">
              <a:extLst>
                <a:ext uri="{FF2B5EF4-FFF2-40B4-BE49-F238E27FC236}">
                  <a16:creationId xmlns:a16="http://schemas.microsoft.com/office/drawing/2014/main" id="{8C7071FD-A6EB-4307-846E-4AAB6E6C7612}"/>
                </a:ext>
              </a:extLst>
            </p:cNvPr>
            <p:cNvSpPr/>
            <p:nvPr/>
          </p:nvSpPr>
          <p:spPr>
            <a:xfrm>
              <a:off x="3277200" y="3199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3" y="476"/>
                  </a:moveTo>
                  <a:cubicBezTo>
                    <a:pt x="7685" y="951"/>
                    <a:pt x="7923" y="2139"/>
                    <a:pt x="7289" y="2852"/>
                  </a:cubicBezTo>
                  <a:cubicBezTo>
                    <a:pt x="6972" y="3249"/>
                    <a:pt x="5546" y="3249"/>
                    <a:pt x="4278" y="4199"/>
                  </a:cubicBezTo>
                  <a:cubicBezTo>
                    <a:pt x="2694" y="5388"/>
                    <a:pt x="396" y="9190"/>
                    <a:pt x="317" y="8636"/>
                  </a:cubicBezTo>
                  <a:cubicBezTo>
                    <a:pt x="0" y="5942"/>
                    <a:pt x="2298" y="1981"/>
                    <a:pt x="4357" y="872"/>
                  </a:cubicBezTo>
                  <a:cubicBezTo>
                    <a:pt x="5387" y="317"/>
                    <a:pt x="6021" y="0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813;p79">
              <a:extLst>
                <a:ext uri="{FF2B5EF4-FFF2-40B4-BE49-F238E27FC236}">
                  <a16:creationId xmlns:a16="http://schemas.microsoft.com/office/drawing/2014/main" id="{6E7B5EFD-DDA0-4C47-B732-106C721FD9E5}"/>
                </a:ext>
              </a:extLst>
            </p:cNvPr>
            <p:cNvSpPr/>
            <p:nvPr/>
          </p:nvSpPr>
          <p:spPr>
            <a:xfrm>
              <a:off x="2356200" y="2196950"/>
              <a:ext cx="810100" cy="691250"/>
            </a:xfrm>
            <a:custGeom>
              <a:avLst/>
              <a:gdLst/>
              <a:ahLst/>
              <a:cxnLst/>
              <a:rect l="l" t="t" r="r" b="b"/>
              <a:pathLst>
                <a:path w="32404" h="27650" extrusionOk="0">
                  <a:moveTo>
                    <a:pt x="27650" y="7606"/>
                  </a:moveTo>
                  <a:cubicBezTo>
                    <a:pt x="22817" y="0"/>
                    <a:pt x="7606" y="4041"/>
                    <a:pt x="3407" y="12280"/>
                  </a:cubicBezTo>
                  <a:cubicBezTo>
                    <a:pt x="1" y="18935"/>
                    <a:pt x="5546" y="27650"/>
                    <a:pt x="13073" y="27492"/>
                  </a:cubicBezTo>
                  <a:cubicBezTo>
                    <a:pt x="22263" y="27254"/>
                    <a:pt x="32403" y="15132"/>
                    <a:pt x="27650" y="760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814;p79">
              <a:extLst>
                <a:ext uri="{FF2B5EF4-FFF2-40B4-BE49-F238E27FC236}">
                  <a16:creationId xmlns:a16="http://schemas.microsoft.com/office/drawing/2014/main" id="{35C94C9B-BE93-4E84-A3C5-E3BF90245308}"/>
                </a:ext>
              </a:extLst>
            </p:cNvPr>
            <p:cNvSpPr/>
            <p:nvPr/>
          </p:nvSpPr>
          <p:spPr>
            <a:xfrm>
              <a:off x="2787975" y="2628725"/>
              <a:ext cx="122825" cy="124800"/>
            </a:xfrm>
            <a:custGeom>
              <a:avLst/>
              <a:gdLst/>
              <a:ahLst/>
              <a:cxnLst/>
              <a:rect l="l" t="t" r="r" b="b"/>
              <a:pathLst>
                <a:path w="4913" h="4992" extrusionOk="0">
                  <a:moveTo>
                    <a:pt x="3407" y="3645"/>
                  </a:moveTo>
                  <a:cubicBezTo>
                    <a:pt x="4912" y="2140"/>
                    <a:pt x="2457" y="1"/>
                    <a:pt x="1110" y="1664"/>
                  </a:cubicBezTo>
                  <a:cubicBezTo>
                    <a:pt x="1" y="3170"/>
                    <a:pt x="2060" y="4992"/>
                    <a:pt x="3407" y="364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815;p79">
              <a:extLst>
                <a:ext uri="{FF2B5EF4-FFF2-40B4-BE49-F238E27FC236}">
                  <a16:creationId xmlns:a16="http://schemas.microsoft.com/office/drawing/2014/main" id="{D71354AD-B552-4867-B0E3-68C33E28EE14}"/>
                </a:ext>
              </a:extLst>
            </p:cNvPr>
            <p:cNvSpPr/>
            <p:nvPr/>
          </p:nvSpPr>
          <p:spPr>
            <a:xfrm>
              <a:off x="2500775" y="2723800"/>
              <a:ext cx="271375" cy="110925"/>
            </a:xfrm>
            <a:custGeom>
              <a:avLst/>
              <a:gdLst/>
              <a:ahLst/>
              <a:cxnLst/>
              <a:rect l="l" t="t" r="r" b="b"/>
              <a:pathLst>
                <a:path w="10855" h="4437" extrusionOk="0">
                  <a:moveTo>
                    <a:pt x="10459" y="2773"/>
                  </a:moveTo>
                  <a:cubicBezTo>
                    <a:pt x="10855" y="1822"/>
                    <a:pt x="10300" y="793"/>
                    <a:pt x="9270" y="634"/>
                  </a:cubicBezTo>
                  <a:cubicBezTo>
                    <a:pt x="8874" y="476"/>
                    <a:pt x="7686" y="1426"/>
                    <a:pt x="6181" y="1426"/>
                  </a:cubicBezTo>
                  <a:cubicBezTo>
                    <a:pt x="4200" y="1426"/>
                    <a:pt x="1" y="0"/>
                    <a:pt x="318" y="476"/>
                  </a:cubicBezTo>
                  <a:cubicBezTo>
                    <a:pt x="1744" y="2773"/>
                    <a:pt x="6022" y="4437"/>
                    <a:pt x="8320" y="3962"/>
                  </a:cubicBezTo>
                  <a:cubicBezTo>
                    <a:pt x="9429" y="3803"/>
                    <a:pt x="10142" y="3645"/>
                    <a:pt x="10459" y="277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816;p79">
              <a:extLst>
                <a:ext uri="{FF2B5EF4-FFF2-40B4-BE49-F238E27FC236}">
                  <a16:creationId xmlns:a16="http://schemas.microsoft.com/office/drawing/2014/main" id="{49167562-1C64-4811-8F3D-694EA7093EB8}"/>
                </a:ext>
              </a:extLst>
            </p:cNvPr>
            <p:cNvSpPr/>
            <p:nvPr/>
          </p:nvSpPr>
          <p:spPr>
            <a:xfrm>
              <a:off x="2805800" y="2010775"/>
              <a:ext cx="891300" cy="724925"/>
            </a:xfrm>
            <a:custGeom>
              <a:avLst/>
              <a:gdLst/>
              <a:ahLst/>
              <a:cxnLst/>
              <a:rect l="l" t="t" r="r" b="b"/>
              <a:pathLst>
                <a:path w="35652" h="28997" extrusionOk="0">
                  <a:moveTo>
                    <a:pt x="32483" y="19648"/>
                  </a:moveTo>
                  <a:cubicBezTo>
                    <a:pt x="29314" y="28997"/>
                    <a:pt x="11964" y="28680"/>
                    <a:pt x="5388" y="20995"/>
                  </a:cubicBezTo>
                  <a:cubicBezTo>
                    <a:pt x="1" y="14657"/>
                    <a:pt x="3645" y="3962"/>
                    <a:pt x="11647" y="2139"/>
                  </a:cubicBezTo>
                  <a:cubicBezTo>
                    <a:pt x="21629" y="0"/>
                    <a:pt x="35652" y="10300"/>
                    <a:pt x="32483" y="1964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817;p79">
              <a:extLst>
                <a:ext uri="{FF2B5EF4-FFF2-40B4-BE49-F238E27FC236}">
                  <a16:creationId xmlns:a16="http://schemas.microsoft.com/office/drawing/2014/main" id="{2515FA91-DE56-485A-9F82-A862BE19533E}"/>
                </a:ext>
              </a:extLst>
            </p:cNvPr>
            <p:cNvSpPr/>
            <p:nvPr/>
          </p:nvSpPr>
          <p:spPr>
            <a:xfrm>
              <a:off x="3265300" y="2177150"/>
              <a:ext cx="108975" cy="93100"/>
            </a:xfrm>
            <a:custGeom>
              <a:avLst/>
              <a:gdLst/>
              <a:ahLst/>
              <a:cxnLst/>
              <a:rect l="l" t="t" r="r" b="b"/>
              <a:pathLst>
                <a:path w="4359" h="3724" extrusionOk="0">
                  <a:moveTo>
                    <a:pt x="3170" y="555"/>
                  </a:moveTo>
                  <a:cubicBezTo>
                    <a:pt x="4358" y="1347"/>
                    <a:pt x="3962" y="3248"/>
                    <a:pt x="2536" y="3486"/>
                  </a:cubicBezTo>
                  <a:cubicBezTo>
                    <a:pt x="1031" y="3724"/>
                    <a:pt x="1" y="2139"/>
                    <a:pt x="872" y="951"/>
                  </a:cubicBezTo>
                  <a:cubicBezTo>
                    <a:pt x="1348" y="159"/>
                    <a:pt x="2377" y="0"/>
                    <a:pt x="3170" y="55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818;p79">
              <a:extLst>
                <a:ext uri="{FF2B5EF4-FFF2-40B4-BE49-F238E27FC236}">
                  <a16:creationId xmlns:a16="http://schemas.microsoft.com/office/drawing/2014/main" id="{624440CB-99F5-472B-B38E-C69C72BE3EA0}"/>
                </a:ext>
              </a:extLst>
            </p:cNvPr>
            <p:cNvSpPr/>
            <p:nvPr/>
          </p:nvSpPr>
          <p:spPr>
            <a:xfrm>
              <a:off x="2946425" y="2119700"/>
              <a:ext cx="277300" cy="164425"/>
            </a:xfrm>
            <a:custGeom>
              <a:avLst/>
              <a:gdLst/>
              <a:ahLst/>
              <a:cxnLst/>
              <a:rect l="l" t="t" r="r" b="b"/>
              <a:pathLst>
                <a:path w="11092" h="6577" extrusionOk="0">
                  <a:moveTo>
                    <a:pt x="10458" y="872"/>
                  </a:moveTo>
                  <a:cubicBezTo>
                    <a:pt x="11092" y="1744"/>
                    <a:pt x="10775" y="3011"/>
                    <a:pt x="9745" y="3487"/>
                  </a:cubicBezTo>
                  <a:cubicBezTo>
                    <a:pt x="9349" y="3724"/>
                    <a:pt x="7844" y="3011"/>
                    <a:pt x="6180" y="3407"/>
                  </a:cubicBezTo>
                  <a:cubicBezTo>
                    <a:pt x="4041" y="3883"/>
                    <a:pt x="1" y="6576"/>
                    <a:pt x="159" y="5943"/>
                  </a:cubicBezTo>
                  <a:cubicBezTo>
                    <a:pt x="1110" y="3090"/>
                    <a:pt x="5229" y="238"/>
                    <a:pt x="7844" y="80"/>
                  </a:cubicBezTo>
                  <a:cubicBezTo>
                    <a:pt x="9111" y="1"/>
                    <a:pt x="9824" y="1"/>
                    <a:pt x="10458" y="8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819;p79">
              <a:extLst>
                <a:ext uri="{FF2B5EF4-FFF2-40B4-BE49-F238E27FC236}">
                  <a16:creationId xmlns:a16="http://schemas.microsoft.com/office/drawing/2014/main" id="{92394268-3F89-4C77-B900-EF6AFBB91476}"/>
                </a:ext>
              </a:extLst>
            </p:cNvPr>
            <p:cNvSpPr/>
            <p:nvPr/>
          </p:nvSpPr>
          <p:spPr>
            <a:xfrm>
              <a:off x="3463375" y="1159100"/>
              <a:ext cx="427825" cy="463500"/>
            </a:xfrm>
            <a:custGeom>
              <a:avLst/>
              <a:gdLst/>
              <a:ahLst/>
              <a:cxnLst/>
              <a:rect l="l" t="t" r="r" b="b"/>
              <a:pathLst>
                <a:path w="17113" h="18540" fill="none" extrusionOk="0">
                  <a:moveTo>
                    <a:pt x="0" y="18539"/>
                  </a:moveTo>
                  <a:cubicBezTo>
                    <a:pt x="0" y="15133"/>
                    <a:pt x="5387" y="5784"/>
                    <a:pt x="1711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820;p79">
              <a:extLst>
                <a:ext uri="{FF2B5EF4-FFF2-40B4-BE49-F238E27FC236}">
                  <a16:creationId xmlns:a16="http://schemas.microsoft.com/office/drawing/2014/main" id="{9B8BA79F-99F0-45E0-85ED-A6824C920D25}"/>
                </a:ext>
              </a:extLst>
            </p:cNvPr>
            <p:cNvSpPr/>
            <p:nvPr/>
          </p:nvSpPr>
          <p:spPr>
            <a:xfrm>
              <a:off x="3376225" y="1264075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821;p79">
              <a:extLst>
                <a:ext uri="{FF2B5EF4-FFF2-40B4-BE49-F238E27FC236}">
                  <a16:creationId xmlns:a16="http://schemas.microsoft.com/office/drawing/2014/main" id="{CB408341-5A43-4D70-8D45-641D7C75F229}"/>
                </a:ext>
              </a:extLst>
            </p:cNvPr>
            <p:cNvSpPr/>
            <p:nvPr/>
          </p:nvSpPr>
          <p:spPr>
            <a:xfrm>
              <a:off x="3823850" y="1683975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8"/>
                  </a:moveTo>
                  <a:cubicBezTo>
                    <a:pt x="1268" y="3724"/>
                    <a:pt x="0" y="2456"/>
                    <a:pt x="555" y="1268"/>
                  </a:cubicBezTo>
                  <a:cubicBezTo>
                    <a:pt x="1109" y="0"/>
                    <a:pt x="2852" y="0"/>
                    <a:pt x="3328" y="1268"/>
                  </a:cubicBezTo>
                  <a:cubicBezTo>
                    <a:pt x="3644" y="2060"/>
                    <a:pt x="3248" y="2932"/>
                    <a:pt x="2456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822;p79">
              <a:extLst>
                <a:ext uri="{FF2B5EF4-FFF2-40B4-BE49-F238E27FC236}">
                  <a16:creationId xmlns:a16="http://schemas.microsoft.com/office/drawing/2014/main" id="{50783F02-F537-4F9F-BB58-BBB46AA10696}"/>
                </a:ext>
              </a:extLst>
            </p:cNvPr>
            <p:cNvSpPr/>
            <p:nvPr/>
          </p:nvSpPr>
          <p:spPr>
            <a:xfrm>
              <a:off x="3948625" y="141657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743" y="10775"/>
                  </a:moveTo>
                  <a:cubicBezTo>
                    <a:pt x="792" y="10855"/>
                    <a:pt x="0" y="9983"/>
                    <a:pt x="159" y="8953"/>
                  </a:cubicBezTo>
                  <a:cubicBezTo>
                    <a:pt x="159" y="8557"/>
                    <a:pt x="1426" y="7765"/>
                    <a:pt x="1981" y="6339"/>
                  </a:cubicBezTo>
                  <a:cubicBezTo>
                    <a:pt x="2773" y="4517"/>
                    <a:pt x="2773" y="1"/>
                    <a:pt x="3169" y="555"/>
                  </a:cubicBezTo>
                  <a:cubicBezTo>
                    <a:pt x="4833" y="2694"/>
                    <a:pt x="4912" y="7210"/>
                    <a:pt x="3645" y="9270"/>
                  </a:cubicBezTo>
                  <a:cubicBezTo>
                    <a:pt x="3090" y="10221"/>
                    <a:pt x="2694" y="10775"/>
                    <a:pt x="1743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823;p79">
              <a:extLst>
                <a:ext uri="{FF2B5EF4-FFF2-40B4-BE49-F238E27FC236}">
                  <a16:creationId xmlns:a16="http://schemas.microsoft.com/office/drawing/2014/main" id="{F0CE3BDC-9FA6-4308-A269-1891A5D34A97}"/>
                </a:ext>
              </a:extLst>
            </p:cNvPr>
            <p:cNvSpPr/>
            <p:nvPr/>
          </p:nvSpPr>
          <p:spPr>
            <a:xfrm>
              <a:off x="3572300" y="772875"/>
              <a:ext cx="814050" cy="673450"/>
            </a:xfrm>
            <a:custGeom>
              <a:avLst/>
              <a:gdLst/>
              <a:ahLst/>
              <a:cxnLst/>
              <a:rect l="l" t="t" r="r" b="b"/>
              <a:pathLst>
                <a:path w="32562" h="26938" extrusionOk="0">
                  <a:moveTo>
                    <a:pt x="3803" y="18777"/>
                  </a:moveTo>
                  <a:cubicBezTo>
                    <a:pt x="1" y="10696"/>
                    <a:pt x="11488" y="1"/>
                    <a:pt x="20678" y="793"/>
                  </a:cubicBezTo>
                  <a:cubicBezTo>
                    <a:pt x="28205" y="1585"/>
                    <a:pt x="32562" y="10855"/>
                    <a:pt x="28442" y="17113"/>
                  </a:cubicBezTo>
                  <a:cubicBezTo>
                    <a:pt x="23293" y="24798"/>
                    <a:pt x="7685" y="26937"/>
                    <a:pt x="380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824;p79">
              <a:extLst>
                <a:ext uri="{FF2B5EF4-FFF2-40B4-BE49-F238E27FC236}">
                  <a16:creationId xmlns:a16="http://schemas.microsoft.com/office/drawing/2014/main" id="{DB255DE4-65EC-4D1C-A47A-C83F23DEAB4B}"/>
                </a:ext>
              </a:extLst>
            </p:cNvPr>
            <p:cNvSpPr/>
            <p:nvPr/>
          </p:nvSpPr>
          <p:spPr>
            <a:xfrm>
              <a:off x="3279175" y="2183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7"/>
                    <a:pt x="9111" y="1902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933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25;p79">
              <a:extLst>
                <a:ext uri="{FF2B5EF4-FFF2-40B4-BE49-F238E27FC236}">
                  <a16:creationId xmlns:a16="http://schemas.microsoft.com/office/drawing/2014/main" id="{5044D71C-0E4C-444D-8039-61E3EEDE7958}"/>
                </a:ext>
              </a:extLst>
            </p:cNvPr>
            <p:cNvSpPr/>
            <p:nvPr/>
          </p:nvSpPr>
          <p:spPr>
            <a:xfrm>
              <a:off x="2593875" y="1117500"/>
              <a:ext cx="794250" cy="738800"/>
            </a:xfrm>
            <a:custGeom>
              <a:avLst/>
              <a:gdLst/>
              <a:ahLst/>
              <a:cxnLst/>
              <a:rect l="l" t="t" r="r" b="b"/>
              <a:pathLst>
                <a:path w="31770" h="29552" extrusionOk="0">
                  <a:moveTo>
                    <a:pt x="26065" y="22580"/>
                  </a:moveTo>
                  <a:cubicBezTo>
                    <a:pt x="31770" y="15608"/>
                    <a:pt x="23134" y="2378"/>
                    <a:pt x="13944" y="1110"/>
                  </a:cubicBezTo>
                  <a:cubicBezTo>
                    <a:pt x="6497" y="1"/>
                    <a:pt x="1" y="8003"/>
                    <a:pt x="2536" y="15054"/>
                  </a:cubicBezTo>
                  <a:cubicBezTo>
                    <a:pt x="5705" y="23768"/>
                    <a:pt x="20441" y="29552"/>
                    <a:pt x="26065" y="2258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826;p79">
              <a:extLst>
                <a:ext uri="{FF2B5EF4-FFF2-40B4-BE49-F238E27FC236}">
                  <a16:creationId xmlns:a16="http://schemas.microsoft.com/office/drawing/2014/main" id="{16CC90D3-9C48-49E2-BF75-95956E79BDA2}"/>
                </a:ext>
              </a:extLst>
            </p:cNvPr>
            <p:cNvSpPr/>
            <p:nvPr/>
          </p:nvSpPr>
          <p:spPr>
            <a:xfrm>
              <a:off x="2692900" y="127002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3091" y="10854"/>
                  </a:moveTo>
                  <a:cubicBezTo>
                    <a:pt x="4041" y="10854"/>
                    <a:pt x="4913" y="10062"/>
                    <a:pt x="4754" y="9032"/>
                  </a:cubicBezTo>
                  <a:cubicBezTo>
                    <a:pt x="4754" y="8636"/>
                    <a:pt x="3487" y="7764"/>
                    <a:pt x="3011" y="6338"/>
                  </a:cubicBezTo>
                  <a:cubicBezTo>
                    <a:pt x="2298" y="4437"/>
                    <a:pt x="2457" y="0"/>
                    <a:pt x="1981" y="476"/>
                  </a:cubicBezTo>
                  <a:cubicBezTo>
                    <a:pt x="238" y="2535"/>
                    <a:pt x="1" y="7130"/>
                    <a:pt x="1189" y="9190"/>
                  </a:cubicBezTo>
                  <a:cubicBezTo>
                    <a:pt x="1823" y="10220"/>
                    <a:pt x="2140" y="10775"/>
                    <a:pt x="3091" y="108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827;p79">
              <a:extLst>
                <a:ext uri="{FF2B5EF4-FFF2-40B4-BE49-F238E27FC236}">
                  <a16:creationId xmlns:a16="http://schemas.microsoft.com/office/drawing/2014/main" id="{44196C17-BBD1-4A47-8A44-0417816E106D}"/>
                </a:ext>
              </a:extLst>
            </p:cNvPr>
            <p:cNvSpPr/>
            <p:nvPr/>
          </p:nvSpPr>
          <p:spPr>
            <a:xfrm>
              <a:off x="2696875" y="570850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87"/>
                  </a:moveTo>
                  <a:cubicBezTo>
                    <a:pt x="27570" y="872"/>
                    <a:pt x="11805" y="1"/>
                    <a:pt x="5308" y="6576"/>
                  </a:cubicBezTo>
                  <a:cubicBezTo>
                    <a:pt x="0" y="11964"/>
                    <a:pt x="2615" y="21867"/>
                    <a:pt x="9745" y="24006"/>
                  </a:cubicBezTo>
                  <a:cubicBezTo>
                    <a:pt x="18618" y="26620"/>
                    <a:pt x="32007" y="18302"/>
                    <a:pt x="29789" y="958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828;p79">
              <a:extLst>
                <a:ext uri="{FF2B5EF4-FFF2-40B4-BE49-F238E27FC236}">
                  <a16:creationId xmlns:a16="http://schemas.microsoft.com/office/drawing/2014/main" id="{85857DD9-3FF7-45AA-8801-58E9F8195AD4}"/>
                </a:ext>
              </a:extLst>
            </p:cNvPr>
            <p:cNvSpPr/>
            <p:nvPr/>
          </p:nvSpPr>
          <p:spPr>
            <a:xfrm>
              <a:off x="3342550" y="717425"/>
              <a:ext cx="808125" cy="657600"/>
            </a:xfrm>
            <a:custGeom>
              <a:avLst/>
              <a:gdLst/>
              <a:ahLst/>
              <a:cxnLst/>
              <a:rect l="l" t="t" r="r" b="b"/>
              <a:pathLst>
                <a:path w="32325" h="26304" extrusionOk="0">
                  <a:moveTo>
                    <a:pt x="2773" y="8557"/>
                  </a:moveTo>
                  <a:cubicBezTo>
                    <a:pt x="5467" y="0"/>
                    <a:pt x="21233" y="0"/>
                    <a:pt x="27333" y="6972"/>
                  </a:cubicBezTo>
                  <a:cubicBezTo>
                    <a:pt x="32324" y="12597"/>
                    <a:pt x="29234" y="22421"/>
                    <a:pt x="21946" y="24085"/>
                  </a:cubicBezTo>
                  <a:cubicBezTo>
                    <a:pt x="12914" y="26303"/>
                    <a:pt x="0" y="17113"/>
                    <a:pt x="2773" y="85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829;p79">
              <a:extLst>
                <a:ext uri="{FF2B5EF4-FFF2-40B4-BE49-F238E27FC236}">
                  <a16:creationId xmlns:a16="http://schemas.microsoft.com/office/drawing/2014/main" id="{4AF5A075-9CCF-42F6-91F6-BD3CF4E46177}"/>
                </a:ext>
              </a:extLst>
            </p:cNvPr>
            <p:cNvSpPr/>
            <p:nvPr/>
          </p:nvSpPr>
          <p:spPr>
            <a:xfrm>
              <a:off x="3635675" y="1135325"/>
              <a:ext cx="99050" cy="87175"/>
            </a:xfrm>
            <a:custGeom>
              <a:avLst/>
              <a:gdLst/>
              <a:ahLst/>
              <a:cxnLst/>
              <a:rect l="l" t="t" r="r" b="b"/>
              <a:pathLst>
                <a:path w="3962" h="3487" extrusionOk="0">
                  <a:moveTo>
                    <a:pt x="1189" y="3011"/>
                  </a:moveTo>
                  <a:cubicBezTo>
                    <a:pt x="1" y="2298"/>
                    <a:pt x="397" y="555"/>
                    <a:pt x="1664" y="318"/>
                  </a:cubicBezTo>
                  <a:cubicBezTo>
                    <a:pt x="3011" y="1"/>
                    <a:pt x="3962" y="1506"/>
                    <a:pt x="3249" y="2615"/>
                  </a:cubicBezTo>
                  <a:cubicBezTo>
                    <a:pt x="2774" y="3249"/>
                    <a:pt x="1823" y="3487"/>
                    <a:pt x="118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830;p79">
              <a:extLst>
                <a:ext uri="{FF2B5EF4-FFF2-40B4-BE49-F238E27FC236}">
                  <a16:creationId xmlns:a16="http://schemas.microsoft.com/office/drawing/2014/main" id="{AC891D30-262E-450D-834D-9DE9244E0EE2}"/>
                </a:ext>
              </a:extLst>
            </p:cNvPr>
            <p:cNvSpPr/>
            <p:nvPr/>
          </p:nvSpPr>
          <p:spPr>
            <a:xfrm>
              <a:off x="3774325" y="1119500"/>
              <a:ext cx="251550" cy="152525"/>
            </a:xfrm>
            <a:custGeom>
              <a:avLst/>
              <a:gdLst/>
              <a:ahLst/>
              <a:cxnLst/>
              <a:rect l="l" t="t" r="r" b="b"/>
              <a:pathLst>
                <a:path w="10062" h="6101" extrusionOk="0">
                  <a:moveTo>
                    <a:pt x="634" y="5387"/>
                  </a:moveTo>
                  <a:cubicBezTo>
                    <a:pt x="0" y="4516"/>
                    <a:pt x="317" y="3407"/>
                    <a:pt x="1189" y="2931"/>
                  </a:cubicBezTo>
                  <a:cubicBezTo>
                    <a:pt x="1585" y="2773"/>
                    <a:pt x="2932" y="3328"/>
                    <a:pt x="4437" y="2931"/>
                  </a:cubicBezTo>
                  <a:cubicBezTo>
                    <a:pt x="6338" y="2535"/>
                    <a:pt x="10062" y="0"/>
                    <a:pt x="9824" y="555"/>
                  </a:cubicBezTo>
                  <a:cubicBezTo>
                    <a:pt x="9032" y="3169"/>
                    <a:pt x="5388" y="5863"/>
                    <a:pt x="3011" y="6021"/>
                  </a:cubicBezTo>
                  <a:cubicBezTo>
                    <a:pt x="1902" y="6100"/>
                    <a:pt x="1189" y="6100"/>
                    <a:pt x="634" y="538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831;p79">
              <a:extLst>
                <a:ext uri="{FF2B5EF4-FFF2-40B4-BE49-F238E27FC236}">
                  <a16:creationId xmlns:a16="http://schemas.microsoft.com/office/drawing/2014/main" id="{6F547DA2-905E-41D0-9109-7DB7DF86D9F0}"/>
                </a:ext>
              </a:extLst>
            </p:cNvPr>
            <p:cNvSpPr/>
            <p:nvPr/>
          </p:nvSpPr>
          <p:spPr>
            <a:xfrm>
              <a:off x="2696875" y="949150"/>
              <a:ext cx="808100" cy="657600"/>
            </a:xfrm>
            <a:custGeom>
              <a:avLst/>
              <a:gdLst/>
              <a:ahLst/>
              <a:cxnLst/>
              <a:rect l="l" t="t" r="r" b="b"/>
              <a:pathLst>
                <a:path w="32324" h="26304" extrusionOk="0">
                  <a:moveTo>
                    <a:pt x="29472" y="17826"/>
                  </a:moveTo>
                  <a:cubicBezTo>
                    <a:pt x="26620" y="26303"/>
                    <a:pt x="10854" y="26066"/>
                    <a:pt x="4833" y="19015"/>
                  </a:cubicBezTo>
                  <a:cubicBezTo>
                    <a:pt x="0" y="13311"/>
                    <a:pt x="3248" y="3566"/>
                    <a:pt x="10537" y="1981"/>
                  </a:cubicBezTo>
                  <a:cubicBezTo>
                    <a:pt x="19569" y="1"/>
                    <a:pt x="32324" y="9270"/>
                    <a:pt x="29472" y="1782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832;p79">
              <a:extLst>
                <a:ext uri="{FF2B5EF4-FFF2-40B4-BE49-F238E27FC236}">
                  <a16:creationId xmlns:a16="http://schemas.microsoft.com/office/drawing/2014/main" id="{0E933B82-4C3F-44FD-980F-D32D03F34711}"/>
                </a:ext>
              </a:extLst>
            </p:cNvPr>
            <p:cNvSpPr/>
            <p:nvPr/>
          </p:nvSpPr>
          <p:spPr>
            <a:xfrm>
              <a:off x="2823625" y="1048200"/>
              <a:ext cx="251575" cy="148550"/>
            </a:xfrm>
            <a:custGeom>
              <a:avLst/>
              <a:gdLst/>
              <a:ahLst/>
              <a:cxnLst/>
              <a:rect l="l" t="t" r="r" b="b"/>
              <a:pathLst>
                <a:path w="10063" h="5942" extrusionOk="0">
                  <a:moveTo>
                    <a:pt x="9428" y="792"/>
                  </a:moveTo>
                  <a:cubicBezTo>
                    <a:pt x="10062" y="1585"/>
                    <a:pt x="9745" y="2694"/>
                    <a:pt x="8874" y="3169"/>
                  </a:cubicBezTo>
                  <a:cubicBezTo>
                    <a:pt x="8478" y="3327"/>
                    <a:pt x="7131" y="2694"/>
                    <a:pt x="5626" y="3090"/>
                  </a:cubicBezTo>
                  <a:cubicBezTo>
                    <a:pt x="3645" y="3486"/>
                    <a:pt x="1" y="5942"/>
                    <a:pt x="159" y="5387"/>
                  </a:cubicBezTo>
                  <a:cubicBezTo>
                    <a:pt x="951" y="2773"/>
                    <a:pt x="4754" y="238"/>
                    <a:pt x="7131" y="79"/>
                  </a:cubicBezTo>
                  <a:cubicBezTo>
                    <a:pt x="8240" y="0"/>
                    <a:pt x="8953" y="0"/>
                    <a:pt x="9428" y="79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833;p79">
              <a:extLst>
                <a:ext uri="{FF2B5EF4-FFF2-40B4-BE49-F238E27FC236}">
                  <a16:creationId xmlns:a16="http://schemas.microsoft.com/office/drawing/2014/main" id="{0638F672-51C4-4308-B481-3E3AE3723A10}"/>
                </a:ext>
              </a:extLst>
            </p:cNvPr>
            <p:cNvSpPr/>
            <p:nvPr/>
          </p:nvSpPr>
          <p:spPr>
            <a:xfrm>
              <a:off x="2025450" y="963025"/>
              <a:ext cx="728875" cy="798200"/>
            </a:xfrm>
            <a:custGeom>
              <a:avLst/>
              <a:gdLst/>
              <a:ahLst/>
              <a:cxnLst/>
              <a:rect l="l" t="t" r="r" b="b"/>
              <a:pathLst>
                <a:path w="29155" h="31928" extrusionOk="0">
                  <a:moveTo>
                    <a:pt x="22025" y="26382"/>
                  </a:moveTo>
                  <a:cubicBezTo>
                    <a:pt x="29155" y="20916"/>
                    <a:pt x="23688" y="6101"/>
                    <a:pt x="15132" y="2694"/>
                  </a:cubicBezTo>
                  <a:cubicBezTo>
                    <a:pt x="8160" y="0"/>
                    <a:pt x="0" y="6259"/>
                    <a:pt x="872" y="13706"/>
                  </a:cubicBezTo>
                  <a:cubicBezTo>
                    <a:pt x="1901" y="22896"/>
                    <a:pt x="14894" y="31928"/>
                    <a:pt x="22025" y="26382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834;p79">
              <a:extLst>
                <a:ext uri="{FF2B5EF4-FFF2-40B4-BE49-F238E27FC236}">
                  <a16:creationId xmlns:a16="http://schemas.microsoft.com/office/drawing/2014/main" id="{EC956DC7-370C-4987-8958-C5D5A5F1577D}"/>
                </a:ext>
              </a:extLst>
            </p:cNvPr>
            <p:cNvSpPr/>
            <p:nvPr/>
          </p:nvSpPr>
          <p:spPr>
            <a:xfrm>
              <a:off x="2092775" y="1109575"/>
              <a:ext cx="105000" cy="275350"/>
            </a:xfrm>
            <a:custGeom>
              <a:avLst/>
              <a:gdLst/>
              <a:ahLst/>
              <a:cxnLst/>
              <a:rect l="l" t="t" r="r" b="b"/>
              <a:pathLst>
                <a:path w="4200" h="11014" extrusionOk="0">
                  <a:moveTo>
                    <a:pt x="2061" y="10696"/>
                  </a:moveTo>
                  <a:cubicBezTo>
                    <a:pt x="3011" y="11013"/>
                    <a:pt x="4041" y="10379"/>
                    <a:pt x="4120" y="9350"/>
                  </a:cubicBezTo>
                  <a:cubicBezTo>
                    <a:pt x="4200" y="8953"/>
                    <a:pt x="3170" y="7844"/>
                    <a:pt x="3011" y="6339"/>
                  </a:cubicBezTo>
                  <a:cubicBezTo>
                    <a:pt x="2774" y="4358"/>
                    <a:pt x="3883" y="1"/>
                    <a:pt x="3407" y="397"/>
                  </a:cubicBezTo>
                  <a:cubicBezTo>
                    <a:pt x="1268" y="2061"/>
                    <a:pt x="1" y="6418"/>
                    <a:pt x="634" y="8716"/>
                  </a:cubicBezTo>
                  <a:cubicBezTo>
                    <a:pt x="951" y="9825"/>
                    <a:pt x="1189" y="10459"/>
                    <a:pt x="2061" y="1069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835;p79">
              <a:extLst>
                <a:ext uri="{FF2B5EF4-FFF2-40B4-BE49-F238E27FC236}">
                  <a16:creationId xmlns:a16="http://schemas.microsoft.com/office/drawing/2014/main" id="{36A8C881-F978-4E0D-9EDB-2E80BF3748EA}"/>
                </a:ext>
              </a:extLst>
            </p:cNvPr>
            <p:cNvSpPr/>
            <p:nvPr/>
          </p:nvSpPr>
          <p:spPr>
            <a:xfrm>
              <a:off x="2134375" y="1430450"/>
              <a:ext cx="746725" cy="687300"/>
            </a:xfrm>
            <a:custGeom>
              <a:avLst/>
              <a:gdLst/>
              <a:ahLst/>
              <a:cxnLst/>
              <a:rect l="l" t="t" r="r" b="b"/>
              <a:pathLst>
                <a:path w="29869" h="27492" extrusionOk="0">
                  <a:moveTo>
                    <a:pt x="29551" y="14340"/>
                  </a:moveTo>
                  <a:cubicBezTo>
                    <a:pt x="29868" y="5308"/>
                    <a:pt x="15053" y="0"/>
                    <a:pt x="6972" y="4437"/>
                  </a:cubicBezTo>
                  <a:cubicBezTo>
                    <a:pt x="397" y="8002"/>
                    <a:pt x="0" y="18222"/>
                    <a:pt x="6259" y="22421"/>
                  </a:cubicBezTo>
                  <a:cubicBezTo>
                    <a:pt x="13944" y="27491"/>
                    <a:pt x="29234" y="23293"/>
                    <a:pt x="29551" y="143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836;p79">
              <a:extLst>
                <a:ext uri="{FF2B5EF4-FFF2-40B4-BE49-F238E27FC236}">
                  <a16:creationId xmlns:a16="http://schemas.microsoft.com/office/drawing/2014/main" id="{204F5E12-7269-4CB6-83E4-CC11253E3A53}"/>
                </a:ext>
              </a:extLst>
            </p:cNvPr>
            <p:cNvSpPr/>
            <p:nvPr/>
          </p:nvSpPr>
          <p:spPr>
            <a:xfrm>
              <a:off x="2227450" y="1755275"/>
              <a:ext cx="204050" cy="219875"/>
            </a:xfrm>
            <a:custGeom>
              <a:avLst/>
              <a:gdLst/>
              <a:ahLst/>
              <a:cxnLst/>
              <a:rect l="l" t="t" r="r" b="b"/>
              <a:pathLst>
                <a:path w="8162" h="8795" extrusionOk="0">
                  <a:moveTo>
                    <a:pt x="7210" y="8240"/>
                  </a:moveTo>
                  <a:cubicBezTo>
                    <a:pt x="8003" y="7685"/>
                    <a:pt x="8161" y="6497"/>
                    <a:pt x="7448" y="5784"/>
                  </a:cubicBezTo>
                  <a:cubicBezTo>
                    <a:pt x="7210" y="5467"/>
                    <a:pt x="5705" y="5546"/>
                    <a:pt x="4438" y="4754"/>
                  </a:cubicBezTo>
                  <a:cubicBezTo>
                    <a:pt x="2774" y="3645"/>
                    <a:pt x="159" y="0"/>
                    <a:pt x="159" y="634"/>
                  </a:cubicBezTo>
                  <a:cubicBezTo>
                    <a:pt x="1" y="3328"/>
                    <a:pt x="2615" y="7131"/>
                    <a:pt x="4754" y="8081"/>
                  </a:cubicBezTo>
                  <a:cubicBezTo>
                    <a:pt x="5784" y="8557"/>
                    <a:pt x="6418" y="8794"/>
                    <a:pt x="7210" y="824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837;p79">
              <a:extLst>
                <a:ext uri="{FF2B5EF4-FFF2-40B4-BE49-F238E27FC236}">
                  <a16:creationId xmlns:a16="http://schemas.microsoft.com/office/drawing/2014/main" id="{B3496612-A0DE-477F-9C23-363ACE2C7E45}"/>
                </a:ext>
              </a:extLst>
            </p:cNvPr>
            <p:cNvSpPr/>
            <p:nvPr/>
          </p:nvSpPr>
          <p:spPr>
            <a:xfrm>
              <a:off x="3909000" y="4281025"/>
              <a:ext cx="146600" cy="96150"/>
            </a:xfrm>
            <a:custGeom>
              <a:avLst/>
              <a:gdLst/>
              <a:ahLst/>
              <a:cxnLst/>
              <a:rect l="l" t="t" r="r" b="b"/>
              <a:pathLst>
                <a:path w="5864" h="3846" extrusionOk="0">
                  <a:moveTo>
                    <a:pt x="3838" y="1"/>
                  </a:moveTo>
                  <a:cubicBezTo>
                    <a:pt x="3371" y="1"/>
                    <a:pt x="2845" y="98"/>
                    <a:pt x="2298" y="299"/>
                  </a:cubicBezTo>
                  <a:cubicBezTo>
                    <a:pt x="872" y="933"/>
                    <a:pt x="1" y="2121"/>
                    <a:pt x="318" y="2993"/>
                  </a:cubicBezTo>
                  <a:cubicBezTo>
                    <a:pt x="570" y="3548"/>
                    <a:pt x="1240" y="3846"/>
                    <a:pt x="2061" y="3846"/>
                  </a:cubicBezTo>
                  <a:cubicBezTo>
                    <a:pt x="2530" y="3846"/>
                    <a:pt x="3048" y="3749"/>
                    <a:pt x="3566" y="3547"/>
                  </a:cubicBezTo>
                  <a:cubicBezTo>
                    <a:pt x="4992" y="2913"/>
                    <a:pt x="5863" y="1725"/>
                    <a:pt x="5546" y="854"/>
                  </a:cubicBezTo>
                  <a:cubicBezTo>
                    <a:pt x="5294" y="299"/>
                    <a:pt x="4656" y="1"/>
                    <a:pt x="38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838;p79">
              <a:extLst>
                <a:ext uri="{FF2B5EF4-FFF2-40B4-BE49-F238E27FC236}">
                  <a16:creationId xmlns:a16="http://schemas.microsoft.com/office/drawing/2014/main" id="{E16E15BE-9EAC-45A8-B648-D31A70923321}"/>
                </a:ext>
              </a:extLst>
            </p:cNvPr>
            <p:cNvSpPr/>
            <p:nvPr/>
          </p:nvSpPr>
          <p:spPr>
            <a:xfrm>
              <a:off x="5380600" y="5228250"/>
              <a:ext cx="148575" cy="95675"/>
            </a:xfrm>
            <a:custGeom>
              <a:avLst/>
              <a:gdLst/>
              <a:ahLst/>
              <a:cxnLst/>
              <a:rect l="l" t="t" r="r" b="b"/>
              <a:pathLst>
                <a:path w="5943" h="3827" extrusionOk="0">
                  <a:moveTo>
                    <a:pt x="3935" y="1"/>
                  </a:moveTo>
                  <a:cubicBezTo>
                    <a:pt x="3460" y="1"/>
                    <a:pt x="2925" y="116"/>
                    <a:pt x="2377" y="359"/>
                  </a:cubicBezTo>
                  <a:cubicBezTo>
                    <a:pt x="872" y="913"/>
                    <a:pt x="1" y="2102"/>
                    <a:pt x="397" y="2973"/>
                  </a:cubicBezTo>
                  <a:cubicBezTo>
                    <a:pt x="599" y="3528"/>
                    <a:pt x="1282" y="3826"/>
                    <a:pt x="2121" y="3826"/>
                  </a:cubicBezTo>
                  <a:cubicBezTo>
                    <a:pt x="2599" y="3826"/>
                    <a:pt x="3127" y="3729"/>
                    <a:pt x="3645" y="3528"/>
                  </a:cubicBezTo>
                  <a:cubicBezTo>
                    <a:pt x="5071" y="2894"/>
                    <a:pt x="5943" y="1785"/>
                    <a:pt x="5546" y="834"/>
                  </a:cubicBezTo>
                  <a:cubicBezTo>
                    <a:pt x="5302" y="297"/>
                    <a:pt x="4697" y="1"/>
                    <a:pt x="393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839;p79">
              <a:extLst>
                <a:ext uri="{FF2B5EF4-FFF2-40B4-BE49-F238E27FC236}">
                  <a16:creationId xmlns:a16="http://schemas.microsoft.com/office/drawing/2014/main" id="{2EA7E7D3-61E0-4E0D-89F6-B4A387B8BB10}"/>
                </a:ext>
              </a:extLst>
            </p:cNvPr>
            <p:cNvSpPr/>
            <p:nvPr/>
          </p:nvSpPr>
          <p:spPr>
            <a:xfrm>
              <a:off x="4972600" y="4591125"/>
              <a:ext cx="148575" cy="95025"/>
            </a:xfrm>
            <a:custGeom>
              <a:avLst/>
              <a:gdLst/>
              <a:ahLst/>
              <a:cxnLst/>
              <a:rect l="l" t="t" r="r" b="b"/>
              <a:pathLst>
                <a:path w="5943" h="3801" extrusionOk="0">
                  <a:moveTo>
                    <a:pt x="3811" y="0"/>
                  </a:moveTo>
                  <a:cubicBezTo>
                    <a:pt x="3336" y="0"/>
                    <a:pt x="2812" y="105"/>
                    <a:pt x="2298" y="333"/>
                  </a:cubicBezTo>
                  <a:cubicBezTo>
                    <a:pt x="872" y="888"/>
                    <a:pt x="0" y="2076"/>
                    <a:pt x="317" y="2948"/>
                  </a:cubicBezTo>
                  <a:cubicBezTo>
                    <a:pt x="570" y="3503"/>
                    <a:pt x="1239" y="3801"/>
                    <a:pt x="2061" y="3801"/>
                  </a:cubicBezTo>
                  <a:cubicBezTo>
                    <a:pt x="2530" y="3801"/>
                    <a:pt x="3048" y="3704"/>
                    <a:pt x="3566" y="3502"/>
                  </a:cubicBezTo>
                  <a:cubicBezTo>
                    <a:pt x="4992" y="2948"/>
                    <a:pt x="5942" y="1759"/>
                    <a:pt x="5546" y="888"/>
                  </a:cubicBezTo>
                  <a:cubicBezTo>
                    <a:pt x="5343" y="331"/>
                    <a:pt x="4655" y="0"/>
                    <a:pt x="38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840;p79">
              <a:extLst>
                <a:ext uri="{FF2B5EF4-FFF2-40B4-BE49-F238E27FC236}">
                  <a16:creationId xmlns:a16="http://schemas.microsoft.com/office/drawing/2014/main" id="{4C2D1CE3-5364-4344-A6AF-BD702E2B84ED}"/>
                </a:ext>
              </a:extLst>
            </p:cNvPr>
            <p:cNvSpPr/>
            <p:nvPr/>
          </p:nvSpPr>
          <p:spPr>
            <a:xfrm>
              <a:off x="4221950" y="3562500"/>
              <a:ext cx="162425" cy="96575"/>
            </a:xfrm>
            <a:custGeom>
              <a:avLst/>
              <a:gdLst/>
              <a:ahLst/>
              <a:cxnLst/>
              <a:rect l="l" t="t" r="r" b="b"/>
              <a:pathLst>
                <a:path w="6497" h="3863" extrusionOk="0">
                  <a:moveTo>
                    <a:pt x="4111" y="1"/>
                  </a:moveTo>
                  <a:cubicBezTo>
                    <a:pt x="3685" y="1"/>
                    <a:pt x="3229" y="65"/>
                    <a:pt x="2773" y="202"/>
                  </a:cubicBezTo>
                  <a:cubicBezTo>
                    <a:pt x="1109" y="678"/>
                    <a:pt x="0" y="1866"/>
                    <a:pt x="238" y="2817"/>
                  </a:cubicBezTo>
                  <a:cubicBezTo>
                    <a:pt x="456" y="3471"/>
                    <a:pt x="1237" y="3862"/>
                    <a:pt x="2244" y="3862"/>
                  </a:cubicBezTo>
                  <a:cubicBezTo>
                    <a:pt x="2701" y="3862"/>
                    <a:pt x="3205" y="3782"/>
                    <a:pt x="3724" y="3609"/>
                  </a:cubicBezTo>
                  <a:cubicBezTo>
                    <a:pt x="5388" y="3133"/>
                    <a:pt x="6497" y="2024"/>
                    <a:pt x="6259" y="1074"/>
                  </a:cubicBezTo>
                  <a:cubicBezTo>
                    <a:pt x="6033" y="397"/>
                    <a:pt x="5165" y="1"/>
                    <a:pt x="411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94250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/>
              </a:rPr>
              <a:t>bloopers</a:t>
            </a:r>
            <a:endParaRPr lang="en">
              <a:latin typeface="Castellar" panose="020A0402060406010301" pitchFamily="18" charset="0"/>
            </a:endParaRPr>
          </a:p>
        </p:txBody>
      </p:sp>
      <p:grpSp>
        <p:nvGrpSpPr>
          <p:cNvPr id="54" name="Google Shape;11834;p79">
            <a:extLst>
              <a:ext uri="{FF2B5EF4-FFF2-40B4-BE49-F238E27FC236}">
                <a16:creationId xmlns:a16="http://schemas.microsoft.com/office/drawing/2014/main" id="{6B9E2CD3-68B9-4E83-BB5B-44A2212DF160}"/>
              </a:ext>
            </a:extLst>
          </p:cNvPr>
          <p:cNvGrpSpPr/>
          <p:nvPr/>
        </p:nvGrpSpPr>
        <p:grpSpPr>
          <a:xfrm>
            <a:off x="10608741" y="469900"/>
            <a:ext cx="565627" cy="1299632"/>
            <a:chOff x="3248025" y="1320750"/>
            <a:chExt cx="806550" cy="1773075"/>
          </a:xfrm>
        </p:grpSpPr>
        <p:grpSp>
          <p:nvGrpSpPr>
            <p:cNvPr id="55" name="Google Shape;11835;p79">
              <a:extLst>
                <a:ext uri="{FF2B5EF4-FFF2-40B4-BE49-F238E27FC236}">
                  <a16:creationId xmlns:a16="http://schemas.microsoft.com/office/drawing/2014/main" id="{94C61EAF-53B5-4F77-80D8-62D5AEF2A7D9}"/>
                </a:ext>
              </a:extLst>
            </p:cNvPr>
            <p:cNvGrpSpPr/>
            <p:nvPr/>
          </p:nvGrpSpPr>
          <p:grpSpPr>
            <a:xfrm>
              <a:off x="3754025" y="1320750"/>
              <a:ext cx="300550" cy="1539025"/>
              <a:chOff x="3568200" y="1381400"/>
              <a:chExt cx="300550" cy="1539025"/>
            </a:xfrm>
          </p:grpSpPr>
          <p:sp>
            <p:nvSpPr>
              <p:cNvPr id="63" name="Google Shape;11836;p79">
                <a:extLst>
                  <a:ext uri="{FF2B5EF4-FFF2-40B4-BE49-F238E27FC236}">
                    <a16:creationId xmlns:a16="http://schemas.microsoft.com/office/drawing/2014/main" id="{953527B8-C4BE-4FA0-A11C-FE0BD2203F9E}"/>
                  </a:ext>
                </a:extLst>
              </p:cNvPr>
              <p:cNvSpPr/>
              <p:nvPr/>
            </p:nvSpPr>
            <p:spPr>
              <a:xfrm>
                <a:off x="3714650" y="1381400"/>
                <a:ext cx="7650" cy="122750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49100" extrusionOk="0">
                    <a:moveTo>
                      <a:pt x="1" y="0"/>
                    </a:moveTo>
                    <a:lnTo>
                      <a:pt x="305" y="0"/>
                    </a:lnTo>
                    <a:lnTo>
                      <a:pt x="305" y="49099"/>
                    </a:lnTo>
                    <a:lnTo>
                      <a:pt x="1" y="490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1837;p79">
                <a:extLst>
                  <a:ext uri="{FF2B5EF4-FFF2-40B4-BE49-F238E27FC236}">
                    <a16:creationId xmlns:a16="http://schemas.microsoft.com/office/drawing/2014/main" id="{39723F41-DCE6-487E-A5E3-81CA0CF51399}"/>
                  </a:ext>
                </a:extLst>
              </p:cNvPr>
              <p:cNvSpPr/>
              <p:nvPr/>
            </p:nvSpPr>
            <p:spPr>
              <a:xfrm>
                <a:off x="3678250" y="2598275"/>
                <a:ext cx="804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491" extrusionOk="0">
                    <a:moveTo>
                      <a:pt x="1" y="1491"/>
                    </a:moveTo>
                    <a:cubicBezTo>
                      <a:pt x="1050" y="1186"/>
                      <a:pt x="2168" y="1186"/>
                      <a:pt x="3217" y="1491"/>
                    </a:cubicBezTo>
                    <a:cubicBezTo>
                      <a:pt x="3167" y="289"/>
                      <a:pt x="2930" y="1"/>
                      <a:pt x="1609" y="1"/>
                    </a:cubicBezTo>
                    <a:cubicBezTo>
                      <a:pt x="288" y="1"/>
                      <a:pt x="51" y="289"/>
                      <a:pt x="1" y="1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1838;p79">
                <a:extLst>
                  <a:ext uri="{FF2B5EF4-FFF2-40B4-BE49-F238E27FC236}">
                    <a16:creationId xmlns:a16="http://schemas.microsoft.com/office/drawing/2014/main" id="{F3FD48D2-5330-4472-96E9-E9207EE7DA8D}"/>
                  </a:ext>
                </a:extLst>
              </p:cNvPr>
              <p:cNvSpPr/>
              <p:nvPr/>
            </p:nvSpPr>
            <p:spPr>
              <a:xfrm>
                <a:off x="3568200" y="2626225"/>
                <a:ext cx="300550" cy="2942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1768" extrusionOk="0">
                    <a:moveTo>
                      <a:pt x="6011" y="11767"/>
                    </a:moveTo>
                    <a:cubicBezTo>
                      <a:pt x="9329" y="11767"/>
                      <a:pt x="12021" y="9126"/>
                      <a:pt x="12021" y="5875"/>
                    </a:cubicBezTo>
                    <a:cubicBezTo>
                      <a:pt x="12021" y="2642"/>
                      <a:pt x="9329" y="0"/>
                      <a:pt x="6011" y="0"/>
                    </a:cubicBezTo>
                    <a:cubicBezTo>
                      <a:pt x="2693" y="0"/>
                      <a:pt x="1" y="2642"/>
                      <a:pt x="1" y="5875"/>
                    </a:cubicBezTo>
                    <a:cubicBezTo>
                      <a:pt x="1" y="9126"/>
                      <a:pt x="2693" y="11767"/>
                      <a:pt x="6011" y="117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1839;p79">
                <a:extLst>
                  <a:ext uri="{FF2B5EF4-FFF2-40B4-BE49-F238E27FC236}">
                    <a16:creationId xmlns:a16="http://schemas.microsoft.com/office/drawing/2014/main" id="{22739BF9-4D3F-4A31-97E9-FA23336FE6FF}"/>
                  </a:ext>
                </a:extLst>
              </p:cNvPr>
              <p:cNvSpPr/>
              <p:nvPr/>
            </p:nvSpPr>
            <p:spPr>
              <a:xfrm>
                <a:off x="3583025" y="2824300"/>
                <a:ext cx="244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1931" extrusionOk="0">
                    <a:moveTo>
                      <a:pt x="9701" y="1931"/>
                    </a:moveTo>
                    <a:lnTo>
                      <a:pt x="9786" y="1728"/>
                    </a:lnTo>
                    <a:cubicBezTo>
                      <a:pt x="7873" y="1017"/>
                      <a:pt x="4639" y="153"/>
                      <a:pt x="0" y="1"/>
                    </a:cubicBezTo>
                    <a:lnTo>
                      <a:pt x="0" y="221"/>
                    </a:lnTo>
                    <a:cubicBezTo>
                      <a:pt x="4605" y="373"/>
                      <a:pt x="7805" y="1237"/>
                      <a:pt x="9701" y="19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1840;p79">
                <a:extLst>
                  <a:ext uri="{FF2B5EF4-FFF2-40B4-BE49-F238E27FC236}">
                    <a16:creationId xmlns:a16="http://schemas.microsoft.com/office/drawing/2014/main" id="{F9CF3FD4-F93F-4937-BA62-6A0DA578C8D2}"/>
                  </a:ext>
                </a:extLst>
              </p:cNvPr>
              <p:cNvSpPr/>
              <p:nvPr/>
            </p:nvSpPr>
            <p:spPr>
              <a:xfrm>
                <a:off x="3573700" y="2748125"/>
                <a:ext cx="28827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1531" h="2507" extrusionOk="0">
                    <a:moveTo>
                      <a:pt x="11429" y="2506"/>
                    </a:moveTo>
                    <a:lnTo>
                      <a:pt x="11530" y="2303"/>
                    </a:lnTo>
                    <a:cubicBezTo>
                      <a:pt x="9820" y="1507"/>
                      <a:pt x="6062" y="153"/>
                      <a:pt x="1" y="0"/>
                    </a:cubicBezTo>
                    <a:lnTo>
                      <a:pt x="1" y="220"/>
                    </a:lnTo>
                    <a:cubicBezTo>
                      <a:pt x="6011" y="373"/>
                      <a:pt x="9736" y="1710"/>
                      <a:pt x="11429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1841;p79">
                <a:extLst>
                  <a:ext uri="{FF2B5EF4-FFF2-40B4-BE49-F238E27FC236}">
                    <a16:creationId xmlns:a16="http://schemas.microsoft.com/office/drawing/2014/main" id="{B224F2F2-C238-4907-9841-91C89F9D2E7B}"/>
                  </a:ext>
                </a:extLst>
              </p:cNvPr>
              <p:cNvSpPr/>
              <p:nvPr/>
            </p:nvSpPr>
            <p:spPr>
              <a:xfrm>
                <a:off x="3610525" y="2673200"/>
                <a:ext cx="2493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2422" extrusionOk="0">
                    <a:moveTo>
                      <a:pt x="9871" y="2422"/>
                    </a:moveTo>
                    <a:lnTo>
                      <a:pt x="9973" y="2202"/>
                    </a:lnTo>
                    <a:cubicBezTo>
                      <a:pt x="8483" y="1507"/>
                      <a:pt x="5181" y="305"/>
                      <a:pt x="18" y="1"/>
                    </a:cubicBezTo>
                    <a:lnTo>
                      <a:pt x="1" y="204"/>
                    </a:lnTo>
                    <a:cubicBezTo>
                      <a:pt x="5131" y="542"/>
                      <a:pt x="8398" y="1744"/>
                      <a:pt x="9871" y="24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1842;p79">
              <a:extLst>
                <a:ext uri="{FF2B5EF4-FFF2-40B4-BE49-F238E27FC236}">
                  <a16:creationId xmlns:a16="http://schemas.microsoft.com/office/drawing/2014/main" id="{78FEA69F-155E-4D34-AC38-0ADB8B8A1191}"/>
                </a:ext>
              </a:extLst>
            </p:cNvPr>
            <p:cNvGrpSpPr/>
            <p:nvPr/>
          </p:nvGrpSpPr>
          <p:grpSpPr>
            <a:xfrm>
              <a:off x="3248025" y="1320750"/>
              <a:ext cx="351750" cy="1773075"/>
              <a:chOff x="3062200" y="1237425"/>
              <a:chExt cx="351750" cy="1773075"/>
            </a:xfrm>
          </p:grpSpPr>
          <p:sp>
            <p:nvSpPr>
              <p:cNvPr id="57" name="Google Shape;11843;p79">
                <a:extLst>
                  <a:ext uri="{FF2B5EF4-FFF2-40B4-BE49-F238E27FC236}">
                    <a16:creationId xmlns:a16="http://schemas.microsoft.com/office/drawing/2014/main" id="{48D3D614-C13F-4E30-84A0-DD8CC8F30C01}"/>
                  </a:ext>
                </a:extLst>
              </p:cNvPr>
              <p:cNvSpPr/>
              <p:nvPr/>
            </p:nvSpPr>
            <p:spPr>
              <a:xfrm>
                <a:off x="3240375" y="1237425"/>
                <a:ext cx="8925" cy="1414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6566" extrusionOk="0">
                    <a:moveTo>
                      <a:pt x="1" y="0"/>
                    </a:moveTo>
                    <a:lnTo>
                      <a:pt x="356" y="0"/>
                    </a:lnTo>
                    <a:lnTo>
                      <a:pt x="356" y="56565"/>
                    </a:lnTo>
                    <a:lnTo>
                      <a:pt x="1" y="565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1844;p79">
                <a:extLst>
                  <a:ext uri="{FF2B5EF4-FFF2-40B4-BE49-F238E27FC236}">
                    <a16:creationId xmlns:a16="http://schemas.microsoft.com/office/drawing/2014/main" id="{C70515AF-2B18-4413-8713-EDA94503AC65}"/>
                  </a:ext>
                </a:extLst>
              </p:cNvPr>
              <p:cNvSpPr/>
              <p:nvPr/>
            </p:nvSpPr>
            <p:spPr>
              <a:xfrm>
                <a:off x="3199750" y="2639700"/>
                <a:ext cx="901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1694" extrusionOk="0">
                    <a:moveTo>
                      <a:pt x="3607" y="1693"/>
                    </a:moveTo>
                    <a:cubicBezTo>
                      <a:pt x="2422" y="1355"/>
                      <a:pt x="1186" y="1355"/>
                      <a:pt x="1" y="1693"/>
                    </a:cubicBezTo>
                    <a:cubicBezTo>
                      <a:pt x="51" y="322"/>
                      <a:pt x="322" y="0"/>
                      <a:pt x="1812" y="0"/>
                    </a:cubicBezTo>
                    <a:cubicBezTo>
                      <a:pt x="3285" y="0"/>
                      <a:pt x="3556" y="305"/>
                      <a:pt x="3607" y="16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1845;p79">
                <a:extLst>
                  <a:ext uri="{FF2B5EF4-FFF2-40B4-BE49-F238E27FC236}">
                    <a16:creationId xmlns:a16="http://schemas.microsoft.com/office/drawing/2014/main" id="{C20D7344-044F-4069-9B95-67784CB0B968}"/>
                  </a:ext>
                </a:extLst>
              </p:cNvPr>
              <p:cNvSpPr/>
              <p:nvPr/>
            </p:nvSpPr>
            <p:spPr>
              <a:xfrm>
                <a:off x="3062200" y="2658325"/>
                <a:ext cx="351750" cy="35217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4087" extrusionOk="0">
                    <a:moveTo>
                      <a:pt x="7297" y="14086"/>
                    </a:moveTo>
                    <a:cubicBezTo>
                      <a:pt x="4554" y="14086"/>
                      <a:pt x="2083" y="12427"/>
                      <a:pt x="1033" y="9905"/>
                    </a:cubicBezTo>
                    <a:cubicBezTo>
                      <a:pt x="0" y="7365"/>
                      <a:pt x="576" y="4453"/>
                      <a:pt x="2506" y="2523"/>
                    </a:cubicBezTo>
                    <a:cubicBezTo>
                      <a:pt x="4453" y="576"/>
                      <a:pt x="7365" y="0"/>
                      <a:pt x="9888" y="1050"/>
                    </a:cubicBezTo>
                    <a:cubicBezTo>
                      <a:pt x="12427" y="2100"/>
                      <a:pt x="14069" y="4571"/>
                      <a:pt x="14069" y="7314"/>
                    </a:cubicBezTo>
                    <a:cubicBezTo>
                      <a:pt x="14069" y="11039"/>
                      <a:pt x="11039" y="14069"/>
                      <a:pt x="7297" y="140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1846;p79">
                <a:extLst>
                  <a:ext uri="{FF2B5EF4-FFF2-40B4-BE49-F238E27FC236}">
                    <a16:creationId xmlns:a16="http://schemas.microsoft.com/office/drawing/2014/main" id="{D51A1282-50DE-4EAA-A041-57A9D80AEFAF}"/>
                  </a:ext>
                </a:extLst>
              </p:cNvPr>
              <p:cNvSpPr/>
              <p:nvPr/>
            </p:nvSpPr>
            <p:spPr>
              <a:xfrm>
                <a:off x="3121875" y="2900000"/>
                <a:ext cx="27600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2219" extrusionOk="0">
                    <a:moveTo>
                      <a:pt x="85" y="2218"/>
                    </a:moveTo>
                    <a:lnTo>
                      <a:pt x="0" y="1981"/>
                    </a:lnTo>
                    <a:cubicBezTo>
                      <a:pt x="2150" y="1169"/>
                      <a:pt x="5807" y="170"/>
                      <a:pt x="11039" y="1"/>
                    </a:cubicBezTo>
                    <a:lnTo>
                      <a:pt x="11039" y="254"/>
                    </a:lnTo>
                    <a:cubicBezTo>
                      <a:pt x="5841" y="424"/>
                      <a:pt x="2218" y="1423"/>
                      <a:pt x="85" y="22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1847;p79">
                <a:extLst>
                  <a:ext uri="{FF2B5EF4-FFF2-40B4-BE49-F238E27FC236}">
                    <a16:creationId xmlns:a16="http://schemas.microsoft.com/office/drawing/2014/main" id="{89DBD933-48F6-4D0D-B97D-7A3F5645F87E}"/>
                  </a:ext>
                </a:extLst>
              </p:cNvPr>
              <p:cNvSpPr/>
              <p:nvPr/>
            </p:nvSpPr>
            <p:spPr>
              <a:xfrm>
                <a:off x="3083350" y="2811950"/>
                <a:ext cx="324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2987" h="2880" extrusionOk="0">
                    <a:moveTo>
                      <a:pt x="102" y="2879"/>
                    </a:moveTo>
                    <a:lnTo>
                      <a:pt x="1" y="2659"/>
                    </a:lnTo>
                    <a:cubicBezTo>
                      <a:pt x="1914" y="1728"/>
                      <a:pt x="6146" y="170"/>
                      <a:pt x="12986" y="1"/>
                    </a:cubicBezTo>
                    <a:lnTo>
                      <a:pt x="12986" y="255"/>
                    </a:lnTo>
                    <a:cubicBezTo>
                      <a:pt x="6214" y="424"/>
                      <a:pt x="2015" y="1965"/>
                      <a:pt x="102" y="287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848;p79">
                <a:extLst>
                  <a:ext uri="{FF2B5EF4-FFF2-40B4-BE49-F238E27FC236}">
                    <a16:creationId xmlns:a16="http://schemas.microsoft.com/office/drawing/2014/main" id="{C90F643F-4DA4-4004-A1B1-37D5186E1D63}"/>
                  </a:ext>
                </a:extLst>
              </p:cNvPr>
              <p:cNvSpPr/>
              <p:nvPr/>
            </p:nvSpPr>
            <p:spPr>
              <a:xfrm>
                <a:off x="3085475" y="2726050"/>
                <a:ext cx="281075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1243" h="2777" extrusionOk="0">
                    <a:moveTo>
                      <a:pt x="119" y="2777"/>
                    </a:moveTo>
                    <a:lnTo>
                      <a:pt x="0" y="2540"/>
                    </a:lnTo>
                    <a:cubicBezTo>
                      <a:pt x="1693" y="1744"/>
                      <a:pt x="5401" y="356"/>
                      <a:pt x="11242" y="0"/>
                    </a:cubicBezTo>
                    <a:lnTo>
                      <a:pt x="11242" y="271"/>
                    </a:lnTo>
                    <a:cubicBezTo>
                      <a:pt x="5452" y="610"/>
                      <a:pt x="1778" y="1981"/>
                      <a:pt x="119" y="27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BA3FB43-66BA-4394-89FE-75010D88C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765" y="1771067"/>
            <a:ext cx="6349272" cy="3800494"/>
          </a:xfrm>
          <a:prstGeom prst="rect">
            <a:avLst/>
          </a:prstGeom>
        </p:spPr>
      </p:pic>
      <p:grpSp>
        <p:nvGrpSpPr>
          <p:cNvPr id="19" name="Google Shape;12700;p79">
            <a:extLst>
              <a:ext uri="{FF2B5EF4-FFF2-40B4-BE49-F238E27FC236}">
                <a16:creationId xmlns:a16="http://schemas.microsoft.com/office/drawing/2014/main" id="{9B7ED413-01A3-46EA-9B8A-0CC2A9264AFA}"/>
              </a:ext>
            </a:extLst>
          </p:cNvPr>
          <p:cNvGrpSpPr/>
          <p:nvPr/>
        </p:nvGrpSpPr>
        <p:grpSpPr>
          <a:xfrm rot="4528276">
            <a:off x="269856" y="2698007"/>
            <a:ext cx="2828638" cy="1946612"/>
            <a:chOff x="5819050" y="3336200"/>
            <a:chExt cx="1769675" cy="1199362"/>
          </a:xfrm>
        </p:grpSpPr>
        <p:sp>
          <p:nvSpPr>
            <p:cNvPr id="20" name="Google Shape;12701;p79">
              <a:extLst>
                <a:ext uri="{FF2B5EF4-FFF2-40B4-BE49-F238E27FC236}">
                  <a16:creationId xmlns:a16="http://schemas.microsoft.com/office/drawing/2014/main" id="{9167EB9B-720E-4035-BF06-8B210E026E61}"/>
                </a:ext>
              </a:extLst>
            </p:cNvPr>
            <p:cNvSpPr/>
            <p:nvPr/>
          </p:nvSpPr>
          <p:spPr>
            <a:xfrm>
              <a:off x="5987500" y="4058100"/>
              <a:ext cx="291737" cy="288097"/>
            </a:xfrm>
            <a:custGeom>
              <a:avLst/>
              <a:gdLst/>
              <a:ahLst/>
              <a:cxnLst/>
              <a:rect l="l" t="t" r="r" b="b"/>
              <a:pathLst>
                <a:path w="4938" h="4877" extrusionOk="0">
                  <a:moveTo>
                    <a:pt x="2467" y="2125"/>
                  </a:moveTo>
                  <a:cubicBezTo>
                    <a:pt x="2616" y="2125"/>
                    <a:pt x="2747" y="2256"/>
                    <a:pt x="2747" y="2406"/>
                  </a:cubicBezTo>
                  <a:cubicBezTo>
                    <a:pt x="2747" y="2569"/>
                    <a:pt x="2613" y="2682"/>
                    <a:pt x="2473" y="2682"/>
                  </a:cubicBezTo>
                  <a:cubicBezTo>
                    <a:pt x="2405" y="2682"/>
                    <a:pt x="2335" y="2655"/>
                    <a:pt x="2280" y="2593"/>
                  </a:cubicBezTo>
                  <a:cubicBezTo>
                    <a:pt x="2092" y="2425"/>
                    <a:pt x="2223" y="2125"/>
                    <a:pt x="2467" y="2125"/>
                  </a:cubicBezTo>
                  <a:close/>
                  <a:moveTo>
                    <a:pt x="2463" y="2067"/>
                  </a:moveTo>
                  <a:cubicBezTo>
                    <a:pt x="2380" y="2067"/>
                    <a:pt x="2295" y="2097"/>
                    <a:pt x="2223" y="2163"/>
                  </a:cubicBezTo>
                  <a:cubicBezTo>
                    <a:pt x="2018" y="2387"/>
                    <a:pt x="2167" y="2743"/>
                    <a:pt x="2467" y="2743"/>
                  </a:cubicBezTo>
                  <a:cubicBezTo>
                    <a:pt x="2654" y="2743"/>
                    <a:pt x="2804" y="2593"/>
                    <a:pt x="2804" y="2406"/>
                  </a:cubicBezTo>
                  <a:cubicBezTo>
                    <a:pt x="2804" y="2202"/>
                    <a:pt x="2639" y="2067"/>
                    <a:pt x="2463" y="2067"/>
                  </a:cubicBezTo>
                  <a:close/>
                  <a:moveTo>
                    <a:pt x="2467" y="52"/>
                  </a:moveTo>
                  <a:cubicBezTo>
                    <a:pt x="2509" y="52"/>
                    <a:pt x="2551" y="76"/>
                    <a:pt x="2560" y="123"/>
                  </a:cubicBezTo>
                  <a:lnTo>
                    <a:pt x="2560" y="665"/>
                  </a:lnTo>
                  <a:lnTo>
                    <a:pt x="2822" y="310"/>
                  </a:lnTo>
                  <a:cubicBezTo>
                    <a:pt x="2833" y="299"/>
                    <a:pt x="2856" y="288"/>
                    <a:pt x="2881" y="288"/>
                  </a:cubicBezTo>
                  <a:cubicBezTo>
                    <a:pt x="2900" y="288"/>
                    <a:pt x="2919" y="294"/>
                    <a:pt x="2935" y="310"/>
                  </a:cubicBezTo>
                  <a:cubicBezTo>
                    <a:pt x="2953" y="310"/>
                    <a:pt x="2972" y="347"/>
                    <a:pt x="2972" y="366"/>
                  </a:cubicBezTo>
                  <a:cubicBezTo>
                    <a:pt x="2972" y="385"/>
                    <a:pt x="2972" y="403"/>
                    <a:pt x="2953" y="422"/>
                  </a:cubicBezTo>
                  <a:lnTo>
                    <a:pt x="2560" y="946"/>
                  </a:lnTo>
                  <a:lnTo>
                    <a:pt x="2560" y="1227"/>
                  </a:lnTo>
                  <a:lnTo>
                    <a:pt x="2654" y="1227"/>
                  </a:lnTo>
                  <a:cubicBezTo>
                    <a:pt x="2658" y="1226"/>
                    <a:pt x="2662" y="1226"/>
                    <a:pt x="2666" y="1226"/>
                  </a:cubicBezTo>
                  <a:cubicBezTo>
                    <a:pt x="2744" y="1226"/>
                    <a:pt x="2744" y="1396"/>
                    <a:pt x="2666" y="1396"/>
                  </a:cubicBezTo>
                  <a:cubicBezTo>
                    <a:pt x="2662" y="1396"/>
                    <a:pt x="2658" y="1396"/>
                    <a:pt x="2654" y="1395"/>
                  </a:cubicBezTo>
                  <a:lnTo>
                    <a:pt x="2560" y="1395"/>
                  </a:lnTo>
                  <a:lnTo>
                    <a:pt x="2560" y="1901"/>
                  </a:lnTo>
                  <a:lnTo>
                    <a:pt x="2579" y="1901"/>
                  </a:lnTo>
                  <a:cubicBezTo>
                    <a:pt x="2635" y="1919"/>
                    <a:pt x="2691" y="1938"/>
                    <a:pt x="2747" y="1975"/>
                  </a:cubicBezTo>
                  <a:lnTo>
                    <a:pt x="2766" y="1975"/>
                  </a:lnTo>
                  <a:lnTo>
                    <a:pt x="3103" y="1620"/>
                  </a:lnTo>
                  <a:lnTo>
                    <a:pt x="3010" y="1545"/>
                  </a:lnTo>
                  <a:cubicBezTo>
                    <a:pt x="2991" y="1526"/>
                    <a:pt x="2991" y="1508"/>
                    <a:pt x="2991" y="1470"/>
                  </a:cubicBezTo>
                  <a:cubicBezTo>
                    <a:pt x="2991" y="1451"/>
                    <a:pt x="2991" y="1433"/>
                    <a:pt x="3010" y="1414"/>
                  </a:cubicBezTo>
                  <a:cubicBezTo>
                    <a:pt x="3028" y="1395"/>
                    <a:pt x="3047" y="1395"/>
                    <a:pt x="3066" y="1395"/>
                  </a:cubicBezTo>
                  <a:cubicBezTo>
                    <a:pt x="3103" y="1395"/>
                    <a:pt x="3122" y="1395"/>
                    <a:pt x="3141" y="1414"/>
                  </a:cubicBezTo>
                  <a:lnTo>
                    <a:pt x="3234" y="1489"/>
                  </a:lnTo>
                  <a:lnTo>
                    <a:pt x="3421" y="1283"/>
                  </a:lnTo>
                  <a:lnTo>
                    <a:pt x="3496" y="628"/>
                  </a:lnTo>
                  <a:cubicBezTo>
                    <a:pt x="3496" y="609"/>
                    <a:pt x="3496" y="590"/>
                    <a:pt x="3515" y="572"/>
                  </a:cubicBezTo>
                  <a:cubicBezTo>
                    <a:pt x="3534" y="553"/>
                    <a:pt x="3552" y="553"/>
                    <a:pt x="3590" y="553"/>
                  </a:cubicBezTo>
                  <a:cubicBezTo>
                    <a:pt x="3608" y="553"/>
                    <a:pt x="3627" y="572"/>
                    <a:pt x="3646" y="590"/>
                  </a:cubicBezTo>
                  <a:cubicBezTo>
                    <a:pt x="3665" y="609"/>
                    <a:pt x="3665" y="628"/>
                    <a:pt x="3665" y="647"/>
                  </a:cubicBezTo>
                  <a:lnTo>
                    <a:pt x="3608" y="1077"/>
                  </a:lnTo>
                  <a:lnTo>
                    <a:pt x="3983" y="684"/>
                  </a:lnTo>
                  <a:cubicBezTo>
                    <a:pt x="4000" y="667"/>
                    <a:pt x="4020" y="660"/>
                    <a:pt x="4040" y="660"/>
                  </a:cubicBezTo>
                  <a:cubicBezTo>
                    <a:pt x="4107" y="660"/>
                    <a:pt x="4172" y="743"/>
                    <a:pt x="4114" y="815"/>
                  </a:cubicBezTo>
                  <a:lnTo>
                    <a:pt x="3739" y="1189"/>
                  </a:lnTo>
                  <a:lnTo>
                    <a:pt x="4170" y="1133"/>
                  </a:lnTo>
                  <a:cubicBezTo>
                    <a:pt x="4189" y="1133"/>
                    <a:pt x="4207" y="1133"/>
                    <a:pt x="4226" y="1152"/>
                  </a:cubicBezTo>
                  <a:cubicBezTo>
                    <a:pt x="4245" y="1152"/>
                    <a:pt x="4264" y="1189"/>
                    <a:pt x="4264" y="1208"/>
                  </a:cubicBezTo>
                  <a:cubicBezTo>
                    <a:pt x="4282" y="1246"/>
                    <a:pt x="4245" y="1302"/>
                    <a:pt x="4189" y="1302"/>
                  </a:cubicBezTo>
                  <a:lnTo>
                    <a:pt x="3552" y="1414"/>
                  </a:lnTo>
                  <a:lnTo>
                    <a:pt x="3346" y="1620"/>
                  </a:lnTo>
                  <a:lnTo>
                    <a:pt x="3421" y="1676"/>
                  </a:lnTo>
                  <a:cubicBezTo>
                    <a:pt x="3440" y="1695"/>
                    <a:pt x="3459" y="1713"/>
                    <a:pt x="3459" y="1751"/>
                  </a:cubicBezTo>
                  <a:cubicBezTo>
                    <a:pt x="3459" y="1801"/>
                    <a:pt x="3417" y="1834"/>
                    <a:pt x="3373" y="1834"/>
                  </a:cubicBezTo>
                  <a:cubicBezTo>
                    <a:pt x="3351" y="1834"/>
                    <a:pt x="3328" y="1826"/>
                    <a:pt x="3309" y="1807"/>
                  </a:cubicBezTo>
                  <a:lnTo>
                    <a:pt x="3234" y="1751"/>
                  </a:lnTo>
                  <a:lnTo>
                    <a:pt x="2879" y="2106"/>
                  </a:lnTo>
                  <a:lnTo>
                    <a:pt x="2897" y="2125"/>
                  </a:lnTo>
                  <a:cubicBezTo>
                    <a:pt x="2935" y="2181"/>
                    <a:pt x="2953" y="2237"/>
                    <a:pt x="2972" y="2312"/>
                  </a:cubicBezTo>
                  <a:lnTo>
                    <a:pt x="2972" y="2331"/>
                  </a:lnTo>
                  <a:lnTo>
                    <a:pt x="3477" y="2331"/>
                  </a:lnTo>
                  <a:lnTo>
                    <a:pt x="3477" y="2219"/>
                  </a:lnTo>
                  <a:cubicBezTo>
                    <a:pt x="3468" y="2163"/>
                    <a:pt x="3520" y="2135"/>
                    <a:pt x="3571" y="2135"/>
                  </a:cubicBezTo>
                  <a:cubicBezTo>
                    <a:pt x="3622" y="2135"/>
                    <a:pt x="3674" y="2163"/>
                    <a:pt x="3665" y="2219"/>
                  </a:cubicBezTo>
                  <a:lnTo>
                    <a:pt x="3665" y="2331"/>
                  </a:lnTo>
                  <a:lnTo>
                    <a:pt x="3945" y="2331"/>
                  </a:lnTo>
                  <a:lnTo>
                    <a:pt x="4469" y="1938"/>
                  </a:lnTo>
                  <a:cubicBezTo>
                    <a:pt x="4484" y="1924"/>
                    <a:pt x="4501" y="1918"/>
                    <a:pt x="4517" y="1918"/>
                  </a:cubicBezTo>
                  <a:cubicBezTo>
                    <a:pt x="4544" y="1918"/>
                    <a:pt x="4570" y="1934"/>
                    <a:pt x="4582" y="1957"/>
                  </a:cubicBezTo>
                  <a:cubicBezTo>
                    <a:pt x="4600" y="1975"/>
                    <a:pt x="4600" y="1994"/>
                    <a:pt x="4600" y="2013"/>
                  </a:cubicBezTo>
                  <a:cubicBezTo>
                    <a:pt x="4600" y="2032"/>
                    <a:pt x="4582" y="2050"/>
                    <a:pt x="4563" y="2069"/>
                  </a:cubicBezTo>
                  <a:lnTo>
                    <a:pt x="4226" y="2331"/>
                  </a:lnTo>
                  <a:lnTo>
                    <a:pt x="4769" y="2331"/>
                  </a:lnTo>
                  <a:cubicBezTo>
                    <a:pt x="4862" y="2350"/>
                    <a:pt x="4862" y="2500"/>
                    <a:pt x="4769" y="2518"/>
                  </a:cubicBezTo>
                  <a:lnTo>
                    <a:pt x="4226" y="2518"/>
                  </a:lnTo>
                  <a:lnTo>
                    <a:pt x="4582" y="2780"/>
                  </a:lnTo>
                  <a:cubicBezTo>
                    <a:pt x="4600" y="2780"/>
                    <a:pt x="4600" y="2799"/>
                    <a:pt x="4619" y="2836"/>
                  </a:cubicBezTo>
                  <a:cubicBezTo>
                    <a:pt x="4619" y="2855"/>
                    <a:pt x="4600" y="2874"/>
                    <a:pt x="4600" y="2893"/>
                  </a:cubicBezTo>
                  <a:cubicBezTo>
                    <a:pt x="4578" y="2915"/>
                    <a:pt x="4550" y="2924"/>
                    <a:pt x="4523" y="2924"/>
                  </a:cubicBezTo>
                  <a:cubicBezTo>
                    <a:pt x="4504" y="2924"/>
                    <a:pt x="4485" y="2919"/>
                    <a:pt x="4469" y="2911"/>
                  </a:cubicBezTo>
                  <a:lnTo>
                    <a:pt x="3945" y="2518"/>
                  </a:lnTo>
                  <a:lnTo>
                    <a:pt x="3665" y="2518"/>
                  </a:lnTo>
                  <a:lnTo>
                    <a:pt x="3665" y="2612"/>
                  </a:lnTo>
                  <a:cubicBezTo>
                    <a:pt x="3655" y="2659"/>
                    <a:pt x="3618" y="2682"/>
                    <a:pt x="3580" y="2682"/>
                  </a:cubicBezTo>
                  <a:cubicBezTo>
                    <a:pt x="3543" y="2682"/>
                    <a:pt x="3506" y="2659"/>
                    <a:pt x="3496" y="2612"/>
                  </a:cubicBezTo>
                  <a:lnTo>
                    <a:pt x="3496" y="2518"/>
                  </a:lnTo>
                  <a:lnTo>
                    <a:pt x="2953" y="2518"/>
                  </a:lnTo>
                  <a:lnTo>
                    <a:pt x="2953" y="2537"/>
                  </a:lnTo>
                  <a:cubicBezTo>
                    <a:pt x="2935" y="2593"/>
                    <a:pt x="2916" y="2649"/>
                    <a:pt x="2879" y="2705"/>
                  </a:cubicBezTo>
                  <a:lnTo>
                    <a:pt x="2860" y="2724"/>
                  </a:lnTo>
                  <a:lnTo>
                    <a:pt x="3178" y="3098"/>
                  </a:lnTo>
                  <a:lnTo>
                    <a:pt x="3272" y="3024"/>
                  </a:lnTo>
                  <a:cubicBezTo>
                    <a:pt x="3285" y="3010"/>
                    <a:pt x="3298" y="2997"/>
                    <a:pt x="3311" y="2997"/>
                  </a:cubicBezTo>
                  <a:cubicBezTo>
                    <a:pt x="3317" y="2997"/>
                    <a:pt x="3322" y="2999"/>
                    <a:pt x="3328" y="3005"/>
                  </a:cubicBezTo>
                  <a:cubicBezTo>
                    <a:pt x="3346" y="3005"/>
                    <a:pt x="3365" y="3005"/>
                    <a:pt x="3384" y="3024"/>
                  </a:cubicBezTo>
                  <a:cubicBezTo>
                    <a:pt x="3403" y="3042"/>
                    <a:pt x="3421" y="3061"/>
                    <a:pt x="3403" y="3098"/>
                  </a:cubicBezTo>
                  <a:cubicBezTo>
                    <a:pt x="3403" y="3117"/>
                    <a:pt x="3403" y="3136"/>
                    <a:pt x="3384" y="3155"/>
                  </a:cubicBezTo>
                  <a:lnTo>
                    <a:pt x="3290" y="3229"/>
                  </a:lnTo>
                  <a:lnTo>
                    <a:pt x="3477" y="3435"/>
                  </a:lnTo>
                  <a:lnTo>
                    <a:pt x="4114" y="3566"/>
                  </a:lnTo>
                  <a:cubicBezTo>
                    <a:pt x="4133" y="3585"/>
                    <a:pt x="4170" y="3585"/>
                    <a:pt x="4170" y="3604"/>
                  </a:cubicBezTo>
                  <a:cubicBezTo>
                    <a:pt x="4189" y="3623"/>
                    <a:pt x="4189" y="3660"/>
                    <a:pt x="4189" y="3679"/>
                  </a:cubicBezTo>
                  <a:cubicBezTo>
                    <a:pt x="4170" y="3716"/>
                    <a:pt x="4133" y="3754"/>
                    <a:pt x="4076" y="3754"/>
                  </a:cubicBezTo>
                  <a:lnTo>
                    <a:pt x="3665" y="3660"/>
                  </a:lnTo>
                  <a:lnTo>
                    <a:pt x="4039" y="4109"/>
                  </a:lnTo>
                  <a:cubicBezTo>
                    <a:pt x="4058" y="4128"/>
                    <a:pt x="4076" y="4147"/>
                    <a:pt x="4076" y="4165"/>
                  </a:cubicBezTo>
                  <a:cubicBezTo>
                    <a:pt x="4076" y="4184"/>
                    <a:pt x="4058" y="4203"/>
                    <a:pt x="4039" y="4221"/>
                  </a:cubicBezTo>
                  <a:cubicBezTo>
                    <a:pt x="4020" y="4240"/>
                    <a:pt x="3997" y="4250"/>
                    <a:pt x="3973" y="4250"/>
                  </a:cubicBezTo>
                  <a:cubicBezTo>
                    <a:pt x="3950" y="4250"/>
                    <a:pt x="3927" y="4240"/>
                    <a:pt x="3908" y="4221"/>
                  </a:cubicBezTo>
                  <a:lnTo>
                    <a:pt x="3534" y="3772"/>
                  </a:lnTo>
                  <a:lnTo>
                    <a:pt x="3534" y="3772"/>
                  </a:lnTo>
                  <a:lnTo>
                    <a:pt x="3552" y="4203"/>
                  </a:lnTo>
                  <a:cubicBezTo>
                    <a:pt x="3552" y="4240"/>
                    <a:pt x="3552" y="4259"/>
                    <a:pt x="3534" y="4278"/>
                  </a:cubicBezTo>
                  <a:cubicBezTo>
                    <a:pt x="3515" y="4296"/>
                    <a:pt x="3492" y="4305"/>
                    <a:pt x="3470" y="4305"/>
                  </a:cubicBezTo>
                  <a:cubicBezTo>
                    <a:pt x="3425" y="4305"/>
                    <a:pt x="3384" y="4271"/>
                    <a:pt x="3384" y="4221"/>
                  </a:cubicBezTo>
                  <a:lnTo>
                    <a:pt x="3346" y="3566"/>
                  </a:lnTo>
                  <a:lnTo>
                    <a:pt x="3159" y="3360"/>
                  </a:lnTo>
                  <a:lnTo>
                    <a:pt x="3084" y="3435"/>
                  </a:lnTo>
                  <a:cubicBezTo>
                    <a:pt x="3066" y="3445"/>
                    <a:pt x="3042" y="3449"/>
                    <a:pt x="3019" y="3449"/>
                  </a:cubicBezTo>
                  <a:cubicBezTo>
                    <a:pt x="2995" y="3449"/>
                    <a:pt x="2972" y="3445"/>
                    <a:pt x="2953" y="3435"/>
                  </a:cubicBezTo>
                  <a:cubicBezTo>
                    <a:pt x="2916" y="3398"/>
                    <a:pt x="2916" y="3342"/>
                    <a:pt x="2953" y="3304"/>
                  </a:cubicBezTo>
                  <a:lnTo>
                    <a:pt x="3028" y="3229"/>
                  </a:lnTo>
                  <a:lnTo>
                    <a:pt x="2710" y="2874"/>
                  </a:lnTo>
                  <a:lnTo>
                    <a:pt x="2691" y="2874"/>
                  </a:lnTo>
                  <a:cubicBezTo>
                    <a:pt x="2654" y="2893"/>
                    <a:pt x="2616" y="2893"/>
                    <a:pt x="2579" y="2911"/>
                  </a:cubicBezTo>
                  <a:lnTo>
                    <a:pt x="2560" y="2911"/>
                  </a:lnTo>
                  <a:lnTo>
                    <a:pt x="2560" y="3398"/>
                  </a:lnTo>
                  <a:lnTo>
                    <a:pt x="2673" y="3398"/>
                  </a:lnTo>
                  <a:cubicBezTo>
                    <a:pt x="2677" y="3397"/>
                    <a:pt x="2681" y="3397"/>
                    <a:pt x="2684" y="3397"/>
                  </a:cubicBezTo>
                  <a:cubicBezTo>
                    <a:pt x="2766" y="3397"/>
                    <a:pt x="2762" y="3585"/>
                    <a:pt x="2673" y="3585"/>
                  </a:cubicBezTo>
                  <a:lnTo>
                    <a:pt x="2560" y="3585"/>
                  </a:lnTo>
                  <a:lnTo>
                    <a:pt x="2560" y="3847"/>
                  </a:lnTo>
                  <a:lnTo>
                    <a:pt x="2953" y="4371"/>
                  </a:lnTo>
                  <a:cubicBezTo>
                    <a:pt x="2991" y="4409"/>
                    <a:pt x="2972" y="4465"/>
                    <a:pt x="2935" y="4502"/>
                  </a:cubicBezTo>
                  <a:cubicBezTo>
                    <a:pt x="2919" y="4510"/>
                    <a:pt x="2900" y="4514"/>
                    <a:pt x="2882" y="4514"/>
                  </a:cubicBezTo>
                  <a:cubicBezTo>
                    <a:pt x="2857" y="4514"/>
                    <a:pt x="2833" y="4505"/>
                    <a:pt x="2822" y="4483"/>
                  </a:cubicBezTo>
                  <a:lnTo>
                    <a:pt x="2560" y="4147"/>
                  </a:lnTo>
                  <a:lnTo>
                    <a:pt x="2560" y="4727"/>
                  </a:lnTo>
                  <a:cubicBezTo>
                    <a:pt x="2551" y="4774"/>
                    <a:pt x="2509" y="4797"/>
                    <a:pt x="2467" y="4797"/>
                  </a:cubicBezTo>
                  <a:cubicBezTo>
                    <a:pt x="2425" y="4797"/>
                    <a:pt x="2383" y="4774"/>
                    <a:pt x="2373" y="4727"/>
                  </a:cubicBezTo>
                  <a:lnTo>
                    <a:pt x="2373" y="4147"/>
                  </a:lnTo>
                  <a:lnTo>
                    <a:pt x="2111" y="4483"/>
                  </a:lnTo>
                  <a:cubicBezTo>
                    <a:pt x="2089" y="4505"/>
                    <a:pt x="2061" y="4514"/>
                    <a:pt x="2034" y="4514"/>
                  </a:cubicBezTo>
                  <a:cubicBezTo>
                    <a:pt x="2014" y="4514"/>
                    <a:pt x="1996" y="4510"/>
                    <a:pt x="1980" y="4502"/>
                  </a:cubicBezTo>
                  <a:cubicBezTo>
                    <a:pt x="1961" y="4483"/>
                    <a:pt x="1943" y="4465"/>
                    <a:pt x="1943" y="4446"/>
                  </a:cubicBezTo>
                  <a:cubicBezTo>
                    <a:pt x="1943" y="4409"/>
                    <a:pt x="1943" y="4390"/>
                    <a:pt x="1961" y="4371"/>
                  </a:cubicBezTo>
                  <a:lnTo>
                    <a:pt x="2373" y="3847"/>
                  </a:lnTo>
                  <a:lnTo>
                    <a:pt x="2373" y="3566"/>
                  </a:lnTo>
                  <a:lnTo>
                    <a:pt x="2261" y="3566"/>
                  </a:lnTo>
                  <a:cubicBezTo>
                    <a:pt x="2167" y="3548"/>
                    <a:pt x="2167" y="3417"/>
                    <a:pt x="2261" y="3398"/>
                  </a:cubicBezTo>
                  <a:lnTo>
                    <a:pt x="2373" y="3398"/>
                  </a:lnTo>
                  <a:lnTo>
                    <a:pt x="2373" y="2893"/>
                  </a:lnTo>
                  <a:lnTo>
                    <a:pt x="2336" y="2893"/>
                  </a:lnTo>
                  <a:cubicBezTo>
                    <a:pt x="2298" y="2893"/>
                    <a:pt x="2242" y="2874"/>
                    <a:pt x="2205" y="2855"/>
                  </a:cubicBezTo>
                  <a:lnTo>
                    <a:pt x="2186" y="2855"/>
                  </a:lnTo>
                  <a:lnTo>
                    <a:pt x="1849" y="3211"/>
                  </a:lnTo>
                  <a:lnTo>
                    <a:pt x="1943" y="3286"/>
                  </a:lnTo>
                  <a:cubicBezTo>
                    <a:pt x="1961" y="3304"/>
                    <a:pt x="1961" y="3323"/>
                    <a:pt x="1961" y="3342"/>
                  </a:cubicBezTo>
                  <a:cubicBezTo>
                    <a:pt x="1961" y="3360"/>
                    <a:pt x="1961" y="3398"/>
                    <a:pt x="1943" y="3417"/>
                  </a:cubicBezTo>
                  <a:cubicBezTo>
                    <a:pt x="1924" y="3426"/>
                    <a:pt x="1901" y="3431"/>
                    <a:pt x="1877" y="3431"/>
                  </a:cubicBezTo>
                  <a:cubicBezTo>
                    <a:pt x="1854" y="3431"/>
                    <a:pt x="1830" y="3426"/>
                    <a:pt x="1812" y="3417"/>
                  </a:cubicBezTo>
                  <a:lnTo>
                    <a:pt x="1737" y="3323"/>
                  </a:lnTo>
                  <a:lnTo>
                    <a:pt x="1531" y="3529"/>
                  </a:lnTo>
                  <a:lnTo>
                    <a:pt x="1475" y="4184"/>
                  </a:lnTo>
                  <a:cubicBezTo>
                    <a:pt x="1456" y="4240"/>
                    <a:pt x="1437" y="4259"/>
                    <a:pt x="1381" y="4259"/>
                  </a:cubicBezTo>
                  <a:cubicBezTo>
                    <a:pt x="1362" y="4259"/>
                    <a:pt x="1344" y="4259"/>
                    <a:pt x="1325" y="4240"/>
                  </a:cubicBezTo>
                  <a:cubicBezTo>
                    <a:pt x="1306" y="4221"/>
                    <a:pt x="1306" y="4184"/>
                    <a:pt x="1306" y="4165"/>
                  </a:cubicBezTo>
                  <a:lnTo>
                    <a:pt x="1344" y="3735"/>
                  </a:lnTo>
                  <a:lnTo>
                    <a:pt x="951" y="4165"/>
                  </a:lnTo>
                  <a:cubicBezTo>
                    <a:pt x="932" y="4184"/>
                    <a:pt x="909" y="4193"/>
                    <a:pt x="885" y="4193"/>
                  </a:cubicBezTo>
                  <a:cubicBezTo>
                    <a:pt x="862" y="4193"/>
                    <a:pt x="838" y="4184"/>
                    <a:pt x="820" y="4165"/>
                  </a:cubicBezTo>
                  <a:cubicBezTo>
                    <a:pt x="782" y="4128"/>
                    <a:pt x="782" y="4072"/>
                    <a:pt x="820" y="4053"/>
                  </a:cubicBezTo>
                  <a:lnTo>
                    <a:pt x="1213" y="3623"/>
                  </a:lnTo>
                  <a:lnTo>
                    <a:pt x="801" y="3679"/>
                  </a:lnTo>
                  <a:cubicBezTo>
                    <a:pt x="764" y="3679"/>
                    <a:pt x="745" y="3679"/>
                    <a:pt x="726" y="3660"/>
                  </a:cubicBezTo>
                  <a:cubicBezTo>
                    <a:pt x="707" y="3660"/>
                    <a:pt x="689" y="3641"/>
                    <a:pt x="689" y="3604"/>
                  </a:cubicBezTo>
                  <a:cubicBezTo>
                    <a:pt x="689" y="3585"/>
                    <a:pt x="689" y="3566"/>
                    <a:pt x="707" y="3548"/>
                  </a:cubicBezTo>
                  <a:cubicBezTo>
                    <a:pt x="726" y="3529"/>
                    <a:pt x="745" y="3510"/>
                    <a:pt x="764" y="3510"/>
                  </a:cubicBezTo>
                  <a:lnTo>
                    <a:pt x="1419" y="3417"/>
                  </a:lnTo>
                  <a:lnTo>
                    <a:pt x="1606" y="3211"/>
                  </a:lnTo>
                  <a:lnTo>
                    <a:pt x="1531" y="3136"/>
                  </a:lnTo>
                  <a:cubicBezTo>
                    <a:pt x="1512" y="3117"/>
                    <a:pt x="1512" y="3098"/>
                    <a:pt x="1512" y="3080"/>
                  </a:cubicBezTo>
                  <a:cubicBezTo>
                    <a:pt x="1512" y="3042"/>
                    <a:pt x="1512" y="3024"/>
                    <a:pt x="1531" y="3005"/>
                  </a:cubicBezTo>
                  <a:cubicBezTo>
                    <a:pt x="1550" y="2986"/>
                    <a:pt x="1568" y="2986"/>
                    <a:pt x="1587" y="2986"/>
                  </a:cubicBezTo>
                  <a:cubicBezTo>
                    <a:pt x="1606" y="2986"/>
                    <a:pt x="1643" y="2986"/>
                    <a:pt x="1662" y="3005"/>
                  </a:cubicBezTo>
                  <a:lnTo>
                    <a:pt x="1737" y="3080"/>
                  </a:lnTo>
                  <a:lnTo>
                    <a:pt x="2055" y="2724"/>
                  </a:lnTo>
                  <a:lnTo>
                    <a:pt x="2036" y="2705"/>
                  </a:lnTo>
                  <a:cubicBezTo>
                    <a:pt x="2018" y="2649"/>
                    <a:pt x="1980" y="2593"/>
                    <a:pt x="1961" y="2537"/>
                  </a:cubicBezTo>
                  <a:lnTo>
                    <a:pt x="1961" y="2518"/>
                  </a:lnTo>
                  <a:lnTo>
                    <a:pt x="1493" y="2518"/>
                  </a:lnTo>
                  <a:lnTo>
                    <a:pt x="1493" y="2649"/>
                  </a:lnTo>
                  <a:cubicBezTo>
                    <a:pt x="1493" y="2687"/>
                    <a:pt x="1456" y="2724"/>
                    <a:pt x="1419" y="2724"/>
                  </a:cubicBezTo>
                  <a:cubicBezTo>
                    <a:pt x="1362" y="2724"/>
                    <a:pt x="1325" y="2687"/>
                    <a:pt x="1325" y="2649"/>
                  </a:cubicBezTo>
                  <a:lnTo>
                    <a:pt x="1325" y="2518"/>
                  </a:lnTo>
                  <a:lnTo>
                    <a:pt x="1044" y="2518"/>
                  </a:lnTo>
                  <a:lnTo>
                    <a:pt x="520" y="2911"/>
                  </a:lnTo>
                  <a:cubicBezTo>
                    <a:pt x="506" y="2926"/>
                    <a:pt x="489" y="2932"/>
                    <a:pt x="471" y="2932"/>
                  </a:cubicBezTo>
                  <a:cubicBezTo>
                    <a:pt x="443" y="2932"/>
                    <a:pt x="412" y="2916"/>
                    <a:pt x="389" y="2893"/>
                  </a:cubicBezTo>
                  <a:cubicBezTo>
                    <a:pt x="370" y="2855"/>
                    <a:pt x="370" y="2799"/>
                    <a:pt x="408" y="2780"/>
                  </a:cubicBezTo>
                  <a:lnTo>
                    <a:pt x="764" y="2518"/>
                  </a:lnTo>
                  <a:lnTo>
                    <a:pt x="165" y="2518"/>
                  </a:lnTo>
                  <a:cubicBezTo>
                    <a:pt x="161" y="2519"/>
                    <a:pt x="157" y="2519"/>
                    <a:pt x="154" y="2519"/>
                  </a:cubicBezTo>
                  <a:cubicBezTo>
                    <a:pt x="75" y="2519"/>
                    <a:pt x="75" y="2330"/>
                    <a:pt x="154" y="2330"/>
                  </a:cubicBezTo>
                  <a:cubicBezTo>
                    <a:pt x="157" y="2330"/>
                    <a:pt x="161" y="2330"/>
                    <a:pt x="165" y="2331"/>
                  </a:cubicBezTo>
                  <a:lnTo>
                    <a:pt x="764" y="2331"/>
                  </a:lnTo>
                  <a:lnTo>
                    <a:pt x="408" y="2088"/>
                  </a:lnTo>
                  <a:cubicBezTo>
                    <a:pt x="319" y="2028"/>
                    <a:pt x="383" y="1910"/>
                    <a:pt x="460" y="1910"/>
                  </a:cubicBezTo>
                  <a:cubicBezTo>
                    <a:pt x="480" y="1910"/>
                    <a:pt x="501" y="1919"/>
                    <a:pt x="520" y="1938"/>
                  </a:cubicBezTo>
                  <a:lnTo>
                    <a:pt x="1044" y="2331"/>
                  </a:lnTo>
                  <a:lnTo>
                    <a:pt x="1325" y="2331"/>
                  </a:lnTo>
                  <a:lnTo>
                    <a:pt x="1325" y="2219"/>
                  </a:lnTo>
                  <a:cubicBezTo>
                    <a:pt x="1325" y="2181"/>
                    <a:pt x="1362" y="2144"/>
                    <a:pt x="1419" y="2144"/>
                  </a:cubicBezTo>
                  <a:cubicBezTo>
                    <a:pt x="1456" y="2144"/>
                    <a:pt x="1512" y="2181"/>
                    <a:pt x="1512" y="2219"/>
                  </a:cubicBezTo>
                  <a:lnTo>
                    <a:pt x="1512" y="2331"/>
                  </a:lnTo>
                  <a:lnTo>
                    <a:pt x="1980" y="2331"/>
                  </a:lnTo>
                  <a:lnTo>
                    <a:pt x="1980" y="2312"/>
                  </a:lnTo>
                  <a:cubicBezTo>
                    <a:pt x="1980" y="2237"/>
                    <a:pt x="2018" y="2163"/>
                    <a:pt x="2055" y="2106"/>
                  </a:cubicBezTo>
                  <a:lnTo>
                    <a:pt x="2055" y="2088"/>
                  </a:lnTo>
                  <a:lnTo>
                    <a:pt x="1718" y="1695"/>
                  </a:lnTo>
                  <a:lnTo>
                    <a:pt x="1625" y="1770"/>
                  </a:lnTo>
                  <a:cubicBezTo>
                    <a:pt x="1615" y="1788"/>
                    <a:pt x="1596" y="1798"/>
                    <a:pt x="1575" y="1798"/>
                  </a:cubicBezTo>
                  <a:cubicBezTo>
                    <a:pt x="1554" y="1798"/>
                    <a:pt x="1531" y="1788"/>
                    <a:pt x="1512" y="1770"/>
                  </a:cubicBezTo>
                  <a:cubicBezTo>
                    <a:pt x="1493" y="1751"/>
                    <a:pt x="1493" y="1732"/>
                    <a:pt x="1493" y="1713"/>
                  </a:cubicBezTo>
                  <a:cubicBezTo>
                    <a:pt x="1493" y="1695"/>
                    <a:pt x="1493" y="1676"/>
                    <a:pt x="1512" y="1657"/>
                  </a:cubicBezTo>
                  <a:lnTo>
                    <a:pt x="1606" y="1582"/>
                  </a:lnTo>
                  <a:lnTo>
                    <a:pt x="1419" y="1358"/>
                  </a:lnTo>
                  <a:lnTo>
                    <a:pt x="782" y="1227"/>
                  </a:lnTo>
                  <a:cubicBezTo>
                    <a:pt x="726" y="1227"/>
                    <a:pt x="707" y="1171"/>
                    <a:pt x="707" y="1133"/>
                  </a:cubicBezTo>
                  <a:cubicBezTo>
                    <a:pt x="723" y="1087"/>
                    <a:pt x="751" y="1053"/>
                    <a:pt x="792" y="1053"/>
                  </a:cubicBezTo>
                  <a:cubicBezTo>
                    <a:pt x="800" y="1053"/>
                    <a:pt x="810" y="1055"/>
                    <a:pt x="820" y="1058"/>
                  </a:cubicBezTo>
                  <a:lnTo>
                    <a:pt x="1231" y="1152"/>
                  </a:lnTo>
                  <a:lnTo>
                    <a:pt x="895" y="740"/>
                  </a:lnTo>
                  <a:cubicBezTo>
                    <a:pt x="876" y="721"/>
                    <a:pt x="857" y="703"/>
                    <a:pt x="857" y="684"/>
                  </a:cubicBezTo>
                  <a:cubicBezTo>
                    <a:pt x="857" y="647"/>
                    <a:pt x="876" y="628"/>
                    <a:pt x="895" y="609"/>
                  </a:cubicBezTo>
                  <a:cubicBezTo>
                    <a:pt x="913" y="609"/>
                    <a:pt x="932" y="590"/>
                    <a:pt x="951" y="590"/>
                  </a:cubicBezTo>
                  <a:cubicBezTo>
                    <a:pt x="988" y="590"/>
                    <a:pt x="1007" y="609"/>
                    <a:pt x="1026" y="628"/>
                  </a:cubicBezTo>
                  <a:lnTo>
                    <a:pt x="1362" y="1021"/>
                  </a:lnTo>
                  <a:lnTo>
                    <a:pt x="1344" y="609"/>
                  </a:lnTo>
                  <a:cubicBezTo>
                    <a:pt x="1344" y="572"/>
                    <a:pt x="1344" y="553"/>
                    <a:pt x="1362" y="534"/>
                  </a:cubicBezTo>
                  <a:cubicBezTo>
                    <a:pt x="1381" y="516"/>
                    <a:pt x="1400" y="516"/>
                    <a:pt x="1419" y="516"/>
                  </a:cubicBezTo>
                  <a:cubicBezTo>
                    <a:pt x="1429" y="512"/>
                    <a:pt x="1438" y="511"/>
                    <a:pt x="1447" y="511"/>
                  </a:cubicBezTo>
                  <a:cubicBezTo>
                    <a:pt x="1487" y="511"/>
                    <a:pt x="1512" y="544"/>
                    <a:pt x="1512" y="590"/>
                  </a:cubicBezTo>
                  <a:lnTo>
                    <a:pt x="1550" y="1246"/>
                  </a:lnTo>
                  <a:lnTo>
                    <a:pt x="1737" y="1451"/>
                  </a:lnTo>
                  <a:lnTo>
                    <a:pt x="1812" y="1395"/>
                  </a:lnTo>
                  <a:cubicBezTo>
                    <a:pt x="1825" y="1382"/>
                    <a:pt x="1838" y="1369"/>
                    <a:pt x="1858" y="1369"/>
                  </a:cubicBezTo>
                  <a:cubicBezTo>
                    <a:pt x="1866" y="1369"/>
                    <a:pt x="1876" y="1371"/>
                    <a:pt x="1887" y="1377"/>
                  </a:cubicBezTo>
                  <a:cubicBezTo>
                    <a:pt x="1905" y="1377"/>
                    <a:pt x="1924" y="1377"/>
                    <a:pt x="1943" y="1395"/>
                  </a:cubicBezTo>
                  <a:cubicBezTo>
                    <a:pt x="1980" y="1433"/>
                    <a:pt x="1980" y="1489"/>
                    <a:pt x="1943" y="1526"/>
                  </a:cubicBezTo>
                  <a:lnTo>
                    <a:pt x="1868" y="1582"/>
                  </a:lnTo>
                  <a:lnTo>
                    <a:pt x="2186" y="1975"/>
                  </a:lnTo>
                  <a:lnTo>
                    <a:pt x="2223" y="1975"/>
                  </a:lnTo>
                  <a:cubicBezTo>
                    <a:pt x="2261" y="1938"/>
                    <a:pt x="2298" y="1919"/>
                    <a:pt x="2354" y="1919"/>
                  </a:cubicBezTo>
                  <a:lnTo>
                    <a:pt x="2373" y="1919"/>
                  </a:lnTo>
                  <a:lnTo>
                    <a:pt x="2373" y="1414"/>
                  </a:lnTo>
                  <a:lnTo>
                    <a:pt x="2261" y="1414"/>
                  </a:lnTo>
                  <a:cubicBezTo>
                    <a:pt x="2167" y="1395"/>
                    <a:pt x="2167" y="1246"/>
                    <a:pt x="2261" y="1246"/>
                  </a:cubicBezTo>
                  <a:lnTo>
                    <a:pt x="2373" y="1246"/>
                  </a:lnTo>
                  <a:lnTo>
                    <a:pt x="2373" y="946"/>
                  </a:lnTo>
                  <a:lnTo>
                    <a:pt x="1980" y="422"/>
                  </a:lnTo>
                  <a:cubicBezTo>
                    <a:pt x="1961" y="403"/>
                    <a:pt x="1961" y="385"/>
                    <a:pt x="1961" y="366"/>
                  </a:cubicBezTo>
                  <a:cubicBezTo>
                    <a:pt x="1961" y="347"/>
                    <a:pt x="1980" y="310"/>
                    <a:pt x="1999" y="310"/>
                  </a:cubicBezTo>
                  <a:cubicBezTo>
                    <a:pt x="2018" y="291"/>
                    <a:pt x="2041" y="282"/>
                    <a:pt x="2062" y="282"/>
                  </a:cubicBezTo>
                  <a:cubicBezTo>
                    <a:pt x="2083" y="282"/>
                    <a:pt x="2102" y="291"/>
                    <a:pt x="2111" y="310"/>
                  </a:cubicBezTo>
                  <a:lnTo>
                    <a:pt x="2373" y="665"/>
                  </a:lnTo>
                  <a:lnTo>
                    <a:pt x="2373" y="123"/>
                  </a:lnTo>
                  <a:cubicBezTo>
                    <a:pt x="2383" y="76"/>
                    <a:pt x="2425" y="52"/>
                    <a:pt x="2467" y="52"/>
                  </a:cubicBezTo>
                  <a:close/>
                  <a:moveTo>
                    <a:pt x="2460" y="1"/>
                  </a:moveTo>
                  <a:cubicBezTo>
                    <a:pt x="2392" y="1"/>
                    <a:pt x="2326" y="48"/>
                    <a:pt x="2317" y="141"/>
                  </a:cubicBezTo>
                  <a:lnTo>
                    <a:pt x="2317" y="497"/>
                  </a:lnTo>
                  <a:lnTo>
                    <a:pt x="2167" y="291"/>
                  </a:lnTo>
                  <a:cubicBezTo>
                    <a:pt x="2132" y="250"/>
                    <a:pt x="2089" y="233"/>
                    <a:pt x="2048" y="233"/>
                  </a:cubicBezTo>
                  <a:cubicBezTo>
                    <a:pt x="1939" y="233"/>
                    <a:pt x="1842" y="356"/>
                    <a:pt x="1924" y="478"/>
                  </a:cubicBezTo>
                  <a:lnTo>
                    <a:pt x="2317" y="983"/>
                  </a:lnTo>
                  <a:lnTo>
                    <a:pt x="2317" y="1171"/>
                  </a:lnTo>
                  <a:lnTo>
                    <a:pt x="2261" y="1171"/>
                  </a:lnTo>
                  <a:cubicBezTo>
                    <a:pt x="2074" y="1208"/>
                    <a:pt x="2074" y="1451"/>
                    <a:pt x="2261" y="1470"/>
                  </a:cubicBezTo>
                  <a:lnTo>
                    <a:pt x="2317" y="1470"/>
                  </a:lnTo>
                  <a:lnTo>
                    <a:pt x="2317" y="1863"/>
                  </a:lnTo>
                  <a:cubicBezTo>
                    <a:pt x="2280" y="1863"/>
                    <a:pt x="2242" y="1882"/>
                    <a:pt x="2205" y="1901"/>
                  </a:cubicBezTo>
                  <a:lnTo>
                    <a:pt x="1943" y="1601"/>
                  </a:lnTo>
                  <a:lnTo>
                    <a:pt x="1980" y="1582"/>
                  </a:lnTo>
                  <a:cubicBezTo>
                    <a:pt x="1999" y="1545"/>
                    <a:pt x="2018" y="1508"/>
                    <a:pt x="2018" y="1470"/>
                  </a:cubicBezTo>
                  <a:cubicBezTo>
                    <a:pt x="2036" y="1433"/>
                    <a:pt x="2018" y="1395"/>
                    <a:pt x="1999" y="1377"/>
                  </a:cubicBezTo>
                  <a:cubicBezTo>
                    <a:pt x="1961" y="1339"/>
                    <a:pt x="1924" y="1320"/>
                    <a:pt x="1887" y="1320"/>
                  </a:cubicBezTo>
                  <a:cubicBezTo>
                    <a:pt x="1849" y="1320"/>
                    <a:pt x="1812" y="1339"/>
                    <a:pt x="1793" y="1358"/>
                  </a:cubicBezTo>
                  <a:lnTo>
                    <a:pt x="1756" y="1377"/>
                  </a:lnTo>
                  <a:lnTo>
                    <a:pt x="1625" y="1227"/>
                  </a:lnTo>
                  <a:lnTo>
                    <a:pt x="1587" y="590"/>
                  </a:lnTo>
                  <a:cubicBezTo>
                    <a:pt x="1568" y="516"/>
                    <a:pt x="1512" y="459"/>
                    <a:pt x="1419" y="459"/>
                  </a:cubicBezTo>
                  <a:cubicBezTo>
                    <a:pt x="1381" y="459"/>
                    <a:pt x="1344" y="478"/>
                    <a:pt x="1325" y="497"/>
                  </a:cubicBezTo>
                  <a:cubicBezTo>
                    <a:pt x="1306" y="534"/>
                    <a:pt x="1288" y="572"/>
                    <a:pt x="1288" y="609"/>
                  </a:cubicBezTo>
                  <a:lnTo>
                    <a:pt x="1306" y="871"/>
                  </a:lnTo>
                  <a:lnTo>
                    <a:pt x="1063" y="590"/>
                  </a:lnTo>
                  <a:cubicBezTo>
                    <a:pt x="1032" y="560"/>
                    <a:pt x="990" y="546"/>
                    <a:pt x="949" y="546"/>
                  </a:cubicBezTo>
                  <a:cubicBezTo>
                    <a:pt x="915" y="546"/>
                    <a:pt x="882" y="555"/>
                    <a:pt x="857" y="572"/>
                  </a:cubicBezTo>
                  <a:cubicBezTo>
                    <a:pt x="838" y="609"/>
                    <a:pt x="820" y="647"/>
                    <a:pt x="820" y="684"/>
                  </a:cubicBezTo>
                  <a:cubicBezTo>
                    <a:pt x="801" y="721"/>
                    <a:pt x="820" y="759"/>
                    <a:pt x="838" y="796"/>
                  </a:cubicBezTo>
                  <a:lnTo>
                    <a:pt x="1082" y="1058"/>
                  </a:lnTo>
                  <a:lnTo>
                    <a:pt x="820" y="1002"/>
                  </a:lnTo>
                  <a:cubicBezTo>
                    <a:pt x="808" y="1000"/>
                    <a:pt x="797" y="999"/>
                    <a:pt x="786" y="999"/>
                  </a:cubicBezTo>
                  <a:cubicBezTo>
                    <a:pt x="626" y="999"/>
                    <a:pt x="588" y="1249"/>
                    <a:pt x="764" y="1302"/>
                  </a:cubicBezTo>
                  <a:lnTo>
                    <a:pt x="1400" y="1414"/>
                  </a:lnTo>
                  <a:lnTo>
                    <a:pt x="1531" y="1582"/>
                  </a:lnTo>
                  <a:lnTo>
                    <a:pt x="1475" y="1620"/>
                  </a:lnTo>
                  <a:cubicBezTo>
                    <a:pt x="1456" y="1639"/>
                    <a:pt x="1437" y="1676"/>
                    <a:pt x="1437" y="1713"/>
                  </a:cubicBezTo>
                  <a:cubicBezTo>
                    <a:pt x="1419" y="1751"/>
                    <a:pt x="1437" y="1788"/>
                    <a:pt x="1475" y="1826"/>
                  </a:cubicBezTo>
                  <a:cubicBezTo>
                    <a:pt x="1493" y="1854"/>
                    <a:pt x="1526" y="1868"/>
                    <a:pt x="1564" y="1868"/>
                  </a:cubicBezTo>
                  <a:cubicBezTo>
                    <a:pt x="1601" y="1868"/>
                    <a:pt x="1643" y="1854"/>
                    <a:pt x="1681" y="1826"/>
                  </a:cubicBezTo>
                  <a:lnTo>
                    <a:pt x="1718" y="1807"/>
                  </a:lnTo>
                  <a:lnTo>
                    <a:pt x="1980" y="2106"/>
                  </a:lnTo>
                  <a:cubicBezTo>
                    <a:pt x="1943" y="2163"/>
                    <a:pt x="1924" y="2219"/>
                    <a:pt x="1905" y="2275"/>
                  </a:cubicBezTo>
                  <a:lnTo>
                    <a:pt x="1550" y="2275"/>
                  </a:lnTo>
                  <a:lnTo>
                    <a:pt x="1550" y="2237"/>
                  </a:lnTo>
                  <a:cubicBezTo>
                    <a:pt x="1559" y="2153"/>
                    <a:pt x="1479" y="2111"/>
                    <a:pt x="1400" y="2111"/>
                  </a:cubicBezTo>
                  <a:cubicBezTo>
                    <a:pt x="1320" y="2111"/>
                    <a:pt x="1241" y="2153"/>
                    <a:pt x="1250" y="2237"/>
                  </a:cubicBezTo>
                  <a:lnTo>
                    <a:pt x="1250" y="2275"/>
                  </a:lnTo>
                  <a:lnTo>
                    <a:pt x="1063" y="2275"/>
                  </a:lnTo>
                  <a:lnTo>
                    <a:pt x="558" y="1901"/>
                  </a:lnTo>
                  <a:cubicBezTo>
                    <a:pt x="526" y="1877"/>
                    <a:pt x="492" y="1867"/>
                    <a:pt x="459" y="1867"/>
                  </a:cubicBezTo>
                  <a:cubicBezTo>
                    <a:pt x="414" y="1867"/>
                    <a:pt x="374" y="1887"/>
                    <a:pt x="352" y="1919"/>
                  </a:cubicBezTo>
                  <a:cubicBezTo>
                    <a:pt x="296" y="1994"/>
                    <a:pt x="314" y="2069"/>
                    <a:pt x="370" y="2125"/>
                  </a:cubicBezTo>
                  <a:lnTo>
                    <a:pt x="576" y="2275"/>
                  </a:lnTo>
                  <a:lnTo>
                    <a:pt x="165" y="2275"/>
                  </a:lnTo>
                  <a:cubicBezTo>
                    <a:pt x="160" y="2274"/>
                    <a:pt x="156" y="2274"/>
                    <a:pt x="151" y="2274"/>
                  </a:cubicBezTo>
                  <a:cubicBezTo>
                    <a:pt x="1" y="2274"/>
                    <a:pt x="1" y="2575"/>
                    <a:pt x="151" y="2575"/>
                  </a:cubicBezTo>
                  <a:cubicBezTo>
                    <a:pt x="156" y="2575"/>
                    <a:pt x="160" y="2575"/>
                    <a:pt x="165" y="2574"/>
                  </a:cubicBezTo>
                  <a:lnTo>
                    <a:pt x="576" y="2574"/>
                  </a:lnTo>
                  <a:lnTo>
                    <a:pt x="370" y="2724"/>
                  </a:lnTo>
                  <a:cubicBezTo>
                    <a:pt x="314" y="2780"/>
                    <a:pt x="296" y="2874"/>
                    <a:pt x="352" y="2930"/>
                  </a:cubicBezTo>
                  <a:cubicBezTo>
                    <a:pt x="374" y="2974"/>
                    <a:pt x="415" y="2992"/>
                    <a:pt x="460" y="2992"/>
                  </a:cubicBezTo>
                  <a:cubicBezTo>
                    <a:pt x="492" y="2992"/>
                    <a:pt x="527" y="2983"/>
                    <a:pt x="558" y="2967"/>
                  </a:cubicBezTo>
                  <a:lnTo>
                    <a:pt x="1063" y="2574"/>
                  </a:lnTo>
                  <a:lnTo>
                    <a:pt x="1269" y="2574"/>
                  </a:lnTo>
                  <a:lnTo>
                    <a:pt x="1269" y="2649"/>
                  </a:lnTo>
                  <a:cubicBezTo>
                    <a:pt x="1260" y="2724"/>
                    <a:pt x="1339" y="2762"/>
                    <a:pt x="1419" y="2762"/>
                  </a:cubicBezTo>
                  <a:cubicBezTo>
                    <a:pt x="1498" y="2762"/>
                    <a:pt x="1578" y="2724"/>
                    <a:pt x="1568" y="2649"/>
                  </a:cubicBezTo>
                  <a:lnTo>
                    <a:pt x="1568" y="2556"/>
                  </a:lnTo>
                  <a:lnTo>
                    <a:pt x="1924" y="2556"/>
                  </a:lnTo>
                  <a:cubicBezTo>
                    <a:pt x="1943" y="2612"/>
                    <a:pt x="1961" y="2649"/>
                    <a:pt x="1999" y="2705"/>
                  </a:cubicBezTo>
                  <a:lnTo>
                    <a:pt x="1737" y="2967"/>
                  </a:lnTo>
                  <a:lnTo>
                    <a:pt x="1699" y="2949"/>
                  </a:lnTo>
                  <a:cubicBezTo>
                    <a:pt x="1681" y="2911"/>
                    <a:pt x="1643" y="2911"/>
                    <a:pt x="1606" y="2911"/>
                  </a:cubicBezTo>
                  <a:cubicBezTo>
                    <a:pt x="1568" y="2911"/>
                    <a:pt x="1531" y="2911"/>
                    <a:pt x="1493" y="2949"/>
                  </a:cubicBezTo>
                  <a:cubicBezTo>
                    <a:pt x="1475" y="2986"/>
                    <a:pt x="1456" y="3024"/>
                    <a:pt x="1456" y="3061"/>
                  </a:cubicBezTo>
                  <a:cubicBezTo>
                    <a:pt x="1456" y="3098"/>
                    <a:pt x="1475" y="3136"/>
                    <a:pt x="1512" y="3155"/>
                  </a:cubicBezTo>
                  <a:lnTo>
                    <a:pt x="1531" y="3192"/>
                  </a:lnTo>
                  <a:lnTo>
                    <a:pt x="1400" y="3342"/>
                  </a:lnTo>
                  <a:lnTo>
                    <a:pt x="764" y="3435"/>
                  </a:lnTo>
                  <a:cubicBezTo>
                    <a:pt x="726" y="3435"/>
                    <a:pt x="689" y="3454"/>
                    <a:pt x="670" y="3492"/>
                  </a:cubicBezTo>
                  <a:cubicBezTo>
                    <a:pt x="651" y="3529"/>
                    <a:pt x="633" y="3566"/>
                    <a:pt x="651" y="3604"/>
                  </a:cubicBezTo>
                  <a:cubicBezTo>
                    <a:pt x="651" y="3641"/>
                    <a:pt x="670" y="3679"/>
                    <a:pt x="707" y="3697"/>
                  </a:cubicBezTo>
                  <a:cubicBezTo>
                    <a:pt x="721" y="3711"/>
                    <a:pt x="753" y="3724"/>
                    <a:pt x="783" y="3724"/>
                  </a:cubicBezTo>
                  <a:cubicBezTo>
                    <a:pt x="796" y="3724"/>
                    <a:pt x="809" y="3722"/>
                    <a:pt x="820" y="3716"/>
                  </a:cubicBezTo>
                  <a:lnTo>
                    <a:pt x="1063" y="3679"/>
                  </a:lnTo>
                  <a:lnTo>
                    <a:pt x="782" y="3978"/>
                  </a:lnTo>
                  <a:cubicBezTo>
                    <a:pt x="745" y="4016"/>
                    <a:pt x="745" y="4053"/>
                    <a:pt x="745" y="4090"/>
                  </a:cubicBezTo>
                  <a:cubicBezTo>
                    <a:pt x="745" y="4128"/>
                    <a:pt x="764" y="4165"/>
                    <a:pt x="782" y="4184"/>
                  </a:cubicBezTo>
                  <a:cubicBezTo>
                    <a:pt x="810" y="4212"/>
                    <a:pt x="848" y="4226"/>
                    <a:pt x="885" y="4226"/>
                  </a:cubicBezTo>
                  <a:cubicBezTo>
                    <a:pt x="923" y="4226"/>
                    <a:pt x="960" y="4212"/>
                    <a:pt x="988" y="4184"/>
                  </a:cubicBezTo>
                  <a:lnTo>
                    <a:pt x="1288" y="3885"/>
                  </a:lnTo>
                  <a:lnTo>
                    <a:pt x="1250" y="4147"/>
                  </a:lnTo>
                  <a:cubicBezTo>
                    <a:pt x="1250" y="4184"/>
                    <a:pt x="1250" y="4221"/>
                    <a:pt x="1288" y="4259"/>
                  </a:cubicBezTo>
                  <a:cubicBezTo>
                    <a:pt x="1306" y="4278"/>
                    <a:pt x="1344" y="4296"/>
                    <a:pt x="1381" y="4315"/>
                  </a:cubicBezTo>
                  <a:cubicBezTo>
                    <a:pt x="1456" y="4315"/>
                    <a:pt x="1531" y="4259"/>
                    <a:pt x="1550" y="4184"/>
                  </a:cubicBezTo>
                  <a:lnTo>
                    <a:pt x="1606" y="3548"/>
                  </a:lnTo>
                  <a:lnTo>
                    <a:pt x="1756" y="3398"/>
                  </a:lnTo>
                  <a:lnTo>
                    <a:pt x="1793" y="3435"/>
                  </a:lnTo>
                  <a:cubicBezTo>
                    <a:pt x="1821" y="3463"/>
                    <a:pt x="1858" y="3477"/>
                    <a:pt x="1896" y="3477"/>
                  </a:cubicBezTo>
                  <a:cubicBezTo>
                    <a:pt x="1933" y="3477"/>
                    <a:pt x="1971" y="3463"/>
                    <a:pt x="1999" y="3435"/>
                  </a:cubicBezTo>
                  <a:cubicBezTo>
                    <a:pt x="2018" y="3417"/>
                    <a:pt x="2036" y="3379"/>
                    <a:pt x="2036" y="3342"/>
                  </a:cubicBezTo>
                  <a:cubicBezTo>
                    <a:pt x="2036" y="3286"/>
                    <a:pt x="2018" y="3248"/>
                    <a:pt x="1999" y="3229"/>
                  </a:cubicBezTo>
                  <a:lnTo>
                    <a:pt x="1943" y="3192"/>
                  </a:lnTo>
                  <a:lnTo>
                    <a:pt x="2223" y="2911"/>
                  </a:lnTo>
                  <a:cubicBezTo>
                    <a:pt x="2242" y="2930"/>
                    <a:pt x="2280" y="2930"/>
                    <a:pt x="2317" y="2949"/>
                  </a:cubicBezTo>
                  <a:lnTo>
                    <a:pt x="2317" y="3342"/>
                  </a:lnTo>
                  <a:lnTo>
                    <a:pt x="2280" y="3342"/>
                  </a:lnTo>
                  <a:cubicBezTo>
                    <a:pt x="2111" y="3360"/>
                    <a:pt x="2111" y="3604"/>
                    <a:pt x="2280" y="3623"/>
                  </a:cubicBezTo>
                  <a:lnTo>
                    <a:pt x="2317" y="3623"/>
                  </a:lnTo>
                  <a:lnTo>
                    <a:pt x="2317" y="3828"/>
                  </a:lnTo>
                  <a:lnTo>
                    <a:pt x="1924" y="4334"/>
                  </a:lnTo>
                  <a:cubicBezTo>
                    <a:pt x="1905" y="4371"/>
                    <a:pt x="1905" y="4409"/>
                    <a:pt x="1905" y="4446"/>
                  </a:cubicBezTo>
                  <a:cubicBezTo>
                    <a:pt x="1917" y="4528"/>
                    <a:pt x="1987" y="4573"/>
                    <a:pt x="2056" y="4573"/>
                  </a:cubicBezTo>
                  <a:cubicBezTo>
                    <a:pt x="2097" y="4573"/>
                    <a:pt x="2139" y="4556"/>
                    <a:pt x="2167" y="4521"/>
                  </a:cubicBezTo>
                  <a:lnTo>
                    <a:pt x="2317" y="4315"/>
                  </a:lnTo>
                  <a:lnTo>
                    <a:pt x="2317" y="4727"/>
                  </a:lnTo>
                  <a:cubicBezTo>
                    <a:pt x="2317" y="4802"/>
                    <a:pt x="2392" y="4877"/>
                    <a:pt x="2467" y="4877"/>
                  </a:cubicBezTo>
                  <a:cubicBezTo>
                    <a:pt x="2542" y="4877"/>
                    <a:pt x="2616" y="4820"/>
                    <a:pt x="2616" y="4727"/>
                  </a:cubicBezTo>
                  <a:lnTo>
                    <a:pt x="2616" y="4315"/>
                  </a:lnTo>
                  <a:lnTo>
                    <a:pt x="2785" y="4521"/>
                  </a:lnTo>
                  <a:cubicBezTo>
                    <a:pt x="2809" y="4557"/>
                    <a:pt x="2857" y="4578"/>
                    <a:pt x="2908" y="4578"/>
                  </a:cubicBezTo>
                  <a:cubicBezTo>
                    <a:pt x="2935" y="4578"/>
                    <a:pt x="2964" y="4572"/>
                    <a:pt x="2991" y="4558"/>
                  </a:cubicBezTo>
                  <a:cubicBezTo>
                    <a:pt x="3010" y="4521"/>
                    <a:pt x="3028" y="4483"/>
                    <a:pt x="3047" y="4446"/>
                  </a:cubicBezTo>
                  <a:cubicBezTo>
                    <a:pt x="3047" y="4409"/>
                    <a:pt x="3028" y="4371"/>
                    <a:pt x="3010" y="4352"/>
                  </a:cubicBezTo>
                  <a:lnTo>
                    <a:pt x="2616" y="3828"/>
                  </a:lnTo>
                  <a:lnTo>
                    <a:pt x="2616" y="3641"/>
                  </a:lnTo>
                  <a:lnTo>
                    <a:pt x="2673" y="3641"/>
                  </a:lnTo>
                  <a:cubicBezTo>
                    <a:pt x="2677" y="3642"/>
                    <a:pt x="2682" y="3642"/>
                    <a:pt x="2686" y="3642"/>
                  </a:cubicBezTo>
                  <a:cubicBezTo>
                    <a:pt x="2837" y="3642"/>
                    <a:pt x="2837" y="3341"/>
                    <a:pt x="2686" y="3341"/>
                  </a:cubicBezTo>
                  <a:cubicBezTo>
                    <a:pt x="2682" y="3341"/>
                    <a:pt x="2677" y="3341"/>
                    <a:pt x="2673" y="3342"/>
                  </a:cubicBezTo>
                  <a:lnTo>
                    <a:pt x="2616" y="3342"/>
                  </a:lnTo>
                  <a:lnTo>
                    <a:pt x="2616" y="2949"/>
                  </a:lnTo>
                  <a:cubicBezTo>
                    <a:pt x="2654" y="2949"/>
                    <a:pt x="2673" y="2930"/>
                    <a:pt x="2710" y="2911"/>
                  </a:cubicBezTo>
                  <a:lnTo>
                    <a:pt x="2953" y="3211"/>
                  </a:lnTo>
                  <a:lnTo>
                    <a:pt x="2935" y="3248"/>
                  </a:lnTo>
                  <a:cubicBezTo>
                    <a:pt x="2860" y="3286"/>
                    <a:pt x="2860" y="3379"/>
                    <a:pt x="2916" y="3454"/>
                  </a:cubicBezTo>
                  <a:cubicBezTo>
                    <a:pt x="2944" y="3482"/>
                    <a:pt x="2977" y="3496"/>
                    <a:pt x="3012" y="3496"/>
                  </a:cubicBezTo>
                  <a:cubicBezTo>
                    <a:pt x="3047" y="3496"/>
                    <a:pt x="3084" y="3482"/>
                    <a:pt x="3122" y="3454"/>
                  </a:cubicBezTo>
                  <a:lnTo>
                    <a:pt x="3159" y="3435"/>
                  </a:lnTo>
                  <a:lnTo>
                    <a:pt x="3290" y="3585"/>
                  </a:lnTo>
                  <a:lnTo>
                    <a:pt x="3328" y="4221"/>
                  </a:lnTo>
                  <a:cubicBezTo>
                    <a:pt x="3328" y="4296"/>
                    <a:pt x="3384" y="4371"/>
                    <a:pt x="3477" y="4371"/>
                  </a:cubicBezTo>
                  <a:cubicBezTo>
                    <a:pt x="3515" y="4352"/>
                    <a:pt x="3534" y="4334"/>
                    <a:pt x="3571" y="4315"/>
                  </a:cubicBezTo>
                  <a:cubicBezTo>
                    <a:pt x="3590" y="4278"/>
                    <a:pt x="3608" y="4240"/>
                    <a:pt x="3608" y="4203"/>
                  </a:cubicBezTo>
                  <a:lnTo>
                    <a:pt x="3590" y="3941"/>
                  </a:lnTo>
                  <a:lnTo>
                    <a:pt x="3852" y="4259"/>
                  </a:lnTo>
                  <a:cubicBezTo>
                    <a:pt x="3884" y="4292"/>
                    <a:pt x="3930" y="4312"/>
                    <a:pt x="3973" y="4312"/>
                  </a:cubicBezTo>
                  <a:cubicBezTo>
                    <a:pt x="4004" y="4312"/>
                    <a:pt x="4034" y="4301"/>
                    <a:pt x="4058" y="4278"/>
                  </a:cubicBezTo>
                  <a:cubicBezTo>
                    <a:pt x="4133" y="4221"/>
                    <a:pt x="4133" y="4128"/>
                    <a:pt x="4076" y="4072"/>
                  </a:cubicBezTo>
                  <a:lnTo>
                    <a:pt x="3814" y="3754"/>
                  </a:lnTo>
                  <a:lnTo>
                    <a:pt x="3814" y="3754"/>
                  </a:lnTo>
                  <a:lnTo>
                    <a:pt x="4058" y="3810"/>
                  </a:lnTo>
                  <a:cubicBezTo>
                    <a:pt x="4067" y="3812"/>
                    <a:pt x="4078" y="3813"/>
                    <a:pt x="4088" y="3813"/>
                  </a:cubicBezTo>
                  <a:cubicBezTo>
                    <a:pt x="4156" y="3813"/>
                    <a:pt x="4229" y="3762"/>
                    <a:pt x="4245" y="3697"/>
                  </a:cubicBezTo>
                  <a:cubicBezTo>
                    <a:pt x="4245" y="3660"/>
                    <a:pt x="4226" y="3623"/>
                    <a:pt x="4207" y="3585"/>
                  </a:cubicBezTo>
                  <a:cubicBezTo>
                    <a:pt x="4189" y="3548"/>
                    <a:pt x="4151" y="3529"/>
                    <a:pt x="4114" y="3529"/>
                  </a:cubicBezTo>
                  <a:lnTo>
                    <a:pt x="3496" y="3398"/>
                  </a:lnTo>
                  <a:lnTo>
                    <a:pt x="3365" y="3248"/>
                  </a:lnTo>
                  <a:lnTo>
                    <a:pt x="3403" y="3192"/>
                  </a:lnTo>
                  <a:cubicBezTo>
                    <a:pt x="3440" y="3173"/>
                    <a:pt x="3459" y="3136"/>
                    <a:pt x="3459" y="3098"/>
                  </a:cubicBezTo>
                  <a:cubicBezTo>
                    <a:pt x="3459" y="3061"/>
                    <a:pt x="3440" y="3024"/>
                    <a:pt x="3421" y="2986"/>
                  </a:cubicBezTo>
                  <a:cubicBezTo>
                    <a:pt x="3403" y="2967"/>
                    <a:pt x="3365" y="2949"/>
                    <a:pt x="3328" y="2949"/>
                  </a:cubicBezTo>
                  <a:cubicBezTo>
                    <a:pt x="3318" y="2944"/>
                    <a:pt x="3308" y="2941"/>
                    <a:pt x="3298" y="2941"/>
                  </a:cubicBezTo>
                  <a:cubicBezTo>
                    <a:pt x="3270" y="2941"/>
                    <a:pt x="3243" y="2959"/>
                    <a:pt x="3215" y="2986"/>
                  </a:cubicBezTo>
                  <a:lnTo>
                    <a:pt x="3178" y="3024"/>
                  </a:lnTo>
                  <a:lnTo>
                    <a:pt x="2916" y="2724"/>
                  </a:lnTo>
                  <a:cubicBezTo>
                    <a:pt x="2953" y="2687"/>
                    <a:pt x="2991" y="2631"/>
                    <a:pt x="3010" y="2574"/>
                  </a:cubicBezTo>
                  <a:lnTo>
                    <a:pt x="3421" y="2574"/>
                  </a:lnTo>
                  <a:lnTo>
                    <a:pt x="3421" y="2612"/>
                  </a:lnTo>
                  <a:cubicBezTo>
                    <a:pt x="3431" y="2696"/>
                    <a:pt x="3501" y="2738"/>
                    <a:pt x="3571" y="2738"/>
                  </a:cubicBezTo>
                  <a:cubicBezTo>
                    <a:pt x="3641" y="2738"/>
                    <a:pt x="3711" y="2696"/>
                    <a:pt x="3721" y="2612"/>
                  </a:cubicBezTo>
                  <a:lnTo>
                    <a:pt x="3721" y="2574"/>
                  </a:lnTo>
                  <a:lnTo>
                    <a:pt x="3927" y="2574"/>
                  </a:lnTo>
                  <a:lnTo>
                    <a:pt x="4432" y="2967"/>
                  </a:lnTo>
                  <a:cubicBezTo>
                    <a:pt x="4455" y="2983"/>
                    <a:pt x="4485" y="2992"/>
                    <a:pt x="4516" y="2992"/>
                  </a:cubicBezTo>
                  <a:cubicBezTo>
                    <a:pt x="4559" y="2992"/>
                    <a:pt x="4605" y="2974"/>
                    <a:pt x="4638" y="2930"/>
                  </a:cubicBezTo>
                  <a:cubicBezTo>
                    <a:pt x="4675" y="2874"/>
                    <a:pt x="4675" y="2780"/>
                    <a:pt x="4600" y="2724"/>
                  </a:cubicBezTo>
                  <a:lnTo>
                    <a:pt x="4395" y="2574"/>
                  </a:lnTo>
                  <a:lnTo>
                    <a:pt x="4769" y="2574"/>
                  </a:lnTo>
                  <a:cubicBezTo>
                    <a:pt x="4937" y="2556"/>
                    <a:pt x="4937" y="2294"/>
                    <a:pt x="4769" y="2275"/>
                  </a:cubicBezTo>
                  <a:lnTo>
                    <a:pt x="4395" y="2275"/>
                  </a:lnTo>
                  <a:lnTo>
                    <a:pt x="4600" y="2125"/>
                  </a:lnTo>
                  <a:cubicBezTo>
                    <a:pt x="4675" y="2069"/>
                    <a:pt x="4694" y="1975"/>
                    <a:pt x="4638" y="1919"/>
                  </a:cubicBezTo>
                  <a:cubicBezTo>
                    <a:pt x="4605" y="1887"/>
                    <a:pt x="4560" y="1867"/>
                    <a:pt x="4517" y="1867"/>
                  </a:cubicBezTo>
                  <a:cubicBezTo>
                    <a:pt x="4486" y="1867"/>
                    <a:pt x="4455" y="1877"/>
                    <a:pt x="4432" y="1901"/>
                  </a:cubicBezTo>
                  <a:lnTo>
                    <a:pt x="3927" y="2275"/>
                  </a:lnTo>
                  <a:lnTo>
                    <a:pt x="3721" y="2275"/>
                  </a:lnTo>
                  <a:lnTo>
                    <a:pt x="3721" y="2219"/>
                  </a:lnTo>
                  <a:cubicBezTo>
                    <a:pt x="3730" y="2135"/>
                    <a:pt x="3651" y="2092"/>
                    <a:pt x="3571" y="2092"/>
                  </a:cubicBezTo>
                  <a:cubicBezTo>
                    <a:pt x="3491" y="2092"/>
                    <a:pt x="3412" y="2135"/>
                    <a:pt x="3421" y="2219"/>
                  </a:cubicBezTo>
                  <a:lnTo>
                    <a:pt x="3421" y="2275"/>
                  </a:lnTo>
                  <a:lnTo>
                    <a:pt x="3010" y="2275"/>
                  </a:lnTo>
                  <a:cubicBezTo>
                    <a:pt x="3010" y="2219"/>
                    <a:pt x="2991" y="2163"/>
                    <a:pt x="2953" y="2125"/>
                  </a:cubicBezTo>
                  <a:lnTo>
                    <a:pt x="3234" y="1826"/>
                  </a:lnTo>
                  <a:lnTo>
                    <a:pt x="3272" y="1863"/>
                  </a:lnTo>
                  <a:cubicBezTo>
                    <a:pt x="3300" y="1891"/>
                    <a:pt x="3337" y="1905"/>
                    <a:pt x="3374" y="1905"/>
                  </a:cubicBezTo>
                  <a:cubicBezTo>
                    <a:pt x="3412" y="1905"/>
                    <a:pt x="3449" y="1891"/>
                    <a:pt x="3477" y="1863"/>
                  </a:cubicBezTo>
                  <a:cubicBezTo>
                    <a:pt x="3496" y="1826"/>
                    <a:pt x="3515" y="1788"/>
                    <a:pt x="3515" y="1751"/>
                  </a:cubicBezTo>
                  <a:cubicBezTo>
                    <a:pt x="3515" y="1713"/>
                    <a:pt x="3496" y="1676"/>
                    <a:pt x="3459" y="1657"/>
                  </a:cubicBezTo>
                  <a:lnTo>
                    <a:pt x="3440" y="1620"/>
                  </a:lnTo>
                  <a:lnTo>
                    <a:pt x="3571" y="1470"/>
                  </a:lnTo>
                  <a:lnTo>
                    <a:pt x="4207" y="1377"/>
                  </a:lnTo>
                  <a:cubicBezTo>
                    <a:pt x="4282" y="1358"/>
                    <a:pt x="4338" y="1283"/>
                    <a:pt x="4320" y="1208"/>
                  </a:cubicBezTo>
                  <a:cubicBezTo>
                    <a:pt x="4320" y="1171"/>
                    <a:pt x="4301" y="1133"/>
                    <a:pt x="4264" y="1115"/>
                  </a:cubicBezTo>
                  <a:cubicBezTo>
                    <a:pt x="4237" y="1101"/>
                    <a:pt x="4211" y="1088"/>
                    <a:pt x="4184" y="1088"/>
                  </a:cubicBezTo>
                  <a:cubicBezTo>
                    <a:pt x="4173" y="1088"/>
                    <a:pt x="4162" y="1090"/>
                    <a:pt x="4151" y="1096"/>
                  </a:cubicBezTo>
                  <a:lnTo>
                    <a:pt x="3908" y="1133"/>
                  </a:lnTo>
                  <a:lnTo>
                    <a:pt x="4151" y="871"/>
                  </a:lnTo>
                  <a:cubicBezTo>
                    <a:pt x="4250" y="758"/>
                    <a:pt x="4157" y="613"/>
                    <a:pt x="4049" y="613"/>
                  </a:cubicBezTo>
                  <a:cubicBezTo>
                    <a:pt x="4014" y="613"/>
                    <a:pt x="3977" y="629"/>
                    <a:pt x="3945" y="665"/>
                  </a:cubicBezTo>
                  <a:lnTo>
                    <a:pt x="3683" y="927"/>
                  </a:lnTo>
                  <a:lnTo>
                    <a:pt x="3721" y="665"/>
                  </a:lnTo>
                  <a:cubicBezTo>
                    <a:pt x="3721" y="628"/>
                    <a:pt x="3721" y="590"/>
                    <a:pt x="3683" y="553"/>
                  </a:cubicBezTo>
                  <a:cubicBezTo>
                    <a:pt x="3665" y="534"/>
                    <a:pt x="3627" y="516"/>
                    <a:pt x="3590" y="516"/>
                  </a:cubicBezTo>
                  <a:cubicBezTo>
                    <a:pt x="3579" y="510"/>
                    <a:pt x="3568" y="508"/>
                    <a:pt x="3557" y="508"/>
                  </a:cubicBezTo>
                  <a:cubicBezTo>
                    <a:pt x="3530" y="508"/>
                    <a:pt x="3504" y="521"/>
                    <a:pt x="3477" y="534"/>
                  </a:cubicBezTo>
                  <a:cubicBezTo>
                    <a:pt x="3459" y="572"/>
                    <a:pt x="3440" y="609"/>
                    <a:pt x="3421" y="647"/>
                  </a:cubicBezTo>
                  <a:lnTo>
                    <a:pt x="3365" y="1264"/>
                  </a:lnTo>
                  <a:lnTo>
                    <a:pt x="3215" y="1414"/>
                  </a:lnTo>
                  <a:lnTo>
                    <a:pt x="3178" y="1377"/>
                  </a:lnTo>
                  <a:cubicBezTo>
                    <a:pt x="3141" y="1358"/>
                    <a:pt x="3103" y="1339"/>
                    <a:pt x="3066" y="1339"/>
                  </a:cubicBezTo>
                  <a:cubicBezTo>
                    <a:pt x="3028" y="1339"/>
                    <a:pt x="2991" y="1358"/>
                    <a:pt x="2972" y="1395"/>
                  </a:cubicBezTo>
                  <a:cubicBezTo>
                    <a:pt x="2953" y="1414"/>
                    <a:pt x="2935" y="1451"/>
                    <a:pt x="2935" y="1489"/>
                  </a:cubicBezTo>
                  <a:cubicBezTo>
                    <a:pt x="2935" y="1526"/>
                    <a:pt x="2953" y="1564"/>
                    <a:pt x="2972" y="1601"/>
                  </a:cubicBezTo>
                  <a:lnTo>
                    <a:pt x="3028" y="1639"/>
                  </a:lnTo>
                  <a:lnTo>
                    <a:pt x="2747" y="1919"/>
                  </a:lnTo>
                  <a:cubicBezTo>
                    <a:pt x="2710" y="1901"/>
                    <a:pt x="2654" y="1882"/>
                    <a:pt x="2616" y="1863"/>
                  </a:cubicBezTo>
                  <a:lnTo>
                    <a:pt x="2616" y="1470"/>
                  </a:lnTo>
                  <a:lnTo>
                    <a:pt x="2654" y="1470"/>
                  </a:lnTo>
                  <a:cubicBezTo>
                    <a:pt x="2658" y="1471"/>
                    <a:pt x="2663" y="1471"/>
                    <a:pt x="2667" y="1471"/>
                  </a:cubicBezTo>
                  <a:cubicBezTo>
                    <a:pt x="2818" y="1471"/>
                    <a:pt x="2818" y="1170"/>
                    <a:pt x="2667" y="1170"/>
                  </a:cubicBezTo>
                  <a:cubicBezTo>
                    <a:pt x="2663" y="1170"/>
                    <a:pt x="2658" y="1170"/>
                    <a:pt x="2654" y="1171"/>
                  </a:cubicBezTo>
                  <a:lnTo>
                    <a:pt x="2616" y="1171"/>
                  </a:lnTo>
                  <a:lnTo>
                    <a:pt x="2616" y="983"/>
                  </a:lnTo>
                  <a:lnTo>
                    <a:pt x="3010" y="478"/>
                  </a:lnTo>
                  <a:cubicBezTo>
                    <a:pt x="3091" y="356"/>
                    <a:pt x="2985" y="233"/>
                    <a:pt x="2877" y="233"/>
                  </a:cubicBezTo>
                  <a:cubicBezTo>
                    <a:pt x="2837" y="233"/>
                    <a:pt x="2797" y="250"/>
                    <a:pt x="2766" y="291"/>
                  </a:cubicBezTo>
                  <a:lnTo>
                    <a:pt x="2616" y="497"/>
                  </a:lnTo>
                  <a:lnTo>
                    <a:pt x="2616" y="141"/>
                  </a:lnTo>
                  <a:cubicBezTo>
                    <a:pt x="2598" y="48"/>
                    <a:pt x="2528" y="1"/>
                    <a:pt x="24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702;p79">
              <a:extLst>
                <a:ext uri="{FF2B5EF4-FFF2-40B4-BE49-F238E27FC236}">
                  <a16:creationId xmlns:a16="http://schemas.microsoft.com/office/drawing/2014/main" id="{9FE02A0F-325E-4486-BC50-58464E8E0D29}"/>
                </a:ext>
              </a:extLst>
            </p:cNvPr>
            <p:cNvSpPr/>
            <p:nvPr/>
          </p:nvSpPr>
          <p:spPr>
            <a:xfrm>
              <a:off x="6744468" y="4057380"/>
              <a:ext cx="291721" cy="289527"/>
            </a:xfrm>
            <a:custGeom>
              <a:avLst/>
              <a:gdLst/>
              <a:ahLst/>
              <a:cxnLst/>
              <a:rect l="l" t="t" r="r" b="b"/>
              <a:pathLst>
                <a:path w="4919" h="4882" extrusionOk="0">
                  <a:moveTo>
                    <a:pt x="2448" y="2130"/>
                  </a:moveTo>
                  <a:cubicBezTo>
                    <a:pt x="2598" y="2130"/>
                    <a:pt x="2729" y="2261"/>
                    <a:pt x="2729" y="2411"/>
                  </a:cubicBezTo>
                  <a:cubicBezTo>
                    <a:pt x="2729" y="2574"/>
                    <a:pt x="2594" y="2687"/>
                    <a:pt x="2455" y="2687"/>
                  </a:cubicBezTo>
                  <a:cubicBezTo>
                    <a:pt x="2386" y="2687"/>
                    <a:pt x="2316" y="2659"/>
                    <a:pt x="2261" y="2598"/>
                  </a:cubicBezTo>
                  <a:cubicBezTo>
                    <a:pt x="2093" y="2429"/>
                    <a:pt x="2205" y="2130"/>
                    <a:pt x="2448" y="2130"/>
                  </a:cubicBezTo>
                  <a:close/>
                  <a:moveTo>
                    <a:pt x="2483" y="2072"/>
                  </a:moveTo>
                  <a:cubicBezTo>
                    <a:pt x="2472" y="2072"/>
                    <a:pt x="2460" y="2073"/>
                    <a:pt x="2448" y="2074"/>
                  </a:cubicBezTo>
                  <a:cubicBezTo>
                    <a:pt x="2055" y="2111"/>
                    <a:pt x="2055" y="2710"/>
                    <a:pt x="2448" y="2748"/>
                  </a:cubicBezTo>
                  <a:cubicBezTo>
                    <a:pt x="2460" y="2749"/>
                    <a:pt x="2472" y="2749"/>
                    <a:pt x="2483" y="2749"/>
                  </a:cubicBezTo>
                  <a:cubicBezTo>
                    <a:pt x="2923" y="2749"/>
                    <a:pt x="2923" y="2072"/>
                    <a:pt x="2483" y="2072"/>
                  </a:cubicBezTo>
                  <a:close/>
                  <a:moveTo>
                    <a:pt x="2446" y="57"/>
                  </a:moveTo>
                  <a:cubicBezTo>
                    <a:pt x="2486" y="57"/>
                    <a:pt x="2523" y="81"/>
                    <a:pt x="2523" y="127"/>
                  </a:cubicBezTo>
                  <a:lnTo>
                    <a:pt x="2523" y="689"/>
                  </a:lnTo>
                  <a:lnTo>
                    <a:pt x="2785" y="352"/>
                  </a:lnTo>
                  <a:cubicBezTo>
                    <a:pt x="2804" y="333"/>
                    <a:pt x="2822" y="314"/>
                    <a:pt x="2841" y="314"/>
                  </a:cubicBezTo>
                  <a:cubicBezTo>
                    <a:pt x="2879" y="314"/>
                    <a:pt x="2897" y="314"/>
                    <a:pt x="2916" y="333"/>
                  </a:cubicBezTo>
                  <a:cubicBezTo>
                    <a:pt x="2953" y="352"/>
                    <a:pt x="2953" y="408"/>
                    <a:pt x="2935" y="445"/>
                  </a:cubicBezTo>
                  <a:lnTo>
                    <a:pt x="2542" y="970"/>
                  </a:lnTo>
                  <a:lnTo>
                    <a:pt x="2542" y="1250"/>
                  </a:lnTo>
                  <a:lnTo>
                    <a:pt x="2635" y="1250"/>
                  </a:lnTo>
                  <a:cubicBezTo>
                    <a:pt x="2691" y="1250"/>
                    <a:pt x="2729" y="1288"/>
                    <a:pt x="2729" y="1344"/>
                  </a:cubicBezTo>
                  <a:cubicBezTo>
                    <a:pt x="2729" y="1381"/>
                    <a:pt x="2691" y="1419"/>
                    <a:pt x="2635" y="1419"/>
                  </a:cubicBezTo>
                  <a:lnTo>
                    <a:pt x="2542" y="1419"/>
                  </a:lnTo>
                  <a:lnTo>
                    <a:pt x="2542" y="1924"/>
                  </a:lnTo>
                  <a:lnTo>
                    <a:pt x="2560" y="1924"/>
                  </a:lnTo>
                  <a:cubicBezTo>
                    <a:pt x="2617" y="1924"/>
                    <a:pt x="2673" y="1962"/>
                    <a:pt x="2729" y="1980"/>
                  </a:cubicBezTo>
                  <a:lnTo>
                    <a:pt x="2748" y="1999"/>
                  </a:lnTo>
                  <a:lnTo>
                    <a:pt x="3085" y="1643"/>
                  </a:lnTo>
                  <a:lnTo>
                    <a:pt x="2991" y="1568"/>
                  </a:lnTo>
                  <a:cubicBezTo>
                    <a:pt x="2948" y="1496"/>
                    <a:pt x="2993" y="1413"/>
                    <a:pt x="3059" y="1413"/>
                  </a:cubicBezTo>
                  <a:cubicBezTo>
                    <a:pt x="3079" y="1413"/>
                    <a:pt x="3101" y="1420"/>
                    <a:pt x="3122" y="1437"/>
                  </a:cubicBezTo>
                  <a:lnTo>
                    <a:pt x="3197" y="1512"/>
                  </a:lnTo>
                  <a:lnTo>
                    <a:pt x="3403" y="1306"/>
                  </a:lnTo>
                  <a:lnTo>
                    <a:pt x="3459" y="651"/>
                  </a:lnTo>
                  <a:cubicBezTo>
                    <a:pt x="3478" y="633"/>
                    <a:pt x="3478" y="614"/>
                    <a:pt x="3496" y="595"/>
                  </a:cubicBezTo>
                  <a:cubicBezTo>
                    <a:pt x="3515" y="576"/>
                    <a:pt x="3534" y="576"/>
                    <a:pt x="3571" y="576"/>
                  </a:cubicBezTo>
                  <a:cubicBezTo>
                    <a:pt x="3590" y="576"/>
                    <a:pt x="3609" y="595"/>
                    <a:pt x="3627" y="614"/>
                  </a:cubicBezTo>
                  <a:cubicBezTo>
                    <a:pt x="3646" y="633"/>
                    <a:pt x="3646" y="651"/>
                    <a:pt x="3646" y="670"/>
                  </a:cubicBezTo>
                  <a:lnTo>
                    <a:pt x="3590" y="1101"/>
                  </a:lnTo>
                  <a:lnTo>
                    <a:pt x="3964" y="708"/>
                  </a:lnTo>
                  <a:cubicBezTo>
                    <a:pt x="3981" y="690"/>
                    <a:pt x="4001" y="683"/>
                    <a:pt x="4021" y="683"/>
                  </a:cubicBezTo>
                  <a:cubicBezTo>
                    <a:pt x="4088" y="683"/>
                    <a:pt x="4153" y="766"/>
                    <a:pt x="4095" y="839"/>
                  </a:cubicBezTo>
                  <a:lnTo>
                    <a:pt x="3721" y="1213"/>
                  </a:lnTo>
                  <a:lnTo>
                    <a:pt x="4151" y="1157"/>
                  </a:lnTo>
                  <a:cubicBezTo>
                    <a:pt x="4158" y="1153"/>
                    <a:pt x="4165" y="1152"/>
                    <a:pt x="4173" y="1152"/>
                  </a:cubicBezTo>
                  <a:cubicBezTo>
                    <a:pt x="4207" y="1152"/>
                    <a:pt x="4245" y="1185"/>
                    <a:pt x="4245" y="1232"/>
                  </a:cubicBezTo>
                  <a:cubicBezTo>
                    <a:pt x="4264" y="1269"/>
                    <a:pt x="4226" y="1325"/>
                    <a:pt x="4170" y="1325"/>
                  </a:cubicBezTo>
                  <a:lnTo>
                    <a:pt x="3534" y="1437"/>
                  </a:lnTo>
                  <a:lnTo>
                    <a:pt x="3328" y="1643"/>
                  </a:lnTo>
                  <a:lnTo>
                    <a:pt x="3403" y="1699"/>
                  </a:lnTo>
                  <a:cubicBezTo>
                    <a:pt x="3440" y="1737"/>
                    <a:pt x="3440" y="1793"/>
                    <a:pt x="3403" y="1831"/>
                  </a:cubicBezTo>
                  <a:cubicBezTo>
                    <a:pt x="3384" y="1849"/>
                    <a:pt x="3361" y="1859"/>
                    <a:pt x="3340" y="1859"/>
                  </a:cubicBezTo>
                  <a:cubicBezTo>
                    <a:pt x="3318" y="1859"/>
                    <a:pt x="3300" y="1849"/>
                    <a:pt x="3290" y="1831"/>
                  </a:cubicBezTo>
                  <a:lnTo>
                    <a:pt x="3216" y="1756"/>
                  </a:lnTo>
                  <a:lnTo>
                    <a:pt x="2860" y="2130"/>
                  </a:lnTo>
                  <a:lnTo>
                    <a:pt x="2879" y="2149"/>
                  </a:lnTo>
                  <a:cubicBezTo>
                    <a:pt x="2897" y="2205"/>
                    <a:pt x="2935" y="2261"/>
                    <a:pt x="2935" y="2336"/>
                  </a:cubicBezTo>
                  <a:lnTo>
                    <a:pt x="2935" y="2355"/>
                  </a:lnTo>
                  <a:lnTo>
                    <a:pt x="3459" y="2355"/>
                  </a:lnTo>
                  <a:lnTo>
                    <a:pt x="3459" y="2242"/>
                  </a:lnTo>
                  <a:cubicBezTo>
                    <a:pt x="3468" y="2186"/>
                    <a:pt x="3510" y="2158"/>
                    <a:pt x="3550" y="2158"/>
                  </a:cubicBezTo>
                  <a:cubicBezTo>
                    <a:pt x="3590" y="2158"/>
                    <a:pt x="3627" y="2186"/>
                    <a:pt x="3627" y="2242"/>
                  </a:cubicBezTo>
                  <a:lnTo>
                    <a:pt x="3627" y="2336"/>
                  </a:lnTo>
                  <a:lnTo>
                    <a:pt x="3908" y="2336"/>
                  </a:lnTo>
                  <a:lnTo>
                    <a:pt x="4432" y="1924"/>
                  </a:lnTo>
                  <a:cubicBezTo>
                    <a:pt x="4451" y="1905"/>
                    <a:pt x="4488" y="1905"/>
                    <a:pt x="4507" y="1905"/>
                  </a:cubicBezTo>
                  <a:cubicBezTo>
                    <a:pt x="4526" y="1905"/>
                    <a:pt x="4544" y="1924"/>
                    <a:pt x="4563" y="1943"/>
                  </a:cubicBezTo>
                  <a:cubicBezTo>
                    <a:pt x="4582" y="1962"/>
                    <a:pt x="4582" y="1980"/>
                    <a:pt x="4582" y="1999"/>
                  </a:cubicBezTo>
                  <a:cubicBezTo>
                    <a:pt x="4582" y="2036"/>
                    <a:pt x="4563" y="2055"/>
                    <a:pt x="4544" y="2074"/>
                  </a:cubicBezTo>
                  <a:lnTo>
                    <a:pt x="4207" y="2336"/>
                  </a:lnTo>
                  <a:lnTo>
                    <a:pt x="4732" y="2336"/>
                  </a:lnTo>
                  <a:cubicBezTo>
                    <a:pt x="4844" y="2336"/>
                    <a:pt x="4844" y="2486"/>
                    <a:pt x="4732" y="2504"/>
                  </a:cubicBezTo>
                  <a:lnTo>
                    <a:pt x="4207" y="2504"/>
                  </a:lnTo>
                  <a:lnTo>
                    <a:pt x="4544" y="2766"/>
                  </a:lnTo>
                  <a:cubicBezTo>
                    <a:pt x="4563" y="2785"/>
                    <a:pt x="4582" y="2804"/>
                    <a:pt x="4582" y="2822"/>
                  </a:cubicBezTo>
                  <a:cubicBezTo>
                    <a:pt x="4582" y="2841"/>
                    <a:pt x="4582" y="2860"/>
                    <a:pt x="4563" y="2879"/>
                  </a:cubicBezTo>
                  <a:cubicBezTo>
                    <a:pt x="4540" y="2902"/>
                    <a:pt x="4517" y="2918"/>
                    <a:pt x="4489" y="2918"/>
                  </a:cubicBezTo>
                  <a:cubicBezTo>
                    <a:pt x="4472" y="2918"/>
                    <a:pt x="4454" y="2912"/>
                    <a:pt x="4432" y="2897"/>
                  </a:cubicBezTo>
                  <a:lnTo>
                    <a:pt x="3927" y="2504"/>
                  </a:lnTo>
                  <a:lnTo>
                    <a:pt x="3646" y="2504"/>
                  </a:lnTo>
                  <a:lnTo>
                    <a:pt x="3646" y="2617"/>
                  </a:lnTo>
                  <a:cubicBezTo>
                    <a:pt x="3655" y="2663"/>
                    <a:pt x="3609" y="2687"/>
                    <a:pt x="3559" y="2687"/>
                  </a:cubicBezTo>
                  <a:cubicBezTo>
                    <a:pt x="3510" y="2687"/>
                    <a:pt x="3459" y="2663"/>
                    <a:pt x="3459" y="2617"/>
                  </a:cubicBezTo>
                  <a:lnTo>
                    <a:pt x="3459" y="2504"/>
                  </a:lnTo>
                  <a:lnTo>
                    <a:pt x="2935" y="2504"/>
                  </a:lnTo>
                  <a:lnTo>
                    <a:pt x="2935" y="2523"/>
                  </a:lnTo>
                  <a:cubicBezTo>
                    <a:pt x="2916" y="2598"/>
                    <a:pt x="2897" y="2654"/>
                    <a:pt x="2841" y="2710"/>
                  </a:cubicBezTo>
                  <a:lnTo>
                    <a:pt x="2841" y="2729"/>
                  </a:lnTo>
                  <a:lnTo>
                    <a:pt x="3159" y="3085"/>
                  </a:lnTo>
                  <a:lnTo>
                    <a:pt x="3234" y="3010"/>
                  </a:lnTo>
                  <a:cubicBezTo>
                    <a:pt x="3254" y="2994"/>
                    <a:pt x="3274" y="2987"/>
                    <a:pt x="3294" y="2987"/>
                  </a:cubicBezTo>
                  <a:cubicBezTo>
                    <a:pt x="3366" y="2987"/>
                    <a:pt x="3420" y="3082"/>
                    <a:pt x="3347" y="3141"/>
                  </a:cubicBezTo>
                  <a:lnTo>
                    <a:pt x="3272" y="3234"/>
                  </a:lnTo>
                  <a:lnTo>
                    <a:pt x="3459" y="3440"/>
                  </a:lnTo>
                  <a:lnTo>
                    <a:pt x="4095" y="3571"/>
                  </a:lnTo>
                  <a:cubicBezTo>
                    <a:pt x="4114" y="3571"/>
                    <a:pt x="4133" y="3590"/>
                    <a:pt x="4151" y="3609"/>
                  </a:cubicBezTo>
                  <a:cubicBezTo>
                    <a:pt x="4170" y="3627"/>
                    <a:pt x="4170" y="3646"/>
                    <a:pt x="4170" y="3683"/>
                  </a:cubicBezTo>
                  <a:cubicBezTo>
                    <a:pt x="4155" y="3714"/>
                    <a:pt x="4127" y="3745"/>
                    <a:pt x="4087" y="3745"/>
                  </a:cubicBezTo>
                  <a:cubicBezTo>
                    <a:pt x="4078" y="3745"/>
                    <a:pt x="4068" y="3743"/>
                    <a:pt x="4058" y="3740"/>
                  </a:cubicBezTo>
                  <a:lnTo>
                    <a:pt x="3646" y="3665"/>
                  </a:lnTo>
                  <a:lnTo>
                    <a:pt x="4020" y="4095"/>
                  </a:lnTo>
                  <a:cubicBezTo>
                    <a:pt x="4039" y="4114"/>
                    <a:pt x="4039" y="4133"/>
                    <a:pt x="4039" y="4170"/>
                  </a:cubicBezTo>
                  <a:cubicBezTo>
                    <a:pt x="4039" y="4189"/>
                    <a:pt x="4039" y="4207"/>
                    <a:pt x="4020" y="4226"/>
                  </a:cubicBezTo>
                  <a:cubicBezTo>
                    <a:pt x="4002" y="4245"/>
                    <a:pt x="3978" y="4254"/>
                    <a:pt x="3955" y="4254"/>
                  </a:cubicBezTo>
                  <a:cubicBezTo>
                    <a:pt x="3931" y="4254"/>
                    <a:pt x="3908" y="4245"/>
                    <a:pt x="3889" y="4226"/>
                  </a:cubicBezTo>
                  <a:lnTo>
                    <a:pt x="3496" y="3777"/>
                  </a:lnTo>
                  <a:lnTo>
                    <a:pt x="3496" y="3777"/>
                  </a:lnTo>
                  <a:lnTo>
                    <a:pt x="3534" y="4207"/>
                  </a:lnTo>
                  <a:cubicBezTo>
                    <a:pt x="3534" y="4226"/>
                    <a:pt x="3534" y="4245"/>
                    <a:pt x="3515" y="4264"/>
                  </a:cubicBezTo>
                  <a:cubicBezTo>
                    <a:pt x="3496" y="4282"/>
                    <a:pt x="3478" y="4301"/>
                    <a:pt x="3440" y="4301"/>
                  </a:cubicBezTo>
                  <a:cubicBezTo>
                    <a:pt x="3403" y="4301"/>
                    <a:pt x="3365" y="4264"/>
                    <a:pt x="3365" y="4226"/>
                  </a:cubicBezTo>
                  <a:lnTo>
                    <a:pt x="3328" y="3571"/>
                  </a:lnTo>
                  <a:lnTo>
                    <a:pt x="3328" y="3552"/>
                  </a:lnTo>
                  <a:lnTo>
                    <a:pt x="3141" y="3347"/>
                  </a:lnTo>
                  <a:lnTo>
                    <a:pt x="3066" y="3421"/>
                  </a:lnTo>
                  <a:cubicBezTo>
                    <a:pt x="3047" y="3431"/>
                    <a:pt x="3024" y="3435"/>
                    <a:pt x="3000" y="3435"/>
                  </a:cubicBezTo>
                  <a:cubicBezTo>
                    <a:pt x="2977" y="3435"/>
                    <a:pt x="2953" y="3431"/>
                    <a:pt x="2935" y="3421"/>
                  </a:cubicBezTo>
                  <a:cubicBezTo>
                    <a:pt x="2916" y="3403"/>
                    <a:pt x="2916" y="3365"/>
                    <a:pt x="2916" y="3347"/>
                  </a:cubicBezTo>
                  <a:cubicBezTo>
                    <a:pt x="2916" y="3328"/>
                    <a:pt x="2916" y="3309"/>
                    <a:pt x="2935" y="3290"/>
                  </a:cubicBezTo>
                  <a:lnTo>
                    <a:pt x="3028" y="3216"/>
                  </a:lnTo>
                  <a:lnTo>
                    <a:pt x="2691" y="2860"/>
                  </a:lnTo>
                  <a:lnTo>
                    <a:pt x="2673" y="2860"/>
                  </a:lnTo>
                  <a:cubicBezTo>
                    <a:pt x="2635" y="2879"/>
                    <a:pt x="2598" y="2897"/>
                    <a:pt x="2560" y="2916"/>
                  </a:cubicBezTo>
                  <a:lnTo>
                    <a:pt x="2542" y="2916"/>
                  </a:lnTo>
                  <a:lnTo>
                    <a:pt x="2542" y="3403"/>
                  </a:lnTo>
                  <a:lnTo>
                    <a:pt x="2654" y="3403"/>
                  </a:lnTo>
                  <a:cubicBezTo>
                    <a:pt x="2659" y="3402"/>
                    <a:pt x="2664" y="3401"/>
                    <a:pt x="2668" y="3401"/>
                  </a:cubicBezTo>
                  <a:cubicBezTo>
                    <a:pt x="2762" y="3401"/>
                    <a:pt x="2762" y="3572"/>
                    <a:pt x="2668" y="3572"/>
                  </a:cubicBezTo>
                  <a:cubicBezTo>
                    <a:pt x="2664" y="3572"/>
                    <a:pt x="2659" y="3572"/>
                    <a:pt x="2654" y="3571"/>
                  </a:cubicBezTo>
                  <a:lnTo>
                    <a:pt x="2542" y="3571"/>
                  </a:lnTo>
                  <a:lnTo>
                    <a:pt x="2542" y="3852"/>
                  </a:lnTo>
                  <a:lnTo>
                    <a:pt x="2935" y="4376"/>
                  </a:lnTo>
                  <a:cubicBezTo>
                    <a:pt x="2953" y="4395"/>
                    <a:pt x="2953" y="4413"/>
                    <a:pt x="2953" y="4451"/>
                  </a:cubicBezTo>
                  <a:cubicBezTo>
                    <a:pt x="2953" y="4470"/>
                    <a:pt x="2935" y="4488"/>
                    <a:pt x="2935" y="4507"/>
                  </a:cubicBezTo>
                  <a:cubicBezTo>
                    <a:pt x="2912" y="4515"/>
                    <a:pt x="2891" y="4519"/>
                    <a:pt x="2873" y="4519"/>
                  </a:cubicBezTo>
                  <a:cubicBezTo>
                    <a:pt x="2848" y="4519"/>
                    <a:pt x="2826" y="4510"/>
                    <a:pt x="2804" y="4488"/>
                  </a:cubicBezTo>
                  <a:lnTo>
                    <a:pt x="2542" y="4151"/>
                  </a:lnTo>
                  <a:lnTo>
                    <a:pt x="2542" y="4732"/>
                  </a:lnTo>
                  <a:cubicBezTo>
                    <a:pt x="2532" y="4778"/>
                    <a:pt x="2490" y="4802"/>
                    <a:pt x="2450" y="4802"/>
                  </a:cubicBezTo>
                  <a:cubicBezTo>
                    <a:pt x="2411" y="4802"/>
                    <a:pt x="2373" y="4778"/>
                    <a:pt x="2373" y="4732"/>
                  </a:cubicBezTo>
                  <a:lnTo>
                    <a:pt x="2373" y="4151"/>
                  </a:lnTo>
                  <a:lnTo>
                    <a:pt x="2093" y="4488"/>
                  </a:lnTo>
                  <a:cubicBezTo>
                    <a:pt x="2074" y="4488"/>
                    <a:pt x="2055" y="4507"/>
                    <a:pt x="2036" y="4507"/>
                  </a:cubicBezTo>
                  <a:cubicBezTo>
                    <a:pt x="2025" y="4512"/>
                    <a:pt x="2016" y="4515"/>
                    <a:pt x="2008" y="4515"/>
                  </a:cubicBezTo>
                  <a:cubicBezTo>
                    <a:pt x="1988" y="4515"/>
                    <a:pt x="1975" y="4501"/>
                    <a:pt x="1962" y="4488"/>
                  </a:cubicBezTo>
                  <a:cubicBezTo>
                    <a:pt x="1943" y="4488"/>
                    <a:pt x="1943" y="4470"/>
                    <a:pt x="1924" y="4432"/>
                  </a:cubicBezTo>
                  <a:cubicBezTo>
                    <a:pt x="1924" y="4413"/>
                    <a:pt x="1943" y="4395"/>
                    <a:pt x="1943" y="4376"/>
                  </a:cubicBezTo>
                  <a:lnTo>
                    <a:pt x="2336" y="3852"/>
                  </a:lnTo>
                  <a:lnTo>
                    <a:pt x="2336" y="3571"/>
                  </a:lnTo>
                  <a:lnTo>
                    <a:pt x="2242" y="3571"/>
                  </a:lnTo>
                  <a:cubicBezTo>
                    <a:pt x="2149" y="3571"/>
                    <a:pt x="2149" y="3421"/>
                    <a:pt x="2242" y="3403"/>
                  </a:cubicBezTo>
                  <a:lnTo>
                    <a:pt x="2336" y="3403"/>
                  </a:lnTo>
                  <a:lnTo>
                    <a:pt x="2336" y="2897"/>
                  </a:lnTo>
                  <a:lnTo>
                    <a:pt x="2317" y="2897"/>
                  </a:lnTo>
                  <a:cubicBezTo>
                    <a:pt x="2280" y="2879"/>
                    <a:pt x="2224" y="2860"/>
                    <a:pt x="2186" y="2841"/>
                  </a:cubicBezTo>
                  <a:lnTo>
                    <a:pt x="2167" y="2841"/>
                  </a:lnTo>
                  <a:lnTo>
                    <a:pt x="1830" y="3197"/>
                  </a:lnTo>
                  <a:lnTo>
                    <a:pt x="1924" y="3272"/>
                  </a:lnTo>
                  <a:cubicBezTo>
                    <a:pt x="1943" y="3309"/>
                    <a:pt x="1943" y="3365"/>
                    <a:pt x="1924" y="3403"/>
                  </a:cubicBezTo>
                  <a:cubicBezTo>
                    <a:pt x="1905" y="3421"/>
                    <a:pt x="1882" y="3431"/>
                    <a:pt x="1859" y="3431"/>
                  </a:cubicBezTo>
                  <a:cubicBezTo>
                    <a:pt x="1835" y="3431"/>
                    <a:pt x="1812" y="3421"/>
                    <a:pt x="1793" y="3403"/>
                  </a:cubicBezTo>
                  <a:lnTo>
                    <a:pt x="1699" y="3309"/>
                  </a:lnTo>
                  <a:lnTo>
                    <a:pt x="1512" y="3515"/>
                  </a:lnTo>
                  <a:lnTo>
                    <a:pt x="1437" y="4170"/>
                  </a:lnTo>
                  <a:cubicBezTo>
                    <a:pt x="1437" y="4226"/>
                    <a:pt x="1400" y="4264"/>
                    <a:pt x="1363" y="4264"/>
                  </a:cubicBezTo>
                  <a:cubicBezTo>
                    <a:pt x="1344" y="4264"/>
                    <a:pt x="1306" y="4245"/>
                    <a:pt x="1306" y="4226"/>
                  </a:cubicBezTo>
                  <a:cubicBezTo>
                    <a:pt x="1288" y="4207"/>
                    <a:pt x="1269" y="4189"/>
                    <a:pt x="1288" y="4151"/>
                  </a:cubicBezTo>
                  <a:lnTo>
                    <a:pt x="1325" y="3740"/>
                  </a:lnTo>
                  <a:lnTo>
                    <a:pt x="913" y="4151"/>
                  </a:lnTo>
                  <a:cubicBezTo>
                    <a:pt x="901" y="4173"/>
                    <a:pt x="883" y="4181"/>
                    <a:pt x="864" y="4181"/>
                  </a:cubicBezTo>
                  <a:cubicBezTo>
                    <a:pt x="801" y="4181"/>
                    <a:pt x="725" y="4082"/>
                    <a:pt x="782" y="4039"/>
                  </a:cubicBezTo>
                  <a:lnTo>
                    <a:pt x="1194" y="3609"/>
                  </a:lnTo>
                  <a:lnTo>
                    <a:pt x="764" y="3683"/>
                  </a:lnTo>
                  <a:cubicBezTo>
                    <a:pt x="745" y="3683"/>
                    <a:pt x="726" y="3683"/>
                    <a:pt x="708" y="3665"/>
                  </a:cubicBezTo>
                  <a:cubicBezTo>
                    <a:pt x="689" y="3646"/>
                    <a:pt x="670" y="3627"/>
                    <a:pt x="670" y="3609"/>
                  </a:cubicBezTo>
                  <a:cubicBezTo>
                    <a:pt x="670" y="3552"/>
                    <a:pt x="689" y="3515"/>
                    <a:pt x="745" y="3496"/>
                  </a:cubicBezTo>
                  <a:lnTo>
                    <a:pt x="1400" y="3403"/>
                  </a:lnTo>
                  <a:lnTo>
                    <a:pt x="1587" y="3197"/>
                  </a:lnTo>
                  <a:lnTo>
                    <a:pt x="1512" y="3122"/>
                  </a:lnTo>
                  <a:cubicBezTo>
                    <a:pt x="1475" y="3103"/>
                    <a:pt x="1475" y="3047"/>
                    <a:pt x="1512" y="3010"/>
                  </a:cubicBezTo>
                  <a:cubicBezTo>
                    <a:pt x="1531" y="2991"/>
                    <a:pt x="1550" y="2972"/>
                    <a:pt x="1568" y="2972"/>
                  </a:cubicBezTo>
                  <a:cubicBezTo>
                    <a:pt x="1606" y="2972"/>
                    <a:pt x="1625" y="2991"/>
                    <a:pt x="1643" y="3010"/>
                  </a:cubicBezTo>
                  <a:lnTo>
                    <a:pt x="1718" y="3066"/>
                  </a:lnTo>
                  <a:lnTo>
                    <a:pt x="2036" y="2729"/>
                  </a:lnTo>
                  <a:lnTo>
                    <a:pt x="2036" y="2710"/>
                  </a:lnTo>
                  <a:cubicBezTo>
                    <a:pt x="1999" y="2654"/>
                    <a:pt x="1962" y="2598"/>
                    <a:pt x="1962" y="2542"/>
                  </a:cubicBezTo>
                  <a:lnTo>
                    <a:pt x="1962" y="2523"/>
                  </a:lnTo>
                  <a:lnTo>
                    <a:pt x="1494" y="2523"/>
                  </a:lnTo>
                  <a:lnTo>
                    <a:pt x="1494" y="2635"/>
                  </a:lnTo>
                  <a:cubicBezTo>
                    <a:pt x="1494" y="2691"/>
                    <a:pt x="1456" y="2729"/>
                    <a:pt x="1400" y="2729"/>
                  </a:cubicBezTo>
                  <a:cubicBezTo>
                    <a:pt x="1344" y="2729"/>
                    <a:pt x="1306" y="2691"/>
                    <a:pt x="1306" y="2635"/>
                  </a:cubicBezTo>
                  <a:lnTo>
                    <a:pt x="1306" y="2523"/>
                  </a:lnTo>
                  <a:lnTo>
                    <a:pt x="1026" y="2523"/>
                  </a:lnTo>
                  <a:lnTo>
                    <a:pt x="502" y="2916"/>
                  </a:lnTo>
                  <a:cubicBezTo>
                    <a:pt x="482" y="2936"/>
                    <a:pt x="461" y="2944"/>
                    <a:pt x="442" y="2944"/>
                  </a:cubicBezTo>
                  <a:cubicBezTo>
                    <a:pt x="371" y="2944"/>
                    <a:pt x="319" y="2829"/>
                    <a:pt x="408" y="2785"/>
                  </a:cubicBezTo>
                  <a:lnTo>
                    <a:pt x="745" y="2523"/>
                  </a:lnTo>
                  <a:lnTo>
                    <a:pt x="146" y="2523"/>
                  </a:lnTo>
                  <a:cubicBezTo>
                    <a:pt x="142" y="2524"/>
                    <a:pt x="139" y="2524"/>
                    <a:pt x="135" y="2524"/>
                  </a:cubicBezTo>
                  <a:cubicBezTo>
                    <a:pt x="56" y="2524"/>
                    <a:pt x="56" y="2335"/>
                    <a:pt x="135" y="2335"/>
                  </a:cubicBezTo>
                  <a:cubicBezTo>
                    <a:pt x="139" y="2335"/>
                    <a:pt x="142" y="2335"/>
                    <a:pt x="146" y="2336"/>
                  </a:cubicBezTo>
                  <a:lnTo>
                    <a:pt x="764" y="2336"/>
                  </a:lnTo>
                  <a:lnTo>
                    <a:pt x="427" y="2074"/>
                  </a:lnTo>
                  <a:cubicBezTo>
                    <a:pt x="389" y="2055"/>
                    <a:pt x="371" y="1999"/>
                    <a:pt x="408" y="1962"/>
                  </a:cubicBezTo>
                  <a:cubicBezTo>
                    <a:pt x="427" y="1943"/>
                    <a:pt x="445" y="1924"/>
                    <a:pt x="464" y="1924"/>
                  </a:cubicBezTo>
                  <a:cubicBezTo>
                    <a:pt x="483" y="1924"/>
                    <a:pt x="502" y="1924"/>
                    <a:pt x="539" y="1943"/>
                  </a:cubicBezTo>
                  <a:lnTo>
                    <a:pt x="1044" y="2336"/>
                  </a:lnTo>
                  <a:lnTo>
                    <a:pt x="1325" y="2336"/>
                  </a:lnTo>
                  <a:lnTo>
                    <a:pt x="1325" y="2242"/>
                  </a:lnTo>
                  <a:cubicBezTo>
                    <a:pt x="1325" y="2186"/>
                    <a:pt x="1363" y="2149"/>
                    <a:pt x="1419" y="2149"/>
                  </a:cubicBezTo>
                  <a:cubicBezTo>
                    <a:pt x="1456" y="2149"/>
                    <a:pt x="1494" y="2186"/>
                    <a:pt x="1494" y="2242"/>
                  </a:cubicBezTo>
                  <a:lnTo>
                    <a:pt x="1494" y="2355"/>
                  </a:lnTo>
                  <a:lnTo>
                    <a:pt x="1962" y="2355"/>
                  </a:lnTo>
                  <a:lnTo>
                    <a:pt x="1962" y="2317"/>
                  </a:lnTo>
                  <a:cubicBezTo>
                    <a:pt x="1980" y="2242"/>
                    <a:pt x="2018" y="2186"/>
                    <a:pt x="2055" y="2130"/>
                  </a:cubicBezTo>
                  <a:lnTo>
                    <a:pt x="2074" y="2111"/>
                  </a:lnTo>
                  <a:lnTo>
                    <a:pt x="1737" y="1718"/>
                  </a:lnTo>
                  <a:lnTo>
                    <a:pt x="1643" y="1793"/>
                  </a:lnTo>
                  <a:cubicBezTo>
                    <a:pt x="1625" y="1812"/>
                    <a:pt x="1601" y="1821"/>
                    <a:pt x="1578" y="1821"/>
                  </a:cubicBezTo>
                  <a:cubicBezTo>
                    <a:pt x="1554" y="1821"/>
                    <a:pt x="1531" y="1812"/>
                    <a:pt x="1512" y="1793"/>
                  </a:cubicBezTo>
                  <a:cubicBezTo>
                    <a:pt x="1494" y="1756"/>
                    <a:pt x="1494" y="1699"/>
                    <a:pt x="1512" y="1681"/>
                  </a:cubicBezTo>
                  <a:lnTo>
                    <a:pt x="1606" y="1606"/>
                  </a:lnTo>
                  <a:lnTo>
                    <a:pt x="1419" y="1381"/>
                  </a:lnTo>
                  <a:lnTo>
                    <a:pt x="782" y="1250"/>
                  </a:lnTo>
                  <a:cubicBezTo>
                    <a:pt x="764" y="1250"/>
                    <a:pt x="745" y="1232"/>
                    <a:pt x="726" y="1213"/>
                  </a:cubicBezTo>
                  <a:cubicBezTo>
                    <a:pt x="708" y="1194"/>
                    <a:pt x="708" y="1175"/>
                    <a:pt x="708" y="1157"/>
                  </a:cubicBezTo>
                  <a:cubicBezTo>
                    <a:pt x="723" y="1111"/>
                    <a:pt x="751" y="1077"/>
                    <a:pt x="792" y="1077"/>
                  </a:cubicBezTo>
                  <a:cubicBezTo>
                    <a:pt x="801" y="1077"/>
                    <a:pt x="810" y="1079"/>
                    <a:pt x="820" y="1082"/>
                  </a:cubicBezTo>
                  <a:lnTo>
                    <a:pt x="1232" y="1175"/>
                  </a:lnTo>
                  <a:lnTo>
                    <a:pt x="895" y="764"/>
                  </a:lnTo>
                  <a:cubicBezTo>
                    <a:pt x="876" y="745"/>
                    <a:pt x="857" y="726"/>
                    <a:pt x="876" y="708"/>
                  </a:cubicBezTo>
                  <a:cubicBezTo>
                    <a:pt x="876" y="670"/>
                    <a:pt x="876" y="651"/>
                    <a:pt x="895" y="633"/>
                  </a:cubicBezTo>
                  <a:cubicBezTo>
                    <a:pt x="913" y="623"/>
                    <a:pt x="937" y="619"/>
                    <a:pt x="960" y="619"/>
                  </a:cubicBezTo>
                  <a:cubicBezTo>
                    <a:pt x="984" y="619"/>
                    <a:pt x="1007" y="623"/>
                    <a:pt x="1026" y="633"/>
                  </a:cubicBezTo>
                  <a:lnTo>
                    <a:pt x="1363" y="1044"/>
                  </a:lnTo>
                  <a:lnTo>
                    <a:pt x="1344" y="614"/>
                  </a:lnTo>
                  <a:cubicBezTo>
                    <a:pt x="1344" y="595"/>
                    <a:pt x="1344" y="576"/>
                    <a:pt x="1363" y="558"/>
                  </a:cubicBezTo>
                  <a:cubicBezTo>
                    <a:pt x="1381" y="539"/>
                    <a:pt x="1400" y="520"/>
                    <a:pt x="1419" y="520"/>
                  </a:cubicBezTo>
                  <a:cubicBezTo>
                    <a:pt x="1456" y="520"/>
                    <a:pt x="1475" y="520"/>
                    <a:pt x="1494" y="539"/>
                  </a:cubicBezTo>
                  <a:cubicBezTo>
                    <a:pt x="1512" y="558"/>
                    <a:pt x="1512" y="576"/>
                    <a:pt x="1512" y="614"/>
                  </a:cubicBezTo>
                  <a:lnTo>
                    <a:pt x="1550" y="1250"/>
                  </a:lnTo>
                  <a:lnTo>
                    <a:pt x="1737" y="1475"/>
                  </a:lnTo>
                  <a:lnTo>
                    <a:pt x="1812" y="1400"/>
                  </a:lnTo>
                  <a:cubicBezTo>
                    <a:pt x="1829" y="1389"/>
                    <a:pt x="1847" y="1385"/>
                    <a:pt x="1864" y="1385"/>
                  </a:cubicBezTo>
                  <a:cubicBezTo>
                    <a:pt x="1935" y="1385"/>
                    <a:pt x="1988" y="1470"/>
                    <a:pt x="1943" y="1531"/>
                  </a:cubicBezTo>
                  <a:lnTo>
                    <a:pt x="1849" y="1587"/>
                  </a:lnTo>
                  <a:lnTo>
                    <a:pt x="2167" y="1980"/>
                  </a:lnTo>
                  <a:lnTo>
                    <a:pt x="2186" y="1962"/>
                  </a:lnTo>
                  <a:cubicBezTo>
                    <a:pt x="2242" y="1924"/>
                    <a:pt x="2280" y="1905"/>
                    <a:pt x="2336" y="1905"/>
                  </a:cubicBezTo>
                  <a:lnTo>
                    <a:pt x="2355" y="1905"/>
                  </a:lnTo>
                  <a:lnTo>
                    <a:pt x="2355" y="1400"/>
                  </a:lnTo>
                  <a:lnTo>
                    <a:pt x="2242" y="1400"/>
                  </a:lnTo>
                  <a:cubicBezTo>
                    <a:pt x="2186" y="1400"/>
                    <a:pt x="2149" y="1363"/>
                    <a:pt x="2149" y="1325"/>
                  </a:cubicBezTo>
                  <a:cubicBezTo>
                    <a:pt x="2149" y="1269"/>
                    <a:pt x="2186" y="1232"/>
                    <a:pt x="2242" y="1232"/>
                  </a:cubicBezTo>
                  <a:lnTo>
                    <a:pt x="2355" y="1232"/>
                  </a:lnTo>
                  <a:lnTo>
                    <a:pt x="2355" y="951"/>
                  </a:lnTo>
                  <a:lnTo>
                    <a:pt x="1962" y="427"/>
                  </a:lnTo>
                  <a:cubicBezTo>
                    <a:pt x="1943" y="408"/>
                    <a:pt x="1924" y="389"/>
                    <a:pt x="1943" y="371"/>
                  </a:cubicBezTo>
                  <a:cubicBezTo>
                    <a:pt x="1943" y="333"/>
                    <a:pt x="1943" y="314"/>
                    <a:pt x="1980" y="296"/>
                  </a:cubicBezTo>
                  <a:cubicBezTo>
                    <a:pt x="1980" y="296"/>
                    <a:pt x="1997" y="287"/>
                    <a:pt x="2014" y="287"/>
                  </a:cubicBezTo>
                  <a:cubicBezTo>
                    <a:pt x="2022" y="287"/>
                    <a:pt x="2030" y="290"/>
                    <a:pt x="2036" y="296"/>
                  </a:cubicBezTo>
                  <a:cubicBezTo>
                    <a:pt x="2055" y="296"/>
                    <a:pt x="2074" y="296"/>
                    <a:pt x="2093" y="314"/>
                  </a:cubicBezTo>
                  <a:lnTo>
                    <a:pt x="2355" y="670"/>
                  </a:lnTo>
                  <a:lnTo>
                    <a:pt x="2355" y="127"/>
                  </a:lnTo>
                  <a:cubicBezTo>
                    <a:pt x="2364" y="81"/>
                    <a:pt x="2406" y="57"/>
                    <a:pt x="2446" y="57"/>
                  </a:cubicBezTo>
                  <a:close/>
                  <a:moveTo>
                    <a:pt x="2457" y="1"/>
                  </a:moveTo>
                  <a:cubicBezTo>
                    <a:pt x="2392" y="1"/>
                    <a:pt x="2326" y="43"/>
                    <a:pt x="2317" y="127"/>
                  </a:cubicBezTo>
                  <a:lnTo>
                    <a:pt x="2317" y="502"/>
                  </a:lnTo>
                  <a:lnTo>
                    <a:pt x="2149" y="296"/>
                  </a:lnTo>
                  <a:cubicBezTo>
                    <a:pt x="2127" y="252"/>
                    <a:pt x="2086" y="234"/>
                    <a:pt x="2040" y="234"/>
                  </a:cubicBezTo>
                  <a:cubicBezTo>
                    <a:pt x="2008" y="234"/>
                    <a:pt x="1974" y="243"/>
                    <a:pt x="1943" y="258"/>
                  </a:cubicBezTo>
                  <a:cubicBezTo>
                    <a:pt x="1924" y="277"/>
                    <a:pt x="1905" y="314"/>
                    <a:pt x="1887" y="352"/>
                  </a:cubicBezTo>
                  <a:cubicBezTo>
                    <a:pt x="1887" y="389"/>
                    <a:pt x="1905" y="445"/>
                    <a:pt x="1924" y="464"/>
                  </a:cubicBezTo>
                  <a:lnTo>
                    <a:pt x="2317" y="970"/>
                  </a:lnTo>
                  <a:lnTo>
                    <a:pt x="2317" y="1175"/>
                  </a:lnTo>
                  <a:lnTo>
                    <a:pt x="2242" y="1175"/>
                  </a:lnTo>
                  <a:cubicBezTo>
                    <a:pt x="2074" y="1194"/>
                    <a:pt x="2074" y="1456"/>
                    <a:pt x="2242" y="1475"/>
                  </a:cubicBezTo>
                  <a:lnTo>
                    <a:pt x="2317" y="1475"/>
                  </a:lnTo>
                  <a:lnTo>
                    <a:pt x="2317" y="1868"/>
                  </a:lnTo>
                  <a:cubicBezTo>
                    <a:pt x="2280" y="1868"/>
                    <a:pt x="2224" y="1887"/>
                    <a:pt x="2205" y="1905"/>
                  </a:cubicBezTo>
                  <a:lnTo>
                    <a:pt x="1943" y="1606"/>
                  </a:lnTo>
                  <a:lnTo>
                    <a:pt x="1962" y="1587"/>
                  </a:lnTo>
                  <a:cubicBezTo>
                    <a:pt x="2036" y="1531"/>
                    <a:pt x="2036" y="1437"/>
                    <a:pt x="1980" y="1381"/>
                  </a:cubicBezTo>
                  <a:cubicBezTo>
                    <a:pt x="1962" y="1344"/>
                    <a:pt x="1924" y="1325"/>
                    <a:pt x="1887" y="1325"/>
                  </a:cubicBezTo>
                  <a:cubicBezTo>
                    <a:pt x="1849" y="1325"/>
                    <a:pt x="1812" y="1325"/>
                    <a:pt x="1774" y="1363"/>
                  </a:cubicBezTo>
                  <a:lnTo>
                    <a:pt x="1737" y="1381"/>
                  </a:lnTo>
                  <a:lnTo>
                    <a:pt x="1606" y="1232"/>
                  </a:lnTo>
                  <a:lnTo>
                    <a:pt x="1568" y="595"/>
                  </a:lnTo>
                  <a:cubicBezTo>
                    <a:pt x="1568" y="558"/>
                    <a:pt x="1550" y="520"/>
                    <a:pt x="1531" y="502"/>
                  </a:cubicBezTo>
                  <a:cubicBezTo>
                    <a:pt x="1494" y="464"/>
                    <a:pt x="1456" y="464"/>
                    <a:pt x="1419" y="464"/>
                  </a:cubicBezTo>
                  <a:cubicBezTo>
                    <a:pt x="1344" y="464"/>
                    <a:pt x="1269" y="539"/>
                    <a:pt x="1288" y="614"/>
                  </a:cubicBezTo>
                  <a:lnTo>
                    <a:pt x="1306" y="876"/>
                  </a:lnTo>
                  <a:lnTo>
                    <a:pt x="1063" y="595"/>
                  </a:lnTo>
                  <a:cubicBezTo>
                    <a:pt x="1032" y="564"/>
                    <a:pt x="997" y="551"/>
                    <a:pt x="964" y="551"/>
                  </a:cubicBezTo>
                  <a:cubicBezTo>
                    <a:pt x="859" y="551"/>
                    <a:pt x="767" y="683"/>
                    <a:pt x="839" y="782"/>
                  </a:cubicBezTo>
                  <a:lnTo>
                    <a:pt x="1082" y="1063"/>
                  </a:lnTo>
                  <a:lnTo>
                    <a:pt x="820" y="1007"/>
                  </a:lnTo>
                  <a:cubicBezTo>
                    <a:pt x="810" y="1005"/>
                    <a:pt x="800" y="1003"/>
                    <a:pt x="790" y="1003"/>
                  </a:cubicBezTo>
                  <a:cubicBezTo>
                    <a:pt x="726" y="1003"/>
                    <a:pt x="668" y="1054"/>
                    <a:pt x="651" y="1119"/>
                  </a:cubicBezTo>
                  <a:cubicBezTo>
                    <a:pt x="633" y="1157"/>
                    <a:pt x="651" y="1194"/>
                    <a:pt x="670" y="1232"/>
                  </a:cubicBezTo>
                  <a:cubicBezTo>
                    <a:pt x="689" y="1269"/>
                    <a:pt x="726" y="1288"/>
                    <a:pt x="764" y="1306"/>
                  </a:cubicBezTo>
                  <a:lnTo>
                    <a:pt x="1381" y="1419"/>
                  </a:lnTo>
                  <a:lnTo>
                    <a:pt x="1531" y="1568"/>
                  </a:lnTo>
                  <a:lnTo>
                    <a:pt x="1475" y="1606"/>
                  </a:lnTo>
                  <a:cubicBezTo>
                    <a:pt x="1419" y="1662"/>
                    <a:pt x="1419" y="1756"/>
                    <a:pt x="1456" y="1812"/>
                  </a:cubicBezTo>
                  <a:cubicBezTo>
                    <a:pt x="1489" y="1844"/>
                    <a:pt x="1534" y="1864"/>
                    <a:pt x="1577" y="1864"/>
                  </a:cubicBezTo>
                  <a:cubicBezTo>
                    <a:pt x="1608" y="1864"/>
                    <a:pt x="1639" y="1854"/>
                    <a:pt x="1662" y="1831"/>
                  </a:cubicBezTo>
                  <a:lnTo>
                    <a:pt x="1718" y="1793"/>
                  </a:lnTo>
                  <a:lnTo>
                    <a:pt x="1980" y="2093"/>
                  </a:lnTo>
                  <a:cubicBezTo>
                    <a:pt x="1943" y="2149"/>
                    <a:pt x="1924" y="2205"/>
                    <a:pt x="1905" y="2280"/>
                  </a:cubicBezTo>
                  <a:lnTo>
                    <a:pt x="1550" y="2280"/>
                  </a:lnTo>
                  <a:lnTo>
                    <a:pt x="1550" y="2242"/>
                  </a:lnTo>
                  <a:cubicBezTo>
                    <a:pt x="1540" y="2149"/>
                    <a:pt x="1470" y="2102"/>
                    <a:pt x="1400" y="2102"/>
                  </a:cubicBezTo>
                  <a:cubicBezTo>
                    <a:pt x="1330" y="2102"/>
                    <a:pt x="1260" y="2149"/>
                    <a:pt x="1250" y="2242"/>
                  </a:cubicBezTo>
                  <a:lnTo>
                    <a:pt x="1250" y="2280"/>
                  </a:lnTo>
                  <a:lnTo>
                    <a:pt x="1044" y="2280"/>
                  </a:lnTo>
                  <a:lnTo>
                    <a:pt x="539" y="1887"/>
                  </a:lnTo>
                  <a:cubicBezTo>
                    <a:pt x="526" y="1873"/>
                    <a:pt x="494" y="1860"/>
                    <a:pt x="463" y="1860"/>
                  </a:cubicBezTo>
                  <a:cubicBezTo>
                    <a:pt x="450" y="1860"/>
                    <a:pt x="438" y="1862"/>
                    <a:pt x="427" y="1868"/>
                  </a:cubicBezTo>
                  <a:cubicBezTo>
                    <a:pt x="389" y="1868"/>
                    <a:pt x="352" y="1887"/>
                    <a:pt x="333" y="1924"/>
                  </a:cubicBezTo>
                  <a:cubicBezTo>
                    <a:pt x="296" y="1980"/>
                    <a:pt x="296" y="2074"/>
                    <a:pt x="371" y="2130"/>
                  </a:cubicBezTo>
                  <a:lnTo>
                    <a:pt x="576" y="2280"/>
                  </a:lnTo>
                  <a:lnTo>
                    <a:pt x="146" y="2280"/>
                  </a:lnTo>
                  <a:cubicBezTo>
                    <a:pt x="142" y="2279"/>
                    <a:pt x="138" y="2279"/>
                    <a:pt x="134" y="2279"/>
                  </a:cubicBezTo>
                  <a:cubicBezTo>
                    <a:pt x="0" y="2279"/>
                    <a:pt x="0" y="2580"/>
                    <a:pt x="134" y="2580"/>
                  </a:cubicBezTo>
                  <a:cubicBezTo>
                    <a:pt x="138" y="2580"/>
                    <a:pt x="142" y="2580"/>
                    <a:pt x="146" y="2579"/>
                  </a:cubicBezTo>
                  <a:lnTo>
                    <a:pt x="576" y="2579"/>
                  </a:lnTo>
                  <a:lnTo>
                    <a:pt x="371" y="2729"/>
                  </a:lnTo>
                  <a:cubicBezTo>
                    <a:pt x="314" y="2766"/>
                    <a:pt x="296" y="2860"/>
                    <a:pt x="352" y="2935"/>
                  </a:cubicBezTo>
                  <a:cubicBezTo>
                    <a:pt x="374" y="2967"/>
                    <a:pt x="414" y="2987"/>
                    <a:pt x="459" y="2987"/>
                  </a:cubicBezTo>
                  <a:cubicBezTo>
                    <a:pt x="492" y="2987"/>
                    <a:pt x="526" y="2977"/>
                    <a:pt x="558" y="2953"/>
                  </a:cubicBezTo>
                  <a:lnTo>
                    <a:pt x="1063" y="2579"/>
                  </a:lnTo>
                  <a:lnTo>
                    <a:pt x="1269" y="2579"/>
                  </a:lnTo>
                  <a:lnTo>
                    <a:pt x="1269" y="2635"/>
                  </a:lnTo>
                  <a:cubicBezTo>
                    <a:pt x="1250" y="2710"/>
                    <a:pt x="1325" y="2748"/>
                    <a:pt x="1402" y="2748"/>
                  </a:cubicBezTo>
                  <a:cubicBezTo>
                    <a:pt x="1480" y="2748"/>
                    <a:pt x="1559" y="2710"/>
                    <a:pt x="1550" y="2635"/>
                  </a:cubicBezTo>
                  <a:lnTo>
                    <a:pt x="1550" y="2579"/>
                  </a:lnTo>
                  <a:lnTo>
                    <a:pt x="1924" y="2579"/>
                  </a:lnTo>
                  <a:cubicBezTo>
                    <a:pt x="1943" y="2617"/>
                    <a:pt x="1962" y="2673"/>
                    <a:pt x="1980" y="2710"/>
                  </a:cubicBezTo>
                  <a:lnTo>
                    <a:pt x="1737" y="2991"/>
                  </a:lnTo>
                  <a:lnTo>
                    <a:pt x="1699" y="2953"/>
                  </a:lnTo>
                  <a:cubicBezTo>
                    <a:pt x="1662" y="2916"/>
                    <a:pt x="1625" y="2916"/>
                    <a:pt x="1587" y="2916"/>
                  </a:cubicBezTo>
                  <a:cubicBezTo>
                    <a:pt x="1550" y="2916"/>
                    <a:pt x="1512" y="2935"/>
                    <a:pt x="1494" y="2953"/>
                  </a:cubicBezTo>
                  <a:cubicBezTo>
                    <a:pt x="1437" y="3010"/>
                    <a:pt x="1437" y="3103"/>
                    <a:pt x="1494" y="3159"/>
                  </a:cubicBezTo>
                  <a:lnTo>
                    <a:pt x="1512" y="3197"/>
                  </a:lnTo>
                  <a:lnTo>
                    <a:pt x="1381" y="3347"/>
                  </a:lnTo>
                  <a:lnTo>
                    <a:pt x="745" y="3440"/>
                  </a:lnTo>
                  <a:cubicBezTo>
                    <a:pt x="670" y="3459"/>
                    <a:pt x="614" y="3534"/>
                    <a:pt x="633" y="3609"/>
                  </a:cubicBezTo>
                  <a:cubicBezTo>
                    <a:pt x="633" y="3646"/>
                    <a:pt x="651" y="3683"/>
                    <a:pt x="689" y="3702"/>
                  </a:cubicBezTo>
                  <a:cubicBezTo>
                    <a:pt x="726" y="3721"/>
                    <a:pt x="764" y="3740"/>
                    <a:pt x="801" y="3740"/>
                  </a:cubicBezTo>
                  <a:lnTo>
                    <a:pt x="1044" y="3683"/>
                  </a:lnTo>
                  <a:lnTo>
                    <a:pt x="764" y="4002"/>
                  </a:lnTo>
                  <a:cubicBezTo>
                    <a:pt x="708" y="4058"/>
                    <a:pt x="708" y="4133"/>
                    <a:pt x="764" y="4207"/>
                  </a:cubicBezTo>
                  <a:cubicBezTo>
                    <a:pt x="792" y="4226"/>
                    <a:pt x="829" y="4236"/>
                    <a:pt x="867" y="4236"/>
                  </a:cubicBezTo>
                  <a:cubicBezTo>
                    <a:pt x="904" y="4236"/>
                    <a:pt x="941" y="4226"/>
                    <a:pt x="970" y="4207"/>
                  </a:cubicBezTo>
                  <a:lnTo>
                    <a:pt x="1250" y="3889"/>
                  </a:lnTo>
                  <a:lnTo>
                    <a:pt x="1232" y="4151"/>
                  </a:lnTo>
                  <a:cubicBezTo>
                    <a:pt x="1232" y="4189"/>
                    <a:pt x="1232" y="4226"/>
                    <a:pt x="1269" y="4264"/>
                  </a:cubicBezTo>
                  <a:cubicBezTo>
                    <a:pt x="1288" y="4282"/>
                    <a:pt x="1325" y="4301"/>
                    <a:pt x="1363" y="4320"/>
                  </a:cubicBezTo>
                  <a:cubicBezTo>
                    <a:pt x="1437" y="4320"/>
                    <a:pt x="1512" y="4264"/>
                    <a:pt x="1531" y="4189"/>
                  </a:cubicBezTo>
                  <a:lnTo>
                    <a:pt x="1587" y="3552"/>
                  </a:lnTo>
                  <a:lnTo>
                    <a:pt x="1737" y="3403"/>
                  </a:lnTo>
                  <a:lnTo>
                    <a:pt x="1774" y="3440"/>
                  </a:lnTo>
                  <a:cubicBezTo>
                    <a:pt x="1802" y="3468"/>
                    <a:pt x="1840" y="3482"/>
                    <a:pt x="1877" y="3482"/>
                  </a:cubicBezTo>
                  <a:cubicBezTo>
                    <a:pt x="1915" y="3482"/>
                    <a:pt x="1952" y="3468"/>
                    <a:pt x="1980" y="3440"/>
                  </a:cubicBezTo>
                  <a:cubicBezTo>
                    <a:pt x="2036" y="3384"/>
                    <a:pt x="2036" y="3290"/>
                    <a:pt x="1980" y="3234"/>
                  </a:cubicBezTo>
                  <a:lnTo>
                    <a:pt x="1943" y="3197"/>
                  </a:lnTo>
                  <a:lnTo>
                    <a:pt x="2205" y="2916"/>
                  </a:lnTo>
                  <a:cubicBezTo>
                    <a:pt x="2242" y="2935"/>
                    <a:pt x="2280" y="2953"/>
                    <a:pt x="2317" y="2953"/>
                  </a:cubicBezTo>
                  <a:lnTo>
                    <a:pt x="2317" y="3347"/>
                  </a:lnTo>
                  <a:lnTo>
                    <a:pt x="2261" y="3347"/>
                  </a:lnTo>
                  <a:cubicBezTo>
                    <a:pt x="2093" y="3365"/>
                    <a:pt x="2093" y="3609"/>
                    <a:pt x="2261" y="3646"/>
                  </a:cubicBezTo>
                  <a:lnTo>
                    <a:pt x="2317" y="3646"/>
                  </a:lnTo>
                  <a:lnTo>
                    <a:pt x="2317" y="3833"/>
                  </a:lnTo>
                  <a:lnTo>
                    <a:pt x="1924" y="4339"/>
                  </a:lnTo>
                  <a:cubicBezTo>
                    <a:pt x="1887" y="4376"/>
                    <a:pt x="1887" y="4413"/>
                    <a:pt x="1887" y="4451"/>
                  </a:cubicBezTo>
                  <a:cubicBezTo>
                    <a:pt x="1905" y="4526"/>
                    <a:pt x="1980" y="4582"/>
                    <a:pt x="2055" y="4582"/>
                  </a:cubicBezTo>
                  <a:cubicBezTo>
                    <a:pt x="2093" y="4563"/>
                    <a:pt x="2130" y="4544"/>
                    <a:pt x="2149" y="4526"/>
                  </a:cubicBezTo>
                  <a:lnTo>
                    <a:pt x="2317" y="4320"/>
                  </a:lnTo>
                  <a:lnTo>
                    <a:pt x="2317" y="4732"/>
                  </a:lnTo>
                  <a:cubicBezTo>
                    <a:pt x="2317" y="4806"/>
                    <a:pt x="2373" y="4881"/>
                    <a:pt x="2448" y="4881"/>
                  </a:cubicBezTo>
                  <a:cubicBezTo>
                    <a:pt x="2542" y="4881"/>
                    <a:pt x="2598" y="4806"/>
                    <a:pt x="2598" y="4732"/>
                  </a:cubicBezTo>
                  <a:lnTo>
                    <a:pt x="2598" y="4320"/>
                  </a:lnTo>
                  <a:lnTo>
                    <a:pt x="2766" y="4526"/>
                  </a:lnTo>
                  <a:cubicBezTo>
                    <a:pt x="2788" y="4558"/>
                    <a:pt x="2829" y="4578"/>
                    <a:pt x="2874" y="4578"/>
                  </a:cubicBezTo>
                  <a:cubicBezTo>
                    <a:pt x="2906" y="4578"/>
                    <a:pt x="2941" y="4568"/>
                    <a:pt x="2972" y="4544"/>
                  </a:cubicBezTo>
                  <a:cubicBezTo>
                    <a:pt x="2991" y="4526"/>
                    <a:pt x="3010" y="4488"/>
                    <a:pt x="3028" y="4451"/>
                  </a:cubicBezTo>
                  <a:cubicBezTo>
                    <a:pt x="3028" y="4413"/>
                    <a:pt x="3010" y="4376"/>
                    <a:pt x="2991" y="4339"/>
                  </a:cubicBezTo>
                  <a:lnTo>
                    <a:pt x="2598" y="3833"/>
                  </a:lnTo>
                  <a:lnTo>
                    <a:pt x="2598" y="3627"/>
                  </a:lnTo>
                  <a:lnTo>
                    <a:pt x="2673" y="3627"/>
                  </a:lnTo>
                  <a:cubicBezTo>
                    <a:pt x="2677" y="3628"/>
                    <a:pt x="2681" y="3628"/>
                    <a:pt x="2685" y="3628"/>
                  </a:cubicBezTo>
                  <a:cubicBezTo>
                    <a:pt x="2818" y="3628"/>
                    <a:pt x="2818" y="3346"/>
                    <a:pt x="2685" y="3346"/>
                  </a:cubicBezTo>
                  <a:cubicBezTo>
                    <a:pt x="2681" y="3346"/>
                    <a:pt x="2677" y="3346"/>
                    <a:pt x="2673" y="3347"/>
                  </a:cubicBezTo>
                  <a:lnTo>
                    <a:pt x="2598" y="3347"/>
                  </a:lnTo>
                  <a:lnTo>
                    <a:pt x="2598" y="2953"/>
                  </a:lnTo>
                  <a:lnTo>
                    <a:pt x="2691" y="2916"/>
                  </a:lnTo>
                  <a:lnTo>
                    <a:pt x="2935" y="3216"/>
                  </a:lnTo>
                  <a:lnTo>
                    <a:pt x="2916" y="3253"/>
                  </a:lnTo>
                  <a:cubicBezTo>
                    <a:pt x="2841" y="3290"/>
                    <a:pt x="2841" y="3384"/>
                    <a:pt x="2897" y="3459"/>
                  </a:cubicBezTo>
                  <a:cubicBezTo>
                    <a:pt x="2925" y="3487"/>
                    <a:pt x="2958" y="3501"/>
                    <a:pt x="2993" y="3501"/>
                  </a:cubicBezTo>
                  <a:cubicBezTo>
                    <a:pt x="3028" y="3501"/>
                    <a:pt x="3066" y="3487"/>
                    <a:pt x="3103" y="3459"/>
                  </a:cubicBezTo>
                  <a:lnTo>
                    <a:pt x="3141" y="3440"/>
                  </a:lnTo>
                  <a:lnTo>
                    <a:pt x="3272" y="3590"/>
                  </a:lnTo>
                  <a:lnTo>
                    <a:pt x="3309" y="4226"/>
                  </a:lnTo>
                  <a:cubicBezTo>
                    <a:pt x="3309" y="4301"/>
                    <a:pt x="3365" y="4357"/>
                    <a:pt x="3459" y="4357"/>
                  </a:cubicBezTo>
                  <a:cubicBezTo>
                    <a:pt x="3534" y="4357"/>
                    <a:pt x="3590" y="4282"/>
                    <a:pt x="3590" y="4207"/>
                  </a:cubicBezTo>
                  <a:lnTo>
                    <a:pt x="3571" y="3945"/>
                  </a:lnTo>
                  <a:lnTo>
                    <a:pt x="3833" y="4282"/>
                  </a:lnTo>
                  <a:cubicBezTo>
                    <a:pt x="3861" y="4310"/>
                    <a:pt x="3899" y="4324"/>
                    <a:pt x="3936" y="4324"/>
                  </a:cubicBezTo>
                  <a:cubicBezTo>
                    <a:pt x="3974" y="4324"/>
                    <a:pt x="4011" y="4310"/>
                    <a:pt x="4039" y="4282"/>
                  </a:cubicBezTo>
                  <a:cubicBezTo>
                    <a:pt x="4076" y="4264"/>
                    <a:pt x="4095" y="4226"/>
                    <a:pt x="4095" y="4189"/>
                  </a:cubicBezTo>
                  <a:cubicBezTo>
                    <a:pt x="4095" y="4151"/>
                    <a:pt x="4076" y="4114"/>
                    <a:pt x="4058" y="4076"/>
                  </a:cubicBezTo>
                  <a:lnTo>
                    <a:pt x="3777" y="3777"/>
                  </a:lnTo>
                  <a:lnTo>
                    <a:pt x="4039" y="3814"/>
                  </a:lnTo>
                  <a:cubicBezTo>
                    <a:pt x="4049" y="3817"/>
                    <a:pt x="4059" y="3818"/>
                    <a:pt x="4068" y="3818"/>
                  </a:cubicBezTo>
                  <a:cubicBezTo>
                    <a:pt x="4133" y="3818"/>
                    <a:pt x="4191" y="3767"/>
                    <a:pt x="4207" y="3702"/>
                  </a:cubicBezTo>
                  <a:cubicBezTo>
                    <a:pt x="4207" y="3665"/>
                    <a:pt x="4207" y="3627"/>
                    <a:pt x="4189" y="3590"/>
                  </a:cubicBezTo>
                  <a:cubicBezTo>
                    <a:pt x="4170" y="3571"/>
                    <a:pt x="4133" y="3534"/>
                    <a:pt x="4095" y="3534"/>
                  </a:cubicBezTo>
                  <a:lnTo>
                    <a:pt x="3478" y="3403"/>
                  </a:lnTo>
                  <a:lnTo>
                    <a:pt x="3328" y="3253"/>
                  </a:lnTo>
                  <a:lnTo>
                    <a:pt x="3384" y="3216"/>
                  </a:lnTo>
                  <a:cubicBezTo>
                    <a:pt x="3403" y="3178"/>
                    <a:pt x="3421" y="3159"/>
                    <a:pt x="3421" y="3122"/>
                  </a:cubicBezTo>
                  <a:cubicBezTo>
                    <a:pt x="3440" y="3066"/>
                    <a:pt x="3421" y="3028"/>
                    <a:pt x="3403" y="3010"/>
                  </a:cubicBezTo>
                  <a:cubicBezTo>
                    <a:pt x="3373" y="2970"/>
                    <a:pt x="3332" y="2951"/>
                    <a:pt x="3292" y="2951"/>
                  </a:cubicBezTo>
                  <a:cubicBezTo>
                    <a:pt x="3257" y="2951"/>
                    <a:pt x="3223" y="2965"/>
                    <a:pt x="3197" y="2991"/>
                  </a:cubicBezTo>
                  <a:lnTo>
                    <a:pt x="3141" y="3028"/>
                  </a:lnTo>
                  <a:lnTo>
                    <a:pt x="2897" y="2748"/>
                  </a:lnTo>
                  <a:cubicBezTo>
                    <a:pt x="2935" y="2691"/>
                    <a:pt x="2953" y="2635"/>
                    <a:pt x="2972" y="2579"/>
                  </a:cubicBezTo>
                  <a:lnTo>
                    <a:pt x="3403" y="2579"/>
                  </a:lnTo>
                  <a:lnTo>
                    <a:pt x="3403" y="2635"/>
                  </a:lnTo>
                  <a:cubicBezTo>
                    <a:pt x="3393" y="2710"/>
                    <a:pt x="3473" y="2748"/>
                    <a:pt x="3552" y="2748"/>
                  </a:cubicBezTo>
                  <a:cubicBezTo>
                    <a:pt x="3632" y="2748"/>
                    <a:pt x="3712" y="2710"/>
                    <a:pt x="3702" y="2635"/>
                  </a:cubicBezTo>
                  <a:lnTo>
                    <a:pt x="3702" y="2579"/>
                  </a:lnTo>
                  <a:lnTo>
                    <a:pt x="3908" y="2579"/>
                  </a:lnTo>
                  <a:lnTo>
                    <a:pt x="4413" y="2972"/>
                  </a:lnTo>
                  <a:cubicBezTo>
                    <a:pt x="4437" y="2996"/>
                    <a:pt x="4467" y="3006"/>
                    <a:pt x="4498" y="3006"/>
                  </a:cubicBezTo>
                  <a:cubicBezTo>
                    <a:pt x="4541" y="3006"/>
                    <a:pt x="4587" y="2986"/>
                    <a:pt x="4619" y="2953"/>
                  </a:cubicBezTo>
                  <a:cubicBezTo>
                    <a:pt x="4638" y="2916"/>
                    <a:pt x="4638" y="2879"/>
                    <a:pt x="4638" y="2841"/>
                  </a:cubicBezTo>
                  <a:cubicBezTo>
                    <a:pt x="4638" y="2804"/>
                    <a:pt x="4619" y="2766"/>
                    <a:pt x="4582" y="2748"/>
                  </a:cubicBezTo>
                  <a:lnTo>
                    <a:pt x="4376" y="2579"/>
                  </a:lnTo>
                  <a:lnTo>
                    <a:pt x="4732" y="2579"/>
                  </a:lnTo>
                  <a:cubicBezTo>
                    <a:pt x="4919" y="2560"/>
                    <a:pt x="4919" y="2317"/>
                    <a:pt x="4732" y="2298"/>
                  </a:cubicBezTo>
                  <a:lnTo>
                    <a:pt x="4376" y="2298"/>
                  </a:lnTo>
                  <a:lnTo>
                    <a:pt x="4582" y="2130"/>
                  </a:lnTo>
                  <a:cubicBezTo>
                    <a:pt x="4638" y="2093"/>
                    <a:pt x="4657" y="1999"/>
                    <a:pt x="4619" y="1924"/>
                  </a:cubicBezTo>
                  <a:cubicBezTo>
                    <a:pt x="4582" y="1905"/>
                    <a:pt x="4544" y="1887"/>
                    <a:pt x="4507" y="1868"/>
                  </a:cubicBezTo>
                  <a:cubicBezTo>
                    <a:pt x="4470" y="1868"/>
                    <a:pt x="4432" y="1887"/>
                    <a:pt x="4413" y="1905"/>
                  </a:cubicBezTo>
                  <a:lnTo>
                    <a:pt x="3908" y="2298"/>
                  </a:lnTo>
                  <a:lnTo>
                    <a:pt x="3702" y="2298"/>
                  </a:lnTo>
                  <a:lnTo>
                    <a:pt x="3702" y="2242"/>
                  </a:lnTo>
                  <a:cubicBezTo>
                    <a:pt x="3683" y="2149"/>
                    <a:pt x="3613" y="2102"/>
                    <a:pt x="3545" y="2102"/>
                  </a:cubicBezTo>
                  <a:cubicBezTo>
                    <a:pt x="3478" y="2102"/>
                    <a:pt x="3412" y="2149"/>
                    <a:pt x="3403" y="2242"/>
                  </a:cubicBezTo>
                  <a:lnTo>
                    <a:pt x="3403" y="2280"/>
                  </a:lnTo>
                  <a:lnTo>
                    <a:pt x="2991" y="2280"/>
                  </a:lnTo>
                  <a:cubicBezTo>
                    <a:pt x="2972" y="2224"/>
                    <a:pt x="2953" y="2167"/>
                    <a:pt x="2935" y="2111"/>
                  </a:cubicBezTo>
                  <a:lnTo>
                    <a:pt x="3216" y="1831"/>
                  </a:lnTo>
                  <a:lnTo>
                    <a:pt x="3234" y="1849"/>
                  </a:lnTo>
                  <a:cubicBezTo>
                    <a:pt x="3262" y="1877"/>
                    <a:pt x="3300" y="1891"/>
                    <a:pt x="3337" y="1891"/>
                  </a:cubicBezTo>
                  <a:cubicBezTo>
                    <a:pt x="3375" y="1891"/>
                    <a:pt x="3412" y="1877"/>
                    <a:pt x="3440" y="1849"/>
                  </a:cubicBezTo>
                  <a:cubicBezTo>
                    <a:pt x="3496" y="1793"/>
                    <a:pt x="3496" y="1699"/>
                    <a:pt x="3440" y="1643"/>
                  </a:cubicBezTo>
                  <a:lnTo>
                    <a:pt x="3421" y="1625"/>
                  </a:lnTo>
                  <a:lnTo>
                    <a:pt x="3552" y="1475"/>
                  </a:lnTo>
                  <a:lnTo>
                    <a:pt x="4189" y="1363"/>
                  </a:lnTo>
                  <a:cubicBezTo>
                    <a:pt x="4264" y="1363"/>
                    <a:pt x="4320" y="1288"/>
                    <a:pt x="4301" y="1194"/>
                  </a:cubicBezTo>
                  <a:cubicBezTo>
                    <a:pt x="4301" y="1129"/>
                    <a:pt x="4245" y="1078"/>
                    <a:pt x="4168" y="1078"/>
                  </a:cubicBezTo>
                  <a:cubicBezTo>
                    <a:pt x="4157" y="1078"/>
                    <a:pt x="4145" y="1079"/>
                    <a:pt x="4133" y="1082"/>
                  </a:cubicBezTo>
                  <a:lnTo>
                    <a:pt x="3889" y="1119"/>
                  </a:lnTo>
                  <a:lnTo>
                    <a:pt x="4133" y="857"/>
                  </a:lnTo>
                  <a:cubicBezTo>
                    <a:pt x="4234" y="756"/>
                    <a:pt x="4133" y="609"/>
                    <a:pt x="4022" y="609"/>
                  </a:cubicBezTo>
                  <a:cubicBezTo>
                    <a:pt x="3990" y="609"/>
                    <a:pt x="3956" y="622"/>
                    <a:pt x="3927" y="651"/>
                  </a:cubicBezTo>
                  <a:lnTo>
                    <a:pt x="3683" y="913"/>
                  </a:lnTo>
                  <a:lnTo>
                    <a:pt x="3702" y="670"/>
                  </a:lnTo>
                  <a:cubicBezTo>
                    <a:pt x="3702" y="633"/>
                    <a:pt x="3702" y="595"/>
                    <a:pt x="3665" y="558"/>
                  </a:cubicBezTo>
                  <a:cubicBezTo>
                    <a:pt x="3646" y="520"/>
                    <a:pt x="3609" y="502"/>
                    <a:pt x="3571" y="502"/>
                  </a:cubicBezTo>
                  <a:cubicBezTo>
                    <a:pt x="3534" y="502"/>
                    <a:pt x="3496" y="502"/>
                    <a:pt x="3459" y="539"/>
                  </a:cubicBezTo>
                  <a:cubicBezTo>
                    <a:pt x="3440" y="558"/>
                    <a:pt x="3421" y="595"/>
                    <a:pt x="3403" y="633"/>
                  </a:cubicBezTo>
                  <a:lnTo>
                    <a:pt x="3347" y="1269"/>
                  </a:lnTo>
                  <a:lnTo>
                    <a:pt x="3197" y="1419"/>
                  </a:lnTo>
                  <a:lnTo>
                    <a:pt x="3159" y="1381"/>
                  </a:lnTo>
                  <a:cubicBezTo>
                    <a:pt x="3131" y="1357"/>
                    <a:pt x="3100" y="1347"/>
                    <a:pt x="3071" y="1347"/>
                  </a:cubicBezTo>
                  <a:cubicBezTo>
                    <a:pt x="2962" y="1347"/>
                    <a:pt x="2865" y="1484"/>
                    <a:pt x="2953" y="1587"/>
                  </a:cubicBezTo>
                  <a:lnTo>
                    <a:pt x="3010" y="1625"/>
                  </a:lnTo>
                  <a:lnTo>
                    <a:pt x="2729" y="1924"/>
                  </a:lnTo>
                  <a:cubicBezTo>
                    <a:pt x="2691" y="1887"/>
                    <a:pt x="2635" y="1868"/>
                    <a:pt x="2598" y="1868"/>
                  </a:cubicBezTo>
                  <a:lnTo>
                    <a:pt x="2598" y="1475"/>
                  </a:lnTo>
                  <a:lnTo>
                    <a:pt x="2635" y="1475"/>
                  </a:lnTo>
                  <a:cubicBezTo>
                    <a:pt x="2640" y="1475"/>
                    <a:pt x="2644" y="1476"/>
                    <a:pt x="2649" y="1476"/>
                  </a:cubicBezTo>
                  <a:cubicBezTo>
                    <a:pt x="2799" y="1476"/>
                    <a:pt x="2799" y="1175"/>
                    <a:pt x="2649" y="1175"/>
                  </a:cubicBezTo>
                  <a:cubicBezTo>
                    <a:pt x="2644" y="1175"/>
                    <a:pt x="2640" y="1175"/>
                    <a:pt x="2635" y="1175"/>
                  </a:cubicBezTo>
                  <a:lnTo>
                    <a:pt x="2598" y="1175"/>
                  </a:lnTo>
                  <a:lnTo>
                    <a:pt x="2598" y="970"/>
                  </a:lnTo>
                  <a:lnTo>
                    <a:pt x="2991" y="464"/>
                  </a:lnTo>
                  <a:cubicBezTo>
                    <a:pt x="3010" y="427"/>
                    <a:pt x="3028" y="389"/>
                    <a:pt x="3028" y="352"/>
                  </a:cubicBezTo>
                  <a:cubicBezTo>
                    <a:pt x="3010" y="314"/>
                    <a:pt x="2991" y="277"/>
                    <a:pt x="2972" y="258"/>
                  </a:cubicBezTo>
                  <a:cubicBezTo>
                    <a:pt x="2935" y="240"/>
                    <a:pt x="2897" y="221"/>
                    <a:pt x="2860" y="221"/>
                  </a:cubicBezTo>
                  <a:cubicBezTo>
                    <a:pt x="2822" y="240"/>
                    <a:pt x="2785" y="258"/>
                    <a:pt x="2766" y="277"/>
                  </a:cubicBezTo>
                  <a:lnTo>
                    <a:pt x="2598" y="483"/>
                  </a:lnTo>
                  <a:lnTo>
                    <a:pt x="2598" y="127"/>
                  </a:lnTo>
                  <a:cubicBezTo>
                    <a:pt x="2589" y="43"/>
                    <a:pt x="2523" y="1"/>
                    <a:pt x="2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703;p79">
              <a:extLst>
                <a:ext uri="{FF2B5EF4-FFF2-40B4-BE49-F238E27FC236}">
                  <a16:creationId xmlns:a16="http://schemas.microsoft.com/office/drawing/2014/main" id="{C4A0AED6-1654-4B36-ACBE-41F96E9E95B0}"/>
                </a:ext>
              </a:extLst>
            </p:cNvPr>
            <p:cNvSpPr/>
            <p:nvPr/>
          </p:nvSpPr>
          <p:spPr>
            <a:xfrm>
              <a:off x="7092675" y="4232900"/>
              <a:ext cx="291715" cy="286163"/>
            </a:xfrm>
            <a:custGeom>
              <a:avLst/>
              <a:gdLst/>
              <a:ahLst/>
              <a:cxnLst/>
              <a:rect l="l" t="t" r="r" b="b"/>
              <a:pathLst>
                <a:path w="7881" h="7731" extrusionOk="0">
                  <a:moveTo>
                    <a:pt x="3933" y="3351"/>
                  </a:moveTo>
                  <a:cubicBezTo>
                    <a:pt x="4180" y="3351"/>
                    <a:pt x="4418" y="3547"/>
                    <a:pt x="4418" y="3837"/>
                  </a:cubicBezTo>
                  <a:cubicBezTo>
                    <a:pt x="4418" y="4099"/>
                    <a:pt x="4212" y="4324"/>
                    <a:pt x="3950" y="4324"/>
                  </a:cubicBezTo>
                  <a:cubicBezTo>
                    <a:pt x="3500" y="4324"/>
                    <a:pt x="3295" y="3800"/>
                    <a:pt x="3594" y="3501"/>
                  </a:cubicBezTo>
                  <a:cubicBezTo>
                    <a:pt x="3692" y="3397"/>
                    <a:pt x="3813" y="3351"/>
                    <a:pt x="3933" y="3351"/>
                  </a:cubicBezTo>
                  <a:close/>
                  <a:moveTo>
                    <a:pt x="3943" y="1"/>
                  </a:moveTo>
                  <a:cubicBezTo>
                    <a:pt x="3856" y="1"/>
                    <a:pt x="3772" y="57"/>
                    <a:pt x="3762" y="169"/>
                  </a:cubicBezTo>
                  <a:lnTo>
                    <a:pt x="3762" y="880"/>
                  </a:lnTo>
                  <a:lnTo>
                    <a:pt x="3426" y="450"/>
                  </a:lnTo>
                  <a:cubicBezTo>
                    <a:pt x="3380" y="394"/>
                    <a:pt x="3325" y="371"/>
                    <a:pt x="3272" y="371"/>
                  </a:cubicBezTo>
                  <a:cubicBezTo>
                    <a:pt x="3129" y="371"/>
                    <a:pt x="3003" y="538"/>
                    <a:pt x="3126" y="674"/>
                  </a:cubicBezTo>
                  <a:lnTo>
                    <a:pt x="3762" y="1517"/>
                  </a:lnTo>
                  <a:lnTo>
                    <a:pt x="3762" y="1910"/>
                  </a:lnTo>
                  <a:lnTo>
                    <a:pt x="3613" y="1910"/>
                  </a:lnTo>
                  <a:cubicBezTo>
                    <a:pt x="3601" y="1908"/>
                    <a:pt x="3590" y="1907"/>
                    <a:pt x="3579" y="1907"/>
                  </a:cubicBezTo>
                  <a:cubicBezTo>
                    <a:pt x="3338" y="1907"/>
                    <a:pt x="3343" y="2285"/>
                    <a:pt x="3595" y="2285"/>
                  </a:cubicBezTo>
                  <a:cubicBezTo>
                    <a:pt x="3601" y="2285"/>
                    <a:pt x="3607" y="2284"/>
                    <a:pt x="3613" y="2284"/>
                  </a:cubicBezTo>
                  <a:lnTo>
                    <a:pt x="3762" y="2284"/>
                  </a:lnTo>
                  <a:lnTo>
                    <a:pt x="3762" y="2995"/>
                  </a:lnTo>
                  <a:cubicBezTo>
                    <a:pt x="3669" y="3014"/>
                    <a:pt x="3594" y="3051"/>
                    <a:pt x="3519" y="3089"/>
                  </a:cubicBezTo>
                  <a:lnTo>
                    <a:pt x="3051" y="2546"/>
                  </a:lnTo>
                  <a:lnTo>
                    <a:pt x="3145" y="2471"/>
                  </a:lnTo>
                  <a:cubicBezTo>
                    <a:pt x="3295" y="2336"/>
                    <a:pt x="3168" y="2129"/>
                    <a:pt x="3016" y="2129"/>
                  </a:cubicBezTo>
                  <a:cubicBezTo>
                    <a:pt x="2978" y="2129"/>
                    <a:pt x="2939" y="2142"/>
                    <a:pt x="2901" y="2172"/>
                  </a:cubicBezTo>
                  <a:lnTo>
                    <a:pt x="2808" y="2265"/>
                  </a:lnTo>
                  <a:lnTo>
                    <a:pt x="2546" y="1966"/>
                  </a:lnTo>
                  <a:lnTo>
                    <a:pt x="2490" y="918"/>
                  </a:lnTo>
                  <a:cubicBezTo>
                    <a:pt x="2490" y="832"/>
                    <a:pt x="2412" y="747"/>
                    <a:pt x="2313" y="747"/>
                  </a:cubicBezTo>
                  <a:cubicBezTo>
                    <a:pt x="2303" y="747"/>
                    <a:pt x="2294" y="748"/>
                    <a:pt x="2284" y="749"/>
                  </a:cubicBezTo>
                  <a:cubicBezTo>
                    <a:pt x="2190" y="749"/>
                    <a:pt x="2115" y="843"/>
                    <a:pt x="2115" y="936"/>
                  </a:cubicBezTo>
                  <a:lnTo>
                    <a:pt x="2153" y="1498"/>
                  </a:lnTo>
                  <a:lnTo>
                    <a:pt x="2153" y="1498"/>
                  </a:lnTo>
                  <a:lnTo>
                    <a:pt x="1685" y="955"/>
                  </a:lnTo>
                  <a:cubicBezTo>
                    <a:pt x="1644" y="919"/>
                    <a:pt x="1600" y="903"/>
                    <a:pt x="1557" y="903"/>
                  </a:cubicBezTo>
                  <a:cubicBezTo>
                    <a:pt x="1426" y="903"/>
                    <a:pt x="1315" y="1052"/>
                    <a:pt x="1385" y="1180"/>
                  </a:cubicBezTo>
                  <a:lnTo>
                    <a:pt x="1853" y="1722"/>
                  </a:lnTo>
                  <a:lnTo>
                    <a:pt x="1853" y="1722"/>
                  </a:lnTo>
                  <a:lnTo>
                    <a:pt x="1329" y="1610"/>
                  </a:lnTo>
                  <a:cubicBezTo>
                    <a:pt x="1323" y="1610"/>
                    <a:pt x="1316" y="1609"/>
                    <a:pt x="1310" y="1609"/>
                  </a:cubicBezTo>
                  <a:cubicBezTo>
                    <a:pt x="1083" y="1609"/>
                    <a:pt x="1035" y="1930"/>
                    <a:pt x="1236" y="1985"/>
                  </a:cubicBezTo>
                  <a:lnTo>
                    <a:pt x="2265" y="2190"/>
                  </a:lnTo>
                  <a:lnTo>
                    <a:pt x="2527" y="2490"/>
                  </a:lnTo>
                  <a:lnTo>
                    <a:pt x="2415" y="2583"/>
                  </a:lnTo>
                  <a:cubicBezTo>
                    <a:pt x="2284" y="2696"/>
                    <a:pt x="2359" y="2920"/>
                    <a:pt x="2527" y="2920"/>
                  </a:cubicBezTo>
                  <a:cubicBezTo>
                    <a:pt x="2583" y="2920"/>
                    <a:pt x="2621" y="2902"/>
                    <a:pt x="2658" y="2864"/>
                  </a:cubicBezTo>
                  <a:lnTo>
                    <a:pt x="2770" y="2771"/>
                  </a:lnTo>
                  <a:lnTo>
                    <a:pt x="3238" y="3332"/>
                  </a:lnTo>
                  <a:cubicBezTo>
                    <a:pt x="3182" y="3426"/>
                    <a:pt x="3126" y="3557"/>
                    <a:pt x="3107" y="3669"/>
                  </a:cubicBezTo>
                  <a:lnTo>
                    <a:pt x="2452" y="3669"/>
                  </a:lnTo>
                  <a:lnTo>
                    <a:pt x="2452" y="3557"/>
                  </a:lnTo>
                  <a:cubicBezTo>
                    <a:pt x="2452" y="3435"/>
                    <a:pt x="2359" y="3374"/>
                    <a:pt x="2265" y="3374"/>
                  </a:cubicBezTo>
                  <a:cubicBezTo>
                    <a:pt x="2172" y="3374"/>
                    <a:pt x="2078" y="3435"/>
                    <a:pt x="2078" y="3557"/>
                  </a:cubicBezTo>
                  <a:lnTo>
                    <a:pt x="2078" y="3669"/>
                  </a:lnTo>
                  <a:lnTo>
                    <a:pt x="1685" y="3669"/>
                  </a:lnTo>
                  <a:lnTo>
                    <a:pt x="843" y="3033"/>
                  </a:lnTo>
                  <a:cubicBezTo>
                    <a:pt x="807" y="3004"/>
                    <a:pt x="769" y="2992"/>
                    <a:pt x="733" y="2992"/>
                  </a:cubicBezTo>
                  <a:cubicBezTo>
                    <a:pt x="579" y="2992"/>
                    <a:pt x="452" y="3211"/>
                    <a:pt x="618" y="3332"/>
                  </a:cubicBezTo>
                  <a:lnTo>
                    <a:pt x="1049" y="3669"/>
                  </a:lnTo>
                  <a:lnTo>
                    <a:pt x="244" y="3669"/>
                  </a:lnTo>
                  <a:cubicBezTo>
                    <a:pt x="0" y="3669"/>
                    <a:pt x="0" y="4043"/>
                    <a:pt x="244" y="4043"/>
                  </a:cubicBezTo>
                  <a:lnTo>
                    <a:pt x="1049" y="4043"/>
                  </a:lnTo>
                  <a:lnTo>
                    <a:pt x="618" y="4380"/>
                  </a:lnTo>
                  <a:cubicBezTo>
                    <a:pt x="468" y="4493"/>
                    <a:pt x="562" y="4717"/>
                    <a:pt x="730" y="4717"/>
                  </a:cubicBezTo>
                  <a:cubicBezTo>
                    <a:pt x="768" y="4717"/>
                    <a:pt x="805" y="4717"/>
                    <a:pt x="843" y="4680"/>
                  </a:cubicBezTo>
                  <a:lnTo>
                    <a:pt x="1666" y="4043"/>
                  </a:lnTo>
                  <a:lnTo>
                    <a:pt x="2059" y="4043"/>
                  </a:lnTo>
                  <a:lnTo>
                    <a:pt x="2059" y="4193"/>
                  </a:lnTo>
                  <a:cubicBezTo>
                    <a:pt x="2059" y="4315"/>
                    <a:pt x="2153" y="4376"/>
                    <a:pt x="2246" y="4376"/>
                  </a:cubicBezTo>
                  <a:cubicBezTo>
                    <a:pt x="2340" y="4376"/>
                    <a:pt x="2434" y="4315"/>
                    <a:pt x="2434" y="4193"/>
                  </a:cubicBezTo>
                  <a:lnTo>
                    <a:pt x="2434" y="4043"/>
                  </a:lnTo>
                  <a:lnTo>
                    <a:pt x="3126" y="4043"/>
                  </a:lnTo>
                  <a:cubicBezTo>
                    <a:pt x="3145" y="4156"/>
                    <a:pt x="3182" y="4249"/>
                    <a:pt x="3257" y="4324"/>
                  </a:cubicBezTo>
                  <a:lnTo>
                    <a:pt x="2789" y="4829"/>
                  </a:lnTo>
                  <a:lnTo>
                    <a:pt x="2696" y="4736"/>
                  </a:lnTo>
                  <a:cubicBezTo>
                    <a:pt x="2658" y="4708"/>
                    <a:pt x="2611" y="4694"/>
                    <a:pt x="2565" y="4694"/>
                  </a:cubicBezTo>
                  <a:cubicBezTo>
                    <a:pt x="2518" y="4694"/>
                    <a:pt x="2471" y="4708"/>
                    <a:pt x="2434" y="4736"/>
                  </a:cubicBezTo>
                  <a:cubicBezTo>
                    <a:pt x="2359" y="4811"/>
                    <a:pt x="2359" y="4942"/>
                    <a:pt x="2434" y="5017"/>
                  </a:cubicBezTo>
                  <a:lnTo>
                    <a:pt x="2527" y="5091"/>
                  </a:lnTo>
                  <a:lnTo>
                    <a:pt x="2246" y="5372"/>
                  </a:lnTo>
                  <a:lnTo>
                    <a:pt x="1217" y="5541"/>
                  </a:lnTo>
                  <a:cubicBezTo>
                    <a:pt x="985" y="5576"/>
                    <a:pt x="1025" y="5918"/>
                    <a:pt x="1240" y="5918"/>
                  </a:cubicBezTo>
                  <a:cubicBezTo>
                    <a:pt x="1250" y="5918"/>
                    <a:pt x="1262" y="5917"/>
                    <a:pt x="1273" y="5915"/>
                  </a:cubicBezTo>
                  <a:lnTo>
                    <a:pt x="1816" y="5821"/>
                  </a:lnTo>
                  <a:lnTo>
                    <a:pt x="1273" y="6402"/>
                  </a:lnTo>
                  <a:cubicBezTo>
                    <a:pt x="1161" y="6533"/>
                    <a:pt x="1236" y="6720"/>
                    <a:pt x="1404" y="6720"/>
                  </a:cubicBezTo>
                  <a:cubicBezTo>
                    <a:pt x="1460" y="6720"/>
                    <a:pt x="1498" y="6701"/>
                    <a:pt x="1535" y="6664"/>
                  </a:cubicBezTo>
                  <a:lnTo>
                    <a:pt x="2097" y="6083"/>
                  </a:lnTo>
                  <a:lnTo>
                    <a:pt x="2041" y="6626"/>
                  </a:lnTo>
                  <a:cubicBezTo>
                    <a:pt x="2022" y="6739"/>
                    <a:pt x="2097" y="6832"/>
                    <a:pt x="2209" y="6832"/>
                  </a:cubicBezTo>
                  <a:lnTo>
                    <a:pt x="2228" y="6832"/>
                  </a:lnTo>
                  <a:cubicBezTo>
                    <a:pt x="2321" y="6832"/>
                    <a:pt x="2396" y="6757"/>
                    <a:pt x="2415" y="6664"/>
                  </a:cubicBezTo>
                  <a:lnTo>
                    <a:pt x="2527" y="5634"/>
                  </a:lnTo>
                  <a:lnTo>
                    <a:pt x="2789" y="5353"/>
                  </a:lnTo>
                  <a:lnTo>
                    <a:pt x="2901" y="5447"/>
                  </a:lnTo>
                  <a:cubicBezTo>
                    <a:pt x="2939" y="5485"/>
                    <a:pt x="2986" y="5503"/>
                    <a:pt x="3032" y="5503"/>
                  </a:cubicBezTo>
                  <a:cubicBezTo>
                    <a:pt x="3079" y="5503"/>
                    <a:pt x="3126" y="5485"/>
                    <a:pt x="3164" y="5447"/>
                  </a:cubicBezTo>
                  <a:cubicBezTo>
                    <a:pt x="3238" y="5372"/>
                    <a:pt x="3238" y="5260"/>
                    <a:pt x="3164" y="5185"/>
                  </a:cubicBezTo>
                  <a:lnTo>
                    <a:pt x="3051" y="5073"/>
                  </a:lnTo>
                  <a:lnTo>
                    <a:pt x="3538" y="4567"/>
                  </a:lnTo>
                  <a:cubicBezTo>
                    <a:pt x="3613" y="4605"/>
                    <a:pt x="3688" y="4642"/>
                    <a:pt x="3781" y="4661"/>
                  </a:cubicBezTo>
                  <a:lnTo>
                    <a:pt x="3781" y="5353"/>
                  </a:lnTo>
                  <a:lnTo>
                    <a:pt x="3650" y="5353"/>
                  </a:lnTo>
                  <a:cubicBezTo>
                    <a:pt x="3426" y="5391"/>
                    <a:pt x="3426" y="5709"/>
                    <a:pt x="3650" y="5728"/>
                  </a:cubicBezTo>
                  <a:lnTo>
                    <a:pt x="3781" y="5728"/>
                  </a:lnTo>
                  <a:lnTo>
                    <a:pt x="3781" y="6121"/>
                  </a:lnTo>
                  <a:lnTo>
                    <a:pt x="3145" y="6963"/>
                  </a:lnTo>
                  <a:cubicBezTo>
                    <a:pt x="3022" y="7100"/>
                    <a:pt x="3148" y="7266"/>
                    <a:pt x="3291" y="7266"/>
                  </a:cubicBezTo>
                  <a:cubicBezTo>
                    <a:pt x="3344" y="7266"/>
                    <a:pt x="3399" y="7243"/>
                    <a:pt x="3444" y="7188"/>
                  </a:cubicBezTo>
                  <a:lnTo>
                    <a:pt x="3781" y="6757"/>
                  </a:lnTo>
                  <a:lnTo>
                    <a:pt x="3781" y="7562"/>
                  </a:lnTo>
                  <a:cubicBezTo>
                    <a:pt x="3791" y="7674"/>
                    <a:pt x="3875" y="7730"/>
                    <a:pt x="3961" y="7730"/>
                  </a:cubicBezTo>
                  <a:cubicBezTo>
                    <a:pt x="4048" y="7730"/>
                    <a:pt x="4137" y="7674"/>
                    <a:pt x="4155" y="7562"/>
                  </a:cubicBezTo>
                  <a:lnTo>
                    <a:pt x="4155" y="6757"/>
                  </a:lnTo>
                  <a:lnTo>
                    <a:pt x="4492" y="7188"/>
                  </a:lnTo>
                  <a:cubicBezTo>
                    <a:pt x="4530" y="7244"/>
                    <a:pt x="4586" y="7263"/>
                    <a:pt x="4642" y="7263"/>
                  </a:cubicBezTo>
                  <a:cubicBezTo>
                    <a:pt x="4680" y="7263"/>
                    <a:pt x="4717" y="7244"/>
                    <a:pt x="4754" y="7225"/>
                  </a:cubicBezTo>
                  <a:cubicBezTo>
                    <a:pt x="4829" y="7169"/>
                    <a:pt x="4848" y="7038"/>
                    <a:pt x="4792" y="6963"/>
                  </a:cubicBezTo>
                  <a:lnTo>
                    <a:pt x="4155" y="6121"/>
                  </a:lnTo>
                  <a:lnTo>
                    <a:pt x="4155" y="5765"/>
                  </a:lnTo>
                  <a:lnTo>
                    <a:pt x="4286" y="5765"/>
                  </a:lnTo>
                  <a:cubicBezTo>
                    <a:pt x="4292" y="5766"/>
                    <a:pt x="4298" y="5766"/>
                    <a:pt x="4304" y="5766"/>
                  </a:cubicBezTo>
                  <a:cubicBezTo>
                    <a:pt x="4556" y="5766"/>
                    <a:pt x="4561" y="5389"/>
                    <a:pt x="4320" y="5389"/>
                  </a:cubicBezTo>
                  <a:cubicBezTo>
                    <a:pt x="4309" y="5389"/>
                    <a:pt x="4298" y="5389"/>
                    <a:pt x="4286" y="5391"/>
                  </a:cubicBezTo>
                  <a:lnTo>
                    <a:pt x="4155" y="5391"/>
                  </a:lnTo>
                  <a:lnTo>
                    <a:pt x="4155" y="4680"/>
                  </a:lnTo>
                  <a:cubicBezTo>
                    <a:pt x="4212" y="4661"/>
                    <a:pt x="4286" y="4642"/>
                    <a:pt x="4343" y="4605"/>
                  </a:cubicBezTo>
                  <a:lnTo>
                    <a:pt x="4811" y="5148"/>
                  </a:lnTo>
                  <a:lnTo>
                    <a:pt x="4717" y="5222"/>
                  </a:lnTo>
                  <a:cubicBezTo>
                    <a:pt x="4586" y="5335"/>
                    <a:pt x="4680" y="5559"/>
                    <a:pt x="4848" y="5559"/>
                  </a:cubicBezTo>
                  <a:cubicBezTo>
                    <a:pt x="4885" y="5559"/>
                    <a:pt x="4942" y="5541"/>
                    <a:pt x="4979" y="5503"/>
                  </a:cubicBezTo>
                  <a:lnTo>
                    <a:pt x="5054" y="5428"/>
                  </a:lnTo>
                  <a:lnTo>
                    <a:pt x="5316" y="5728"/>
                  </a:lnTo>
                  <a:lnTo>
                    <a:pt x="5372" y="6757"/>
                  </a:lnTo>
                  <a:cubicBezTo>
                    <a:pt x="5391" y="6870"/>
                    <a:pt x="5466" y="6944"/>
                    <a:pt x="5559" y="6944"/>
                  </a:cubicBezTo>
                  <a:lnTo>
                    <a:pt x="5578" y="6944"/>
                  </a:lnTo>
                  <a:cubicBezTo>
                    <a:pt x="5672" y="6944"/>
                    <a:pt x="5765" y="6851"/>
                    <a:pt x="5746" y="6739"/>
                  </a:cubicBezTo>
                  <a:lnTo>
                    <a:pt x="5709" y="6196"/>
                  </a:lnTo>
                  <a:lnTo>
                    <a:pt x="6252" y="6795"/>
                  </a:lnTo>
                  <a:cubicBezTo>
                    <a:pt x="6281" y="6844"/>
                    <a:pt x="6332" y="6867"/>
                    <a:pt x="6384" y="6867"/>
                  </a:cubicBezTo>
                  <a:cubicBezTo>
                    <a:pt x="6431" y="6867"/>
                    <a:pt x="6478" y="6849"/>
                    <a:pt x="6514" y="6813"/>
                  </a:cubicBezTo>
                  <a:cubicBezTo>
                    <a:pt x="6589" y="6757"/>
                    <a:pt x="6607" y="6626"/>
                    <a:pt x="6532" y="6551"/>
                  </a:cubicBezTo>
                  <a:lnTo>
                    <a:pt x="6008" y="5952"/>
                  </a:lnTo>
                  <a:lnTo>
                    <a:pt x="6551" y="6065"/>
                  </a:lnTo>
                  <a:cubicBezTo>
                    <a:pt x="6572" y="6071"/>
                    <a:pt x="6592" y="6073"/>
                    <a:pt x="6611" y="6073"/>
                  </a:cubicBezTo>
                  <a:cubicBezTo>
                    <a:pt x="6826" y="6073"/>
                    <a:pt x="6884" y="5708"/>
                    <a:pt x="6626" y="5690"/>
                  </a:cubicBezTo>
                  <a:lnTo>
                    <a:pt x="5597" y="5485"/>
                  </a:lnTo>
                  <a:lnTo>
                    <a:pt x="5335" y="5185"/>
                  </a:lnTo>
                  <a:lnTo>
                    <a:pt x="5447" y="5091"/>
                  </a:lnTo>
                  <a:cubicBezTo>
                    <a:pt x="5580" y="4958"/>
                    <a:pt x="5467" y="4766"/>
                    <a:pt x="5322" y="4766"/>
                  </a:cubicBezTo>
                  <a:cubicBezTo>
                    <a:pt x="5283" y="4766"/>
                    <a:pt x="5243" y="4780"/>
                    <a:pt x="5204" y="4811"/>
                  </a:cubicBezTo>
                  <a:lnTo>
                    <a:pt x="5091" y="4904"/>
                  </a:lnTo>
                  <a:lnTo>
                    <a:pt x="4623" y="4380"/>
                  </a:lnTo>
                  <a:cubicBezTo>
                    <a:pt x="4680" y="4287"/>
                    <a:pt x="4736" y="4193"/>
                    <a:pt x="4773" y="4081"/>
                  </a:cubicBezTo>
                  <a:lnTo>
                    <a:pt x="5541" y="4081"/>
                  </a:lnTo>
                  <a:lnTo>
                    <a:pt x="5541" y="4193"/>
                  </a:lnTo>
                  <a:cubicBezTo>
                    <a:pt x="5550" y="4305"/>
                    <a:pt x="5639" y="4362"/>
                    <a:pt x="5728" y="4362"/>
                  </a:cubicBezTo>
                  <a:cubicBezTo>
                    <a:pt x="5817" y="4362"/>
                    <a:pt x="5905" y="4305"/>
                    <a:pt x="5915" y="4193"/>
                  </a:cubicBezTo>
                  <a:lnTo>
                    <a:pt x="5915" y="4081"/>
                  </a:lnTo>
                  <a:lnTo>
                    <a:pt x="6308" y="4081"/>
                  </a:lnTo>
                  <a:lnTo>
                    <a:pt x="7131" y="4717"/>
                  </a:lnTo>
                  <a:cubicBezTo>
                    <a:pt x="7169" y="4736"/>
                    <a:pt x="7206" y="4755"/>
                    <a:pt x="7244" y="4755"/>
                  </a:cubicBezTo>
                  <a:cubicBezTo>
                    <a:pt x="7431" y="4755"/>
                    <a:pt x="7506" y="4530"/>
                    <a:pt x="7356" y="4418"/>
                  </a:cubicBezTo>
                  <a:lnTo>
                    <a:pt x="6926" y="4081"/>
                  </a:lnTo>
                  <a:lnTo>
                    <a:pt x="7637" y="4081"/>
                  </a:lnTo>
                  <a:cubicBezTo>
                    <a:pt x="7880" y="4081"/>
                    <a:pt x="7880" y="3706"/>
                    <a:pt x="7637" y="3706"/>
                  </a:cubicBezTo>
                  <a:lnTo>
                    <a:pt x="7637" y="3688"/>
                  </a:lnTo>
                  <a:lnTo>
                    <a:pt x="6926" y="3688"/>
                  </a:lnTo>
                  <a:lnTo>
                    <a:pt x="7356" y="3351"/>
                  </a:lnTo>
                  <a:cubicBezTo>
                    <a:pt x="7523" y="3230"/>
                    <a:pt x="7395" y="3011"/>
                    <a:pt x="7241" y="3011"/>
                  </a:cubicBezTo>
                  <a:cubicBezTo>
                    <a:pt x="7205" y="3011"/>
                    <a:pt x="7167" y="3023"/>
                    <a:pt x="7131" y="3051"/>
                  </a:cubicBezTo>
                  <a:lnTo>
                    <a:pt x="6289" y="3688"/>
                  </a:lnTo>
                  <a:lnTo>
                    <a:pt x="5915" y="3688"/>
                  </a:lnTo>
                  <a:lnTo>
                    <a:pt x="5915" y="3538"/>
                  </a:lnTo>
                  <a:cubicBezTo>
                    <a:pt x="5896" y="3426"/>
                    <a:pt x="5807" y="3370"/>
                    <a:pt x="5718" y="3370"/>
                  </a:cubicBezTo>
                  <a:cubicBezTo>
                    <a:pt x="5629" y="3370"/>
                    <a:pt x="5541" y="3426"/>
                    <a:pt x="5522" y="3538"/>
                  </a:cubicBezTo>
                  <a:lnTo>
                    <a:pt x="5522" y="3688"/>
                  </a:lnTo>
                  <a:lnTo>
                    <a:pt x="4773" y="3688"/>
                  </a:lnTo>
                  <a:cubicBezTo>
                    <a:pt x="4754" y="3575"/>
                    <a:pt x="4717" y="3482"/>
                    <a:pt x="4661" y="3388"/>
                  </a:cubicBezTo>
                  <a:lnTo>
                    <a:pt x="5166" y="2845"/>
                  </a:lnTo>
                  <a:lnTo>
                    <a:pt x="5260" y="2920"/>
                  </a:lnTo>
                  <a:cubicBezTo>
                    <a:pt x="5297" y="2958"/>
                    <a:pt x="5335" y="2977"/>
                    <a:pt x="5391" y="2977"/>
                  </a:cubicBezTo>
                  <a:cubicBezTo>
                    <a:pt x="5559" y="2977"/>
                    <a:pt x="5634" y="2771"/>
                    <a:pt x="5522" y="2658"/>
                  </a:cubicBezTo>
                  <a:lnTo>
                    <a:pt x="5428" y="2583"/>
                  </a:lnTo>
                  <a:lnTo>
                    <a:pt x="5690" y="2284"/>
                  </a:lnTo>
                  <a:lnTo>
                    <a:pt x="6720" y="2134"/>
                  </a:lnTo>
                  <a:cubicBezTo>
                    <a:pt x="6978" y="2117"/>
                    <a:pt x="6951" y="1751"/>
                    <a:pt x="6726" y="1751"/>
                  </a:cubicBezTo>
                  <a:cubicBezTo>
                    <a:pt x="6707" y="1751"/>
                    <a:pt x="6686" y="1754"/>
                    <a:pt x="6663" y="1760"/>
                  </a:cubicBezTo>
                  <a:lnTo>
                    <a:pt x="6121" y="1835"/>
                  </a:lnTo>
                  <a:lnTo>
                    <a:pt x="6607" y="1311"/>
                  </a:lnTo>
                  <a:cubicBezTo>
                    <a:pt x="6749" y="1183"/>
                    <a:pt x="6623" y="1003"/>
                    <a:pt x="6480" y="1003"/>
                  </a:cubicBezTo>
                  <a:cubicBezTo>
                    <a:pt x="6434" y="1003"/>
                    <a:pt x="6386" y="1022"/>
                    <a:pt x="6345" y="1067"/>
                  </a:cubicBezTo>
                  <a:lnTo>
                    <a:pt x="5840" y="1591"/>
                  </a:lnTo>
                  <a:lnTo>
                    <a:pt x="5915" y="1030"/>
                  </a:lnTo>
                  <a:cubicBezTo>
                    <a:pt x="5915" y="936"/>
                    <a:pt x="5840" y="843"/>
                    <a:pt x="5746" y="824"/>
                  </a:cubicBezTo>
                  <a:cubicBezTo>
                    <a:pt x="5737" y="822"/>
                    <a:pt x="5727" y="822"/>
                    <a:pt x="5718" y="822"/>
                  </a:cubicBezTo>
                  <a:cubicBezTo>
                    <a:pt x="5618" y="822"/>
                    <a:pt x="5541" y="907"/>
                    <a:pt x="5541" y="993"/>
                  </a:cubicBezTo>
                  <a:lnTo>
                    <a:pt x="5428" y="2041"/>
                  </a:lnTo>
                  <a:lnTo>
                    <a:pt x="5166" y="2321"/>
                  </a:lnTo>
                  <a:lnTo>
                    <a:pt x="5054" y="2228"/>
                  </a:lnTo>
                  <a:cubicBezTo>
                    <a:pt x="5011" y="2190"/>
                    <a:pt x="4966" y="2174"/>
                    <a:pt x="4923" y="2174"/>
                  </a:cubicBezTo>
                  <a:cubicBezTo>
                    <a:pt x="4777" y="2174"/>
                    <a:pt x="4662" y="2360"/>
                    <a:pt x="4792" y="2490"/>
                  </a:cubicBezTo>
                  <a:lnTo>
                    <a:pt x="4904" y="2602"/>
                  </a:lnTo>
                  <a:lnTo>
                    <a:pt x="4399" y="3126"/>
                  </a:lnTo>
                  <a:cubicBezTo>
                    <a:pt x="4324" y="3070"/>
                    <a:pt x="4230" y="3033"/>
                    <a:pt x="4137" y="3014"/>
                  </a:cubicBezTo>
                  <a:lnTo>
                    <a:pt x="4137" y="2284"/>
                  </a:lnTo>
                  <a:lnTo>
                    <a:pt x="4249" y="2284"/>
                  </a:lnTo>
                  <a:cubicBezTo>
                    <a:pt x="4255" y="2284"/>
                    <a:pt x="4261" y="2285"/>
                    <a:pt x="4267" y="2285"/>
                  </a:cubicBezTo>
                  <a:cubicBezTo>
                    <a:pt x="4524" y="2285"/>
                    <a:pt x="4524" y="1890"/>
                    <a:pt x="4267" y="1890"/>
                  </a:cubicBezTo>
                  <a:cubicBezTo>
                    <a:pt x="4261" y="1890"/>
                    <a:pt x="4255" y="1891"/>
                    <a:pt x="4249" y="1891"/>
                  </a:cubicBezTo>
                  <a:lnTo>
                    <a:pt x="4137" y="1891"/>
                  </a:lnTo>
                  <a:lnTo>
                    <a:pt x="4137" y="1517"/>
                  </a:lnTo>
                  <a:lnTo>
                    <a:pt x="4773" y="674"/>
                  </a:lnTo>
                  <a:cubicBezTo>
                    <a:pt x="4882" y="538"/>
                    <a:pt x="4752" y="371"/>
                    <a:pt x="4616" y="371"/>
                  </a:cubicBezTo>
                  <a:cubicBezTo>
                    <a:pt x="4566" y="371"/>
                    <a:pt x="4514" y="394"/>
                    <a:pt x="4474" y="450"/>
                  </a:cubicBezTo>
                  <a:lnTo>
                    <a:pt x="4137" y="880"/>
                  </a:lnTo>
                  <a:lnTo>
                    <a:pt x="4137" y="169"/>
                  </a:lnTo>
                  <a:cubicBezTo>
                    <a:pt x="4118" y="57"/>
                    <a:pt x="4029" y="1"/>
                    <a:pt x="39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04;p79">
              <a:extLst>
                <a:ext uri="{FF2B5EF4-FFF2-40B4-BE49-F238E27FC236}">
                  <a16:creationId xmlns:a16="http://schemas.microsoft.com/office/drawing/2014/main" id="{BB3E1389-A0C3-4B18-B332-EC8019345D9E}"/>
                </a:ext>
              </a:extLst>
            </p:cNvPr>
            <p:cNvSpPr/>
            <p:nvPr/>
          </p:nvSpPr>
          <p:spPr>
            <a:xfrm>
              <a:off x="6363874" y="4216422"/>
              <a:ext cx="324128" cy="319140"/>
            </a:xfrm>
            <a:custGeom>
              <a:avLst/>
              <a:gdLst/>
              <a:ahLst/>
              <a:cxnLst/>
              <a:rect l="l" t="t" r="r" b="b"/>
              <a:pathLst>
                <a:path w="7894" h="7773" extrusionOk="0">
                  <a:moveTo>
                    <a:pt x="3962" y="3365"/>
                  </a:moveTo>
                  <a:cubicBezTo>
                    <a:pt x="4210" y="3365"/>
                    <a:pt x="4450" y="3557"/>
                    <a:pt x="4450" y="3861"/>
                  </a:cubicBezTo>
                  <a:cubicBezTo>
                    <a:pt x="4450" y="4123"/>
                    <a:pt x="4225" y="4329"/>
                    <a:pt x="3963" y="4329"/>
                  </a:cubicBezTo>
                  <a:cubicBezTo>
                    <a:pt x="3533" y="4329"/>
                    <a:pt x="3308" y="3805"/>
                    <a:pt x="3626" y="3506"/>
                  </a:cubicBezTo>
                  <a:cubicBezTo>
                    <a:pt x="3723" y="3409"/>
                    <a:pt x="3843" y="3365"/>
                    <a:pt x="3962" y="3365"/>
                  </a:cubicBezTo>
                  <a:close/>
                  <a:moveTo>
                    <a:pt x="5582" y="6968"/>
                  </a:moveTo>
                  <a:cubicBezTo>
                    <a:pt x="5579" y="6968"/>
                    <a:pt x="5576" y="6968"/>
                    <a:pt x="5573" y="6968"/>
                  </a:cubicBezTo>
                  <a:lnTo>
                    <a:pt x="5591" y="6968"/>
                  </a:lnTo>
                  <a:cubicBezTo>
                    <a:pt x="5588" y="6968"/>
                    <a:pt x="5585" y="6968"/>
                    <a:pt x="5582" y="6968"/>
                  </a:cubicBezTo>
                  <a:close/>
                  <a:moveTo>
                    <a:pt x="3963" y="1"/>
                  </a:moveTo>
                  <a:cubicBezTo>
                    <a:pt x="3860" y="1"/>
                    <a:pt x="3757" y="71"/>
                    <a:pt x="3776" y="212"/>
                  </a:cubicBezTo>
                  <a:lnTo>
                    <a:pt x="3776" y="923"/>
                  </a:lnTo>
                  <a:lnTo>
                    <a:pt x="3439" y="492"/>
                  </a:lnTo>
                  <a:cubicBezTo>
                    <a:pt x="3397" y="435"/>
                    <a:pt x="3343" y="411"/>
                    <a:pt x="3291" y="411"/>
                  </a:cubicBezTo>
                  <a:cubicBezTo>
                    <a:pt x="3157" y="411"/>
                    <a:pt x="3032" y="569"/>
                    <a:pt x="3140" y="717"/>
                  </a:cubicBezTo>
                  <a:lnTo>
                    <a:pt x="3776" y="1540"/>
                  </a:lnTo>
                  <a:lnTo>
                    <a:pt x="3776" y="1933"/>
                  </a:lnTo>
                  <a:lnTo>
                    <a:pt x="3626" y="1933"/>
                  </a:lnTo>
                  <a:cubicBezTo>
                    <a:pt x="3615" y="1932"/>
                    <a:pt x="3604" y="1931"/>
                    <a:pt x="3594" y="1931"/>
                  </a:cubicBezTo>
                  <a:cubicBezTo>
                    <a:pt x="3356" y="1931"/>
                    <a:pt x="3356" y="2310"/>
                    <a:pt x="3594" y="2310"/>
                  </a:cubicBezTo>
                  <a:cubicBezTo>
                    <a:pt x="3604" y="2310"/>
                    <a:pt x="3615" y="2309"/>
                    <a:pt x="3626" y="2308"/>
                  </a:cubicBezTo>
                  <a:lnTo>
                    <a:pt x="3776" y="2308"/>
                  </a:lnTo>
                  <a:lnTo>
                    <a:pt x="3776" y="3038"/>
                  </a:lnTo>
                  <a:cubicBezTo>
                    <a:pt x="3701" y="3056"/>
                    <a:pt x="3607" y="3075"/>
                    <a:pt x="3551" y="3131"/>
                  </a:cubicBezTo>
                  <a:lnTo>
                    <a:pt x="3083" y="2570"/>
                  </a:lnTo>
                  <a:lnTo>
                    <a:pt x="3158" y="2495"/>
                  </a:lnTo>
                  <a:cubicBezTo>
                    <a:pt x="3306" y="2376"/>
                    <a:pt x="3185" y="2164"/>
                    <a:pt x="3035" y="2164"/>
                  </a:cubicBezTo>
                  <a:cubicBezTo>
                    <a:pt x="2996" y="2164"/>
                    <a:pt x="2954" y="2179"/>
                    <a:pt x="2915" y="2214"/>
                  </a:cubicBezTo>
                  <a:lnTo>
                    <a:pt x="2821" y="2289"/>
                  </a:lnTo>
                  <a:lnTo>
                    <a:pt x="2578" y="2008"/>
                  </a:lnTo>
                  <a:lnTo>
                    <a:pt x="2503" y="960"/>
                  </a:lnTo>
                  <a:cubicBezTo>
                    <a:pt x="2503" y="848"/>
                    <a:pt x="2410" y="773"/>
                    <a:pt x="2316" y="773"/>
                  </a:cubicBezTo>
                  <a:cubicBezTo>
                    <a:pt x="2204" y="792"/>
                    <a:pt x="2129" y="867"/>
                    <a:pt x="2129" y="979"/>
                  </a:cubicBezTo>
                  <a:lnTo>
                    <a:pt x="2166" y="1540"/>
                  </a:lnTo>
                  <a:lnTo>
                    <a:pt x="1698" y="979"/>
                  </a:lnTo>
                  <a:cubicBezTo>
                    <a:pt x="1659" y="939"/>
                    <a:pt x="1614" y="922"/>
                    <a:pt x="1570" y="922"/>
                  </a:cubicBezTo>
                  <a:cubicBezTo>
                    <a:pt x="1429" y="922"/>
                    <a:pt x="1303" y="1098"/>
                    <a:pt x="1418" y="1241"/>
                  </a:cubicBezTo>
                  <a:lnTo>
                    <a:pt x="1886" y="1784"/>
                  </a:lnTo>
                  <a:lnTo>
                    <a:pt x="1886" y="1784"/>
                  </a:lnTo>
                  <a:lnTo>
                    <a:pt x="1343" y="1671"/>
                  </a:lnTo>
                  <a:cubicBezTo>
                    <a:pt x="1331" y="1669"/>
                    <a:pt x="1320" y="1669"/>
                    <a:pt x="1309" y="1669"/>
                  </a:cubicBezTo>
                  <a:cubicBezTo>
                    <a:pt x="1111" y="1669"/>
                    <a:pt x="1055" y="1974"/>
                    <a:pt x="1268" y="2027"/>
                  </a:cubicBezTo>
                  <a:lnTo>
                    <a:pt x="2279" y="2252"/>
                  </a:lnTo>
                  <a:lnTo>
                    <a:pt x="2541" y="2532"/>
                  </a:lnTo>
                  <a:lnTo>
                    <a:pt x="2428" y="2626"/>
                  </a:lnTo>
                  <a:cubicBezTo>
                    <a:pt x="2353" y="2701"/>
                    <a:pt x="2353" y="2813"/>
                    <a:pt x="2410" y="2907"/>
                  </a:cubicBezTo>
                  <a:cubicBezTo>
                    <a:pt x="2447" y="2944"/>
                    <a:pt x="2503" y="2963"/>
                    <a:pt x="2559" y="2963"/>
                  </a:cubicBezTo>
                  <a:cubicBezTo>
                    <a:pt x="2597" y="2963"/>
                    <a:pt x="2653" y="2944"/>
                    <a:pt x="2672" y="2925"/>
                  </a:cubicBezTo>
                  <a:lnTo>
                    <a:pt x="2784" y="2832"/>
                  </a:lnTo>
                  <a:lnTo>
                    <a:pt x="3252" y="3375"/>
                  </a:lnTo>
                  <a:cubicBezTo>
                    <a:pt x="3177" y="3487"/>
                    <a:pt x="3140" y="3599"/>
                    <a:pt x="3121" y="3711"/>
                  </a:cubicBezTo>
                  <a:lnTo>
                    <a:pt x="2466" y="3711"/>
                  </a:lnTo>
                  <a:lnTo>
                    <a:pt x="2466" y="3599"/>
                  </a:lnTo>
                  <a:cubicBezTo>
                    <a:pt x="2447" y="3487"/>
                    <a:pt x="2358" y="3431"/>
                    <a:pt x="2269" y="3431"/>
                  </a:cubicBezTo>
                  <a:cubicBezTo>
                    <a:pt x="2180" y="3431"/>
                    <a:pt x="2091" y="3487"/>
                    <a:pt x="2073" y="3599"/>
                  </a:cubicBezTo>
                  <a:lnTo>
                    <a:pt x="2073" y="3711"/>
                  </a:lnTo>
                  <a:lnTo>
                    <a:pt x="1698" y="3711"/>
                  </a:lnTo>
                  <a:lnTo>
                    <a:pt x="856" y="3094"/>
                  </a:lnTo>
                  <a:cubicBezTo>
                    <a:pt x="823" y="3061"/>
                    <a:pt x="783" y="3046"/>
                    <a:pt x="742" y="3046"/>
                  </a:cubicBezTo>
                  <a:cubicBezTo>
                    <a:pt x="690" y="3046"/>
                    <a:pt x="636" y="3071"/>
                    <a:pt x="594" y="3113"/>
                  </a:cubicBezTo>
                  <a:cubicBezTo>
                    <a:pt x="538" y="3206"/>
                    <a:pt x="557" y="3318"/>
                    <a:pt x="632" y="3375"/>
                  </a:cubicBezTo>
                  <a:lnTo>
                    <a:pt x="1081" y="3711"/>
                  </a:lnTo>
                  <a:lnTo>
                    <a:pt x="257" y="3711"/>
                  </a:lnTo>
                  <a:cubicBezTo>
                    <a:pt x="252" y="3711"/>
                    <a:pt x="246" y="3711"/>
                    <a:pt x="241" y="3711"/>
                  </a:cubicBezTo>
                  <a:cubicBezTo>
                    <a:pt x="1" y="3711"/>
                    <a:pt x="1" y="4105"/>
                    <a:pt x="241" y="4105"/>
                  </a:cubicBezTo>
                  <a:cubicBezTo>
                    <a:pt x="246" y="4105"/>
                    <a:pt x="252" y="4105"/>
                    <a:pt x="257" y="4105"/>
                  </a:cubicBezTo>
                  <a:lnTo>
                    <a:pt x="1081" y="4105"/>
                  </a:lnTo>
                  <a:lnTo>
                    <a:pt x="632" y="4441"/>
                  </a:lnTo>
                  <a:cubicBezTo>
                    <a:pt x="557" y="4498"/>
                    <a:pt x="538" y="4610"/>
                    <a:pt x="594" y="4703"/>
                  </a:cubicBezTo>
                  <a:cubicBezTo>
                    <a:pt x="639" y="4749"/>
                    <a:pt x="698" y="4774"/>
                    <a:pt x="755" y="4774"/>
                  </a:cubicBezTo>
                  <a:cubicBezTo>
                    <a:pt x="791" y="4774"/>
                    <a:pt x="827" y="4763"/>
                    <a:pt x="856" y="4741"/>
                  </a:cubicBezTo>
                  <a:lnTo>
                    <a:pt x="1698" y="4105"/>
                  </a:lnTo>
                  <a:lnTo>
                    <a:pt x="2073" y="4105"/>
                  </a:lnTo>
                  <a:lnTo>
                    <a:pt x="2073" y="4236"/>
                  </a:lnTo>
                  <a:cubicBezTo>
                    <a:pt x="2091" y="4348"/>
                    <a:pt x="2180" y="4404"/>
                    <a:pt x="2269" y="4404"/>
                  </a:cubicBezTo>
                  <a:cubicBezTo>
                    <a:pt x="2358" y="4404"/>
                    <a:pt x="2447" y="4348"/>
                    <a:pt x="2466" y="4236"/>
                  </a:cubicBezTo>
                  <a:lnTo>
                    <a:pt x="2466" y="4105"/>
                  </a:lnTo>
                  <a:lnTo>
                    <a:pt x="3140" y="4105"/>
                  </a:lnTo>
                  <a:cubicBezTo>
                    <a:pt x="3158" y="4198"/>
                    <a:pt x="3214" y="4292"/>
                    <a:pt x="3271" y="4367"/>
                  </a:cubicBezTo>
                  <a:lnTo>
                    <a:pt x="2803" y="4872"/>
                  </a:lnTo>
                  <a:lnTo>
                    <a:pt x="2709" y="4797"/>
                  </a:lnTo>
                  <a:cubicBezTo>
                    <a:pt x="2671" y="4759"/>
                    <a:pt x="2628" y="4743"/>
                    <a:pt x="2586" y="4743"/>
                  </a:cubicBezTo>
                  <a:cubicBezTo>
                    <a:pt x="2444" y="4743"/>
                    <a:pt x="2317" y="4929"/>
                    <a:pt x="2447" y="5059"/>
                  </a:cubicBezTo>
                  <a:lnTo>
                    <a:pt x="2541" y="5153"/>
                  </a:lnTo>
                  <a:lnTo>
                    <a:pt x="2279" y="5433"/>
                  </a:lnTo>
                  <a:lnTo>
                    <a:pt x="1249" y="5602"/>
                  </a:lnTo>
                  <a:cubicBezTo>
                    <a:pt x="1018" y="5637"/>
                    <a:pt x="1057" y="5960"/>
                    <a:pt x="1270" y="5960"/>
                  </a:cubicBezTo>
                  <a:cubicBezTo>
                    <a:pt x="1282" y="5960"/>
                    <a:pt x="1293" y="5959"/>
                    <a:pt x="1305" y="5957"/>
                  </a:cubicBezTo>
                  <a:lnTo>
                    <a:pt x="1848" y="5883"/>
                  </a:lnTo>
                  <a:lnTo>
                    <a:pt x="1848" y="5883"/>
                  </a:lnTo>
                  <a:lnTo>
                    <a:pt x="1287" y="6463"/>
                  </a:lnTo>
                  <a:cubicBezTo>
                    <a:pt x="1174" y="6575"/>
                    <a:pt x="1268" y="6781"/>
                    <a:pt x="1436" y="6781"/>
                  </a:cubicBezTo>
                  <a:cubicBezTo>
                    <a:pt x="1474" y="6781"/>
                    <a:pt x="1530" y="6762"/>
                    <a:pt x="1567" y="6725"/>
                  </a:cubicBezTo>
                  <a:lnTo>
                    <a:pt x="2129" y="6145"/>
                  </a:lnTo>
                  <a:lnTo>
                    <a:pt x="2073" y="6687"/>
                  </a:lnTo>
                  <a:cubicBezTo>
                    <a:pt x="2054" y="6781"/>
                    <a:pt x="2129" y="6875"/>
                    <a:pt x="2222" y="6893"/>
                  </a:cubicBezTo>
                  <a:lnTo>
                    <a:pt x="2260" y="6893"/>
                  </a:lnTo>
                  <a:cubicBezTo>
                    <a:pt x="2353" y="6893"/>
                    <a:pt x="2428" y="6818"/>
                    <a:pt x="2447" y="6725"/>
                  </a:cubicBezTo>
                  <a:lnTo>
                    <a:pt x="2541" y="5695"/>
                  </a:lnTo>
                  <a:lnTo>
                    <a:pt x="2821" y="5396"/>
                  </a:lnTo>
                  <a:lnTo>
                    <a:pt x="2915" y="5508"/>
                  </a:lnTo>
                  <a:cubicBezTo>
                    <a:pt x="2952" y="5527"/>
                    <a:pt x="3009" y="5546"/>
                    <a:pt x="3046" y="5564"/>
                  </a:cubicBezTo>
                  <a:cubicBezTo>
                    <a:pt x="3102" y="5546"/>
                    <a:pt x="3158" y="5527"/>
                    <a:pt x="3196" y="5490"/>
                  </a:cubicBezTo>
                  <a:cubicBezTo>
                    <a:pt x="3252" y="5415"/>
                    <a:pt x="3252" y="5302"/>
                    <a:pt x="3196" y="5228"/>
                  </a:cubicBezTo>
                  <a:lnTo>
                    <a:pt x="3083" y="5134"/>
                  </a:lnTo>
                  <a:lnTo>
                    <a:pt x="3570" y="4629"/>
                  </a:lnTo>
                  <a:cubicBezTo>
                    <a:pt x="3645" y="4666"/>
                    <a:pt x="3720" y="4685"/>
                    <a:pt x="3795" y="4703"/>
                  </a:cubicBezTo>
                  <a:lnTo>
                    <a:pt x="3795" y="5415"/>
                  </a:lnTo>
                  <a:lnTo>
                    <a:pt x="3682" y="5415"/>
                  </a:lnTo>
                  <a:cubicBezTo>
                    <a:pt x="3458" y="5433"/>
                    <a:pt x="3458" y="5770"/>
                    <a:pt x="3682" y="5789"/>
                  </a:cubicBezTo>
                  <a:lnTo>
                    <a:pt x="3795" y="5789"/>
                  </a:lnTo>
                  <a:lnTo>
                    <a:pt x="3795" y="6182"/>
                  </a:lnTo>
                  <a:lnTo>
                    <a:pt x="3158" y="7006"/>
                  </a:lnTo>
                  <a:cubicBezTo>
                    <a:pt x="3102" y="7080"/>
                    <a:pt x="3121" y="7211"/>
                    <a:pt x="3196" y="7268"/>
                  </a:cubicBezTo>
                  <a:cubicBezTo>
                    <a:pt x="3237" y="7292"/>
                    <a:pt x="3281" y="7306"/>
                    <a:pt x="3323" y="7306"/>
                  </a:cubicBezTo>
                  <a:cubicBezTo>
                    <a:pt x="3377" y="7306"/>
                    <a:pt x="3426" y="7283"/>
                    <a:pt x="3458" y="7230"/>
                  </a:cubicBezTo>
                  <a:lnTo>
                    <a:pt x="3795" y="6800"/>
                  </a:lnTo>
                  <a:lnTo>
                    <a:pt x="3795" y="7605"/>
                  </a:lnTo>
                  <a:cubicBezTo>
                    <a:pt x="3813" y="7717"/>
                    <a:pt x="3902" y="7773"/>
                    <a:pt x="3989" y="7773"/>
                  </a:cubicBezTo>
                  <a:cubicBezTo>
                    <a:pt x="4075" y="7773"/>
                    <a:pt x="4160" y="7717"/>
                    <a:pt x="4169" y="7605"/>
                  </a:cubicBezTo>
                  <a:lnTo>
                    <a:pt x="4169" y="6800"/>
                  </a:lnTo>
                  <a:lnTo>
                    <a:pt x="4506" y="7230"/>
                  </a:lnTo>
                  <a:cubicBezTo>
                    <a:pt x="4543" y="7286"/>
                    <a:pt x="4599" y="7305"/>
                    <a:pt x="4656" y="7305"/>
                  </a:cubicBezTo>
                  <a:cubicBezTo>
                    <a:pt x="4712" y="7305"/>
                    <a:pt x="4749" y="7286"/>
                    <a:pt x="4787" y="7268"/>
                  </a:cubicBezTo>
                  <a:cubicBezTo>
                    <a:pt x="4861" y="7211"/>
                    <a:pt x="4880" y="7080"/>
                    <a:pt x="4805" y="7006"/>
                  </a:cubicBezTo>
                  <a:lnTo>
                    <a:pt x="4169" y="6182"/>
                  </a:lnTo>
                  <a:lnTo>
                    <a:pt x="4169" y="5789"/>
                  </a:lnTo>
                  <a:lnTo>
                    <a:pt x="4319" y="5789"/>
                  </a:lnTo>
                  <a:cubicBezTo>
                    <a:pt x="4543" y="5770"/>
                    <a:pt x="4543" y="5433"/>
                    <a:pt x="4319" y="5415"/>
                  </a:cubicBezTo>
                  <a:lnTo>
                    <a:pt x="4169" y="5415"/>
                  </a:lnTo>
                  <a:lnTo>
                    <a:pt x="4169" y="4703"/>
                  </a:lnTo>
                  <a:cubicBezTo>
                    <a:pt x="4244" y="4685"/>
                    <a:pt x="4300" y="4666"/>
                    <a:pt x="4375" y="4629"/>
                  </a:cubicBezTo>
                  <a:lnTo>
                    <a:pt x="4843" y="5171"/>
                  </a:lnTo>
                  <a:lnTo>
                    <a:pt x="4749" y="5246"/>
                  </a:lnTo>
                  <a:cubicBezTo>
                    <a:pt x="4674" y="5321"/>
                    <a:pt x="4656" y="5433"/>
                    <a:pt x="4730" y="5508"/>
                  </a:cubicBezTo>
                  <a:cubicBezTo>
                    <a:pt x="4768" y="5546"/>
                    <a:pt x="4824" y="5583"/>
                    <a:pt x="4880" y="5583"/>
                  </a:cubicBezTo>
                  <a:cubicBezTo>
                    <a:pt x="4918" y="5583"/>
                    <a:pt x="4955" y="5564"/>
                    <a:pt x="4992" y="5527"/>
                  </a:cubicBezTo>
                  <a:lnTo>
                    <a:pt x="5086" y="5452"/>
                  </a:lnTo>
                  <a:lnTo>
                    <a:pt x="5348" y="5752"/>
                  </a:lnTo>
                  <a:lnTo>
                    <a:pt x="5404" y="6800"/>
                  </a:lnTo>
                  <a:cubicBezTo>
                    <a:pt x="5404" y="6890"/>
                    <a:pt x="5492" y="6963"/>
                    <a:pt x="5582" y="6968"/>
                  </a:cubicBezTo>
                  <a:lnTo>
                    <a:pt x="5582" y="6968"/>
                  </a:lnTo>
                  <a:cubicBezTo>
                    <a:pt x="5689" y="6963"/>
                    <a:pt x="5759" y="6871"/>
                    <a:pt x="5741" y="6762"/>
                  </a:cubicBezTo>
                  <a:lnTo>
                    <a:pt x="5722" y="6220"/>
                  </a:lnTo>
                  <a:lnTo>
                    <a:pt x="6246" y="6818"/>
                  </a:lnTo>
                  <a:cubicBezTo>
                    <a:pt x="6284" y="6875"/>
                    <a:pt x="6340" y="6893"/>
                    <a:pt x="6396" y="6893"/>
                  </a:cubicBezTo>
                  <a:cubicBezTo>
                    <a:pt x="6434" y="6893"/>
                    <a:pt x="6471" y="6875"/>
                    <a:pt x="6509" y="6837"/>
                  </a:cubicBezTo>
                  <a:cubicBezTo>
                    <a:pt x="6583" y="6781"/>
                    <a:pt x="6602" y="6669"/>
                    <a:pt x="6527" y="6575"/>
                  </a:cubicBezTo>
                  <a:lnTo>
                    <a:pt x="6003" y="5976"/>
                  </a:lnTo>
                  <a:lnTo>
                    <a:pt x="6546" y="6088"/>
                  </a:lnTo>
                  <a:cubicBezTo>
                    <a:pt x="6558" y="6090"/>
                    <a:pt x="6570" y="6091"/>
                    <a:pt x="6581" y="6091"/>
                  </a:cubicBezTo>
                  <a:cubicBezTo>
                    <a:pt x="6796" y="6091"/>
                    <a:pt x="6852" y="5768"/>
                    <a:pt x="6621" y="5714"/>
                  </a:cubicBezTo>
                  <a:lnTo>
                    <a:pt x="5591" y="5508"/>
                  </a:lnTo>
                  <a:lnTo>
                    <a:pt x="5348" y="5190"/>
                  </a:lnTo>
                  <a:lnTo>
                    <a:pt x="5442" y="5097"/>
                  </a:lnTo>
                  <a:cubicBezTo>
                    <a:pt x="5575" y="4963"/>
                    <a:pt x="5462" y="4771"/>
                    <a:pt x="5316" y="4771"/>
                  </a:cubicBezTo>
                  <a:cubicBezTo>
                    <a:pt x="5278" y="4771"/>
                    <a:pt x="5237" y="4785"/>
                    <a:pt x="5198" y="4816"/>
                  </a:cubicBezTo>
                  <a:lnTo>
                    <a:pt x="5086" y="4909"/>
                  </a:lnTo>
                  <a:lnTo>
                    <a:pt x="4637" y="4385"/>
                  </a:lnTo>
                  <a:cubicBezTo>
                    <a:pt x="4712" y="4292"/>
                    <a:pt x="4768" y="4198"/>
                    <a:pt x="4787" y="4086"/>
                  </a:cubicBezTo>
                  <a:lnTo>
                    <a:pt x="5573" y="4086"/>
                  </a:lnTo>
                  <a:lnTo>
                    <a:pt x="5573" y="4198"/>
                  </a:lnTo>
                  <a:cubicBezTo>
                    <a:pt x="5554" y="4339"/>
                    <a:pt x="5657" y="4409"/>
                    <a:pt x="5760" y="4409"/>
                  </a:cubicBezTo>
                  <a:cubicBezTo>
                    <a:pt x="5863" y="4409"/>
                    <a:pt x="5966" y="4339"/>
                    <a:pt x="5947" y="4198"/>
                  </a:cubicBezTo>
                  <a:lnTo>
                    <a:pt x="5947" y="4086"/>
                  </a:lnTo>
                  <a:lnTo>
                    <a:pt x="6340" y="4086"/>
                  </a:lnTo>
                  <a:lnTo>
                    <a:pt x="7164" y="4722"/>
                  </a:lnTo>
                  <a:cubicBezTo>
                    <a:pt x="7200" y="4744"/>
                    <a:pt x="7240" y="4755"/>
                    <a:pt x="7278" y="4755"/>
                  </a:cubicBezTo>
                  <a:cubicBezTo>
                    <a:pt x="7337" y="4755"/>
                    <a:pt x="7392" y="4730"/>
                    <a:pt x="7426" y="4685"/>
                  </a:cubicBezTo>
                  <a:cubicBezTo>
                    <a:pt x="7500" y="4591"/>
                    <a:pt x="7482" y="4479"/>
                    <a:pt x="7388" y="4423"/>
                  </a:cubicBezTo>
                  <a:lnTo>
                    <a:pt x="6958" y="4086"/>
                  </a:lnTo>
                  <a:lnTo>
                    <a:pt x="7669" y="4086"/>
                  </a:lnTo>
                  <a:cubicBezTo>
                    <a:pt x="7894" y="4048"/>
                    <a:pt x="7894" y="3730"/>
                    <a:pt x="7669" y="3711"/>
                  </a:cubicBezTo>
                  <a:lnTo>
                    <a:pt x="6939" y="3711"/>
                  </a:lnTo>
                  <a:lnTo>
                    <a:pt x="7388" y="3375"/>
                  </a:lnTo>
                  <a:cubicBezTo>
                    <a:pt x="7463" y="3300"/>
                    <a:pt x="7482" y="3187"/>
                    <a:pt x="7426" y="3113"/>
                  </a:cubicBezTo>
                  <a:cubicBezTo>
                    <a:pt x="7382" y="3058"/>
                    <a:pt x="7326" y="3029"/>
                    <a:pt x="7271" y="3029"/>
                  </a:cubicBezTo>
                  <a:cubicBezTo>
                    <a:pt x="7233" y="3029"/>
                    <a:pt x="7195" y="3044"/>
                    <a:pt x="7164" y="3075"/>
                  </a:cubicBezTo>
                  <a:lnTo>
                    <a:pt x="6321" y="3711"/>
                  </a:lnTo>
                  <a:lnTo>
                    <a:pt x="5947" y="3711"/>
                  </a:lnTo>
                  <a:lnTo>
                    <a:pt x="5947" y="3562"/>
                  </a:lnTo>
                  <a:cubicBezTo>
                    <a:pt x="5956" y="3421"/>
                    <a:pt x="5853" y="3351"/>
                    <a:pt x="5750" y="3351"/>
                  </a:cubicBezTo>
                  <a:cubicBezTo>
                    <a:pt x="5648" y="3351"/>
                    <a:pt x="5545" y="3421"/>
                    <a:pt x="5554" y="3562"/>
                  </a:cubicBezTo>
                  <a:lnTo>
                    <a:pt x="5554" y="3711"/>
                  </a:lnTo>
                  <a:lnTo>
                    <a:pt x="4805" y="3711"/>
                  </a:lnTo>
                  <a:cubicBezTo>
                    <a:pt x="4787" y="3599"/>
                    <a:pt x="4749" y="3487"/>
                    <a:pt x="4693" y="3393"/>
                  </a:cubicBezTo>
                  <a:lnTo>
                    <a:pt x="5198" y="2869"/>
                  </a:lnTo>
                  <a:lnTo>
                    <a:pt x="5292" y="2944"/>
                  </a:lnTo>
                  <a:cubicBezTo>
                    <a:pt x="5311" y="2982"/>
                    <a:pt x="5367" y="3000"/>
                    <a:pt x="5423" y="3000"/>
                  </a:cubicBezTo>
                  <a:cubicBezTo>
                    <a:pt x="5460" y="3000"/>
                    <a:pt x="5517" y="2982"/>
                    <a:pt x="5554" y="2944"/>
                  </a:cubicBezTo>
                  <a:cubicBezTo>
                    <a:pt x="5629" y="2869"/>
                    <a:pt x="5629" y="2738"/>
                    <a:pt x="5554" y="2663"/>
                  </a:cubicBezTo>
                  <a:lnTo>
                    <a:pt x="5460" y="2589"/>
                  </a:lnTo>
                  <a:lnTo>
                    <a:pt x="5741" y="2308"/>
                  </a:lnTo>
                  <a:lnTo>
                    <a:pt x="6771" y="2139"/>
                  </a:lnTo>
                  <a:cubicBezTo>
                    <a:pt x="6864" y="2121"/>
                    <a:pt x="6939" y="2027"/>
                    <a:pt x="6920" y="1933"/>
                  </a:cubicBezTo>
                  <a:cubicBezTo>
                    <a:pt x="6903" y="1833"/>
                    <a:pt x="6826" y="1762"/>
                    <a:pt x="6730" y="1762"/>
                  </a:cubicBezTo>
                  <a:cubicBezTo>
                    <a:pt x="6719" y="1762"/>
                    <a:pt x="6707" y="1763"/>
                    <a:pt x="6696" y="1765"/>
                  </a:cubicBezTo>
                  <a:lnTo>
                    <a:pt x="6153" y="1859"/>
                  </a:lnTo>
                  <a:lnTo>
                    <a:pt x="6153" y="1859"/>
                  </a:lnTo>
                  <a:lnTo>
                    <a:pt x="6658" y="1335"/>
                  </a:lnTo>
                  <a:cubicBezTo>
                    <a:pt x="6787" y="1192"/>
                    <a:pt x="6654" y="1016"/>
                    <a:pt x="6508" y="1016"/>
                  </a:cubicBezTo>
                  <a:cubicBezTo>
                    <a:pt x="6463" y="1016"/>
                    <a:pt x="6417" y="1033"/>
                    <a:pt x="6377" y="1072"/>
                  </a:cubicBezTo>
                  <a:lnTo>
                    <a:pt x="5891" y="1597"/>
                  </a:lnTo>
                  <a:lnTo>
                    <a:pt x="5947" y="1054"/>
                  </a:lnTo>
                  <a:cubicBezTo>
                    <a:pt x="5947" y="941"/>
                    <a:pt x="5872" y="848"/>
                    <a:pt x="5779" y="848"/>
                  </a:cubicBezTo>
                  <a:cubicBezTo>
                    <a:pt x="5767" y="846"/>
                    <a:pt x="5756" y="845"/>
                    <a:pt x="5744" y="845"/>
                  </a:cubicBezTo>
                  <a:cubicBezTo>
                    <a:pt x="5648" y="845"/>
                    <a:pt x="5573" y="916"/>
                    <a:pt x="5573" y="1016"/>
                  </a:cubicBezTo>
                  <a:lnTo>
                    <a:pt x="5460" y="2046"/>
                  </a:lnTo>
                  <a:lnTo>
                    <a:pt x="5180" y="2326"/>
                  </a:lnTo>
                  <a:lnTo>
                    <a:pt x="5086" y="2233"/>
                  </a:lnTo>
                  <a:cubicBezTo>
                    <a:pt x="5044" y="2195"/>
                    <a:pt x="4997" y="2179"/>
                    <a:pt x="4953" y="2179"/>
                  </a:cubicBezTo>
                  <a:cubicBezTo>
                    <a:pt x="4803" y="2179"/>
                    <a:pt x="4679" y="2365"/>
                    <a:pt x="4824" y="2495"/>
                  </a:cubicBezTo>
                  <a:lnTo>
                    <a:pt x="4918" y="2607"/>
                  </a:lnTo>
                  <a:lnTo>
                    <a:pt x="4431" y="3131"/>
                  </a:lnTo>
                  <a:cubicBezTo>
                    <a:pt x="4337" y="3075"/>
                    <a:pt x="4244" y="3038"/>
                    <a:pt x="4150" y="3019"/>
                  </a:cubicBezTo>
                  <a:lnTo>
                    <a:pt x="4150" y="2289"/>
                  </a:lnTo>
                  <a:lnTo>
                    <a:pt x="4263" y="2289"/>
                  </a:lnTo>
                  <a:cubicBezTo>
                    <a:pt x="4274" y="2291"/>
                    <a:pt x="4285" y="2291"/>
                    <a:pt x="4295" y="2291"/>
                  </a:cubicBezTo>
                  <a:cubicBezTo>
                    <a:pt x="4532" y="2291"/>
                    <a:pt x="4532" y="1912"/>
                    <a:pt x="4295" y="1912"/>
                  </a:cubicBezTo>
                  <a:cubicBezTo>
                    <a:pt x="4285" y="1912"/>
                    <a:pt x="4274" y="1913"/>
                    <a:pt x="4263" y="1915"/>
                  </a:cubicBezTo>
                  <a:lnTo>
                    <a:pt x="4150" y="1915"/>
                  </a:lnTo>
                  <a:lnTo>
                    <a:pt x="4150" y="1522"/>
                  </a:lnTo>
                  <a:lnTo>
                    <a:pt x="4787" y="698"/>
                  </a:lnTo>
                  <a:cubicBezTo>
                    <a:pt x="4894" y="550"/>
                    <a:pt x="4769" y="392"/>
                    <a:pt x="4635" y="392"/>
                  </a:cubicBezTo>
                  <a:cubicBezTo>
                    <a:pt x="4583" y="392"/>
                    <a:pt x="4529" y="416"/>
                    <a:pt x="4487" y="474"/>
                  </a:cubicBezTo>
                  <a:lnTo>
                    <a:pt x="4150" y="923"/>
                  </a:lnTo>
                  <a:lnTo>
                    <a:pt x="4150" y="212"/>
                  </a:lnTo>
                  <a:cubicBezTo>
                    <a:pt x="4169" y="71"/>
                    <a:pt x="4066" y="1"/>
                    <a:pt x="39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05;p79">
              <a:extLst>
                <a:ext uri="{FF2B5EF4-FFF2-40B4-BE49-F238E27FC236}">
                  <a16:creationId xmlns:a16="http://schemas.microsoft.com/office/drawing/2014/main" id="{CC6956A9-1739-42FD-AE20-EA80F9762089}"/>
                </a:ext>
              </a:extLst>
            </p:cNvPr>
            <p:cNvSpPr/>
            <p:nvPr/>
          </p:nvSpPr>
          <p:spPr>
            <a:xfrm>
              <a:off x="5819050" y="3409200"/>
              <a:ext cx="893725" cy="264500"/>
            </a:xfrm>
            <a:custGeom>
              <a:avLst/>
              <a:gdLst/>
              <a:ahLst/>
              <a:cxnLst/>
              <a:rect l="l" t="t" r="r" b="b"/>
              <a:pathLst>
                <a:path w="35749" h="10580" extrusionOk="0">
                  <a:moveTo>
                    <a:pt x="32672" y="2793"/>
                  </a:moveTo>
                  <a:cubicBezTo>
                    <a:pt x="33229" y="2793"/>
                    <a:pt x="33781" y="3015"/>
                    <a:pt x="34177" y="3411"/>
                  </a:cubicBezTo>
                  <a:cubicBezTo>
                    <a:pt x="34813" y="4085"/>
                    <a:pt x="34832" y="5152"/>
                    <a:pt x="34607" y="5844"/>
                  </a:cubicBezTo>
                  <a:cubicBezTo>
                    <a:pt x="34461" y="6269"/>
                    <a:pt x="34119" y="6419"/>
                    <a:pt x="33780" y="6419"/>
                  </a:cubicBezTo>
                  <a:cubicBezTo>
                    <a:pt x="33686" y="6419"/>
                    <a:pt x="33592" y="6408"/>
                    <a:pt x="33503" y="6387"/>
                  </a:cubicBezTo>
                  <a:cubicBezTo>
                    <a:pt x="32586" y="6144"/>
                    <a:pt x="31987" y="5264"/>
                    <a:pt x="32118" y="4328"/>
                  </a:cubicBezTo>
                  <a:cubicBezTo>
                    <a:pt x="32193" y="3786"/>
                    <a:pt x="32343" y="3280"/>
                    <a:pt x="32586" y="2794"/>
                  </a:cubicBezTo>
                  <a:lnTo>
                    <a:pt x="32605" y="2794"/>
                  </a:lnTo>
                  <a:cubicBezTo>
                    <a:pt x="32627" y="2793"/>
                    <a:pt x="32649" y="2793"/>
                    <a:pt x="32672" y="2793"/>
                  </a:cubicBezTo>
                  <a:close/>
                  <a:moveTo>
                    <a:pt x="18324" y="3224"/>
                  </a:moveTo>
                  <a:cubicBezTo>
                    <a:pt x="18399" y="3224"/>
                    <a:pt x="18492" y="3243"/>
                    <a:pt x="18548" y="3262"/>
                  </a:cubicBezTo>
                  <a:cubicBezTo>
                    <a:pt x="19335" y="3336"/>
                    <a:pt x="20008" y="3842"/>
                    <a:pt x="20308" y="4590"/>
                  </a:cubicBezTo>
                  <a:cubicBezTo>
                    <a:pt x="20551" y="5264"/>
                    <a:pt x="20495" y="6462"/>
                    <a:pt x="19803" y="7566"/>
                  </a:cubicBezTo>
                  <a:cubicBezTo>
                    <a:pt x="19690" y="7735"/>
                    <a:pt x="19578" y="7885"/>
                    <a:pt x="19466" y="8034"/>
                  </a:cubicBezTo>
                  <a:cubicBezTo>
                    <a:pt x="17912" y="7548"/>
                    <a:pt x="17201" y="6631"/>
                    <a:pt x="16958" y="6256"/>
                  </a:cubicBezTo>
                  <a:cubicBezTo>
                    <a:pt x="16490" y="5489"/>
                    <a:pt x="16415" y="4665"/>
                    <a:pt x="16789" y="4085"/>
                  </a:cubicBezTo>
                  <a:cubicBezTo>
                    <a:pt x="17126" y="3561"/>
                    <a:pt x="17706" y="3243"/>
                    <a:pt x="18324" y="3243"/>
                  </a:cubicBezTo>
                  <a:lnTo>
                    <a:pt x="18324" y="3224"/>
                  </a:lnTo>
                  <a:close/>
                  <a:moveTo>
                    <a:pt x="7899" y="5189"/>
                  </a:moveTo>
                  <a:cubicBezTo>
                    <a:pt x="8105" y="5189"/>
                    <a:pt x="8292" y="5264"/>
                    <a:pt x="8479" y="5377"/>
                  </a:cubicBezTo>
                  <a:cubicBezTo>
                    <a:pt x="9078" y="5713"/>
                    <a:pt x="9340" y="6556"/>
                    <a:pt x="9134" y="7417"/>
                  </a:cubicBezTo>
                  <a:cubicBezTo>
                    <a:pt x="8947" y="8147"/>
                    <a:pt x="8479" y="8745"/>
                    <a:pt x="7843" y="9120"/>
                  </a:cubicBezTo>
                  <a:cubicBezTo>
                    <a:pt x="7375" y="8802"/>
                    <a:pt x="7038" y="8352"/>
                    <a:pt x="6832" y="7828"/>
                  </a:cubicBezTo>
                  <a:cubicBezTo>
                    <a:pt x="6551" y="7005"/>
                    <a:pt x="6795" y="5844"/>
                    <a:pt x="7337" y="5395"/>
                  </a:cubicBezTo>
                  <a:cubicBezTo>
                    <a:pt x="7487" y="5264"/>
                    <a:pt x="7693" y="5189"/>
                    <a:pt x="7880" y="5189"/>
                  </a:cubicBezTo>
                  <a:close/>
                  <a:moveTo>
                    <a:pt x="35612" y="0"/>
                  </a:moveTo>
                  <a:cubicBezTo>
                    <a:pt x="35601" y="0"/>
                    <a:pt x="35590" y="2"/>
                    <a:pt x="35581" y="5"/>
                  </a:cubicBezTo>
                  <a:cubicBezTo>
                    <a:pt x="34102" y="604"/>
                    <a:pt x="33054" y="1465"/>
                    <a:pt x="32436" y="2550"/>
                  </a:cubicBezTo>
                  <a:cubicBezTo>
                    <a:pt x="32062" y="2550"/>
                    <a:pt x="31687" y="2625"/>
                    <a:pt x="31313" y="2719"/>
                  </a:cubicBezTo>
                  <a:cubicBezTo>
                    <a:pt x="29853" y="3093"/>
                    <a:pt x="29030" y="4048"/>
                    <a:pt x="28150" y="5077"/>
                  </a:cubicBezTo>
                  <a:cubicBezTo>
                    <a:pt x="26971" y="6462"/>
                    <a:pt x="25736" y="7885"/>
                    <a:pt x="22816" y="8240"/>
                  </a:cubicBezTo>
                  <a:cubicBezTo>
                    <a:pt x="22431" y="8289"/>
                    <a:pt x="22042" y="8315"/>
                    <a:pt x="21652" y="8315"/>
                  </a:cubicBezTo>
                  <a:cubicBezTo>
                    <a:pt x="20998" y="8315"/>
                    <a:pt x="20342" y="8243"/>
                    <a:pt x="19709" y="8090"/>
                  </a:cubicBezTo>
                  <a:cubicBezTo>
                    <a:pt x="19821" y="7941"/>
                    <a:pt x="19915" y="7810"/>
                    <a:pt x="20008" y="7660"/>
                  </a:cubicBezTo>
                  <a:cubicBezTo>
                    <a:pt x="20738" y="6500"/>
                    <a:pt x="20794" y="5227"/>
                    <a:pt x="20514" y="4478"/>
                  </a:cubicBezTo>
                  <a:cubicBezTo>
                    <a:pt x="20196" y="3655"/>
                    <a:pt x="19447" y="3093"/>
                    <a:pt x="18567" y="3000"/>
                  </a:cubicBezTo>
                  <a:cubicBezTo>
                    <a:pt x="18484" y="2990"/>
                    <a:pt x="18401" y="2985"/>
                    <a:pt x="18319" y="2985"/>
                  </a:cubicBezTo>
                  <a:cubicBezTo>
                    <a:pt x="17623" y="2985"/>
                    <a:pt x="16970" y="3335"/>
                    <a:pt x="16602" y="3954"/>
                  </a:cubicBezTo>
                  <a:cubicBezTo>
                    <a:pt x="16172" y="4609"/>
                    <a:pt x="16246" y="5526"/>
                    <a:pt x="16770" y="6368"/>
                  </a:cubicBezTo>
                  <a:cubicBezTo>
                    <a:pt x="17014" y="6762"/>
                    <a:pt x="17744" y="7697"/>
                    <a:pt x="19297" y="8203"/>
                  </a:cubicBezTo>
                  <a:cubicBezTo>
                    <a:pt x="18511" y="9064"/>
                    <a:pt x="17126" y="9925"/>
                    <a:pt x="14712" y="10205"/>
                  </a:cubicBezTo>
                  <a:cubicBezTo>
                    <a:pt x="13955" y="10291"/>
                    <a:pt x="13259" y="10331"/>
                    <a:pt x="12621" y="10331"/>
                  </a:cubicBezTo>
                  <a:cubicBezTo>
                    <a:pt x="10478" y="10331"/>
                    <a:pt x="8982" y="9885"/>
                    <a:pt x="8030" y="9251"/>
                  </a:cubicBezTo>
                  <a:cubicBezTo>
                    <a:pt x="8685" y="8839"/>
                    <a:pt x="9153" y="8203"/>
                    <a:pt x="9359" y="7454"/>
                  </a:cubicBezTo>
                  <a:cubicBezTo>
                    <a:pt x="9583" y="6500"/>
                    <a:pt x="9265" y="5545"/>
                    <a:pt x="8573" y="5152"/>
                  </a:cubicBezTo>
                  <a:cubicBezTo>
                    <a:pt x="8376" y="5009"/>
                    <a:pt x="8145" y="4939"/>
                    <a:pt x="7913" y="4939"/>
                  </a:cubicBezTo>
                  <a:cubicBezTo>
                    <a:pt x="7659" y="4939"/>
                    <a:pt x="7403" y="5023"/>
                    <a:pt x="7188" y="5189"/>
                  </a:cubicBezTo>
                  <a:cubicBezTo>
                    <a:pt x="6570" y="5713"/>
                    <a:pt x="6289" y="6967"/>
                    <a:pt x="6607" y="7885"/>
                  </a:cubicBezTo>
                  <a:cubicBezTo>
                    <a:pt x="6813" y="8409"/>
                    <a:pt x="7150" y="8877"/>
                    <a:pt x="7599" y="9213"/>
                  </a:cubicBezTo>
                  <a:cubicBezTo>
                    <a:pt x="7038" y="9475"/>
                    <a:pt x="6439" y="9625"/>
                    <a:pt x="5821" y="9644"/>
                  </a:cubicBezTo>
                  <a:cubicBezTo>
                    <a:pt x="5720" y="9649"/>
                    <a:pt x="5619" y="9651"/>
                    <a:pt x="5521" y="9651"/>
                  </a:cubicBezTo>
                  <a:cubicBezTo>
                    <a:pt x="2049" y="9651"/>
                    <a:pt x="243" y="6855"/>
                    <a:pt x="225" y="6836"/>
                  </a:cubicBezTo>
                  <a:cubicBezTo>
                    <a:pt x="213" y="6800"/>
                    <a:pt x="177" y="6780"/>
                    <a:pt x="139" y="6780"/>
                  </a:cubicBezTo>
                  <a:cubicBezTo>
                    <a:pt x="117" y="6780"/>
                    <a:pt x="95" y="6786"/>
                    <a:pt x="75" y="6799"/>
                  </a:cubicBezTo>
                  <a:cubicBezTo>
                    <a:pt x="19" y="6836"/>
                    <a:pt x="0" y="6911"/>
                    <a:pt x="38" y="6967"/>
                  </a:cubicBezTo>
                  <a:cubicBezTo>
                    <a:pt x="56" y="6986"/>
                    <a:pt x="1918" y="9894"/>
                    <a:pt x="5521" y="9894"/>
                  </a:cubicBezTo>
                  <a:cubicBezTo>
                    <a:pt x="5620" y="9894"/>
                    <a:pt x="5720" y="9892"/>
                    <a:pt x="5821" y="9887"/>
                  </a:cubicBezTo>
                  <a:cubicBezTo>
                    <a:pt x="6514" y="9868"/>
                    <a:pt x="7206" y="9700"/>
                    <a:pt x="7824" y="9382"/>
                  </a:cubicBezTo>
                  <a:cubicBezTo>
                    <a:pt x="8797" y="10093"/>
                    <a:pt x="10369" y="10580"/>
                    <a:pt x="12634" y="10580"/>
                  </a:cubicBezTo>
                  <a:cubicBezTo>
                    <a:pt x="13327" y="10561"/>
                    <a:pt x="14038" y="10524"/>
                    <a:pt x="14730" y="10430"/>
                  </a:cubicBezTo>
                  <a:cubicBezTo>
                    <a:pt x="17294" y="10149"/>
                    <a:pt x="18736" y="9195"/>
                    <a:pt x="19540" y="8278"/>
                  </a:cubicBezTo>
                  <a:cubicBezTo>
                    <a:pt x="20238" y="8458"/>
                    <a:pt x="20950" y="8546"/>
                    <a:pt x="21658" y="8546"/>
                  </a:cubicBezTo>
                  <a:cubicBezTo>
                    <a:pt x="22053" y="8546"/>
                    <a:pt x="22446" y="8518"/>
                    <a:pt x="22835" y="8465"/>
                  </a:cubicBezTo>
                  <a:cubicBezTo>
                    <a:pt x="25848" y="8109"/>
                    <a:pt x="27158" y="6574"/>
                    <a:pt x="28319" y="5227"/>
                  </a:cubicBezTo>
                  <a:cubicBezTo>
                    <a:pt x="29161" y="4235"/>
                    <a:pt x="29966" y="3299"/>
                    <a:pt x="31351" y="2943"/>
                  </a:cubicBezTo>
                  <a:cubicBezTo>
                    <a:pt x="31669" y="2869"/>
                    <a:pt x="31987" y="2812"/>
                    <a:pt x="32305" y="2775"/>
                  </a:cubicBezTo>
                  <a:lnTo>
                    <a:pt x="32305" y="2775"/>
                  </a:lnTo>
                  <a:cubicBezTo>
                    <a:pt x="32081" y="3262"/>
                    <a:pt x="31950" y="3767"/>
                    <a:pt x="31893" y="4272"/>
                  </a:cubicBezTo>
                  <a:cubicBezTo>
                    <a:pt x="31744" y="5339"/>
                    <a:pt x="32417" y="6331"/>
                    <a:pt x="33447" y="6593"/>
                  </a:cubicBezTo>
                  <a:cubicBezTo>
                    <a:pt x="33558" y="6615"/>
                    <a:pt x="33666" y="6626"/>
                    <a:pt x="33769" y="6626"/>
                  </a:cubicBezTo>
                  <a:cubicBezTo>
                    <a:pt x="34270" y="6626"/>
                    <a:pt x="34658" y="6367"/>
                    <a:pt x="34813" y="5901"/>
                  </a:cubicBezTo>
                  <a:cubicBezTo>
                    <a:pt x="35075" y="5133"/>
                    <a:pt x="35038" y="3973"/>
                    <a:pt x="34345" y="3224"/>
                  </a:cubicBezTo>
                  <a:cubicBezTo>
                    <a:pt x="33915" y="2794"/>
                    <a:pt x="33335" y="2550"/>
                    <a:pt x="32717" y="2550"/>
                  </a:cubicBezTo>
                  <a:cubicBezTo>
                    <a:pt x="33297" y="1558"/>
                    <a:pt x="34289" y="772"/>
                    <a:pt x="35655" y="229"/>
                  </a:cubicBezTo>
                  <a:cubicBezTo>
                    <a:pt x="35730" y="211"/>
                    <a:pt x="35749" y="136"/>
                    <a:pt x="35730" y="80"/>
                  </a:cubicBezTo>
                  <a:cubicBezTo>
                    <a:pt x="35715" y="34"/>
                    <a:pt x="35661" y="0"/>
                    <a:pt x="3561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6;p79">
              <a:extLst>
                <a:ext uri="{FF2B5EF4-FFF2-40B4-BE49-F238E27FC236}">
                  <a16:creationId xmlns:a16="http://schemas.microsoft.com/office/drawing/2014/main" id="{73CD2AD0-C957-4FB7-BB2C-C346739DF8E2}"/>
                </a:ext>
              </a:extLst>
            </p:cNvPr>
            <p:cNvSpPr/>
            <p:nvPr/>
          </p:nvSpPr>
          <p:spPr>
            <a:xfrm>
              <a:off x="6077325" y="3663850"/>
              <a:ext cx="37475" cy="36050"/>
            </a:xfrm>
            <a:custGeom>
              <a:avLst/>
              <a:gdLst/>
              <a:ahLst/>
              <a:cxnLst/>
              <a:rect l="l" t="t" r="r" b="b"/>
              <a:pathLst>
                <a:path w="1499" h="1442" extrusionOk="0">
                  <a:moveTo>
                    <a:pt x="375" y="244"/>
                  </a:moveTo>
                  <a:lnTo>
                    <a:pt x="1255" y="356"/>
                  </a:lnTo>
                  <a:lnTo>
                    <a:pt x="1143" y="1199"/>
                  </a:lnTo>
                  <a:lnTo>
                    <a:pt x="263" y="1068"/>
                  </a:lnTo>
                  <a:lnTo>
                    <a:pt x="375" y="244"/>
                  </a:lnTo>
                  <a:close/>
                  <a:moveTo>
                    <a:pt x="282" y="1"/>
                  </a:moveTo>
                  <a:cubicBezTo>
                    <a:pt x="226" y="1"/>
                    <a:pt x="151" y="38"/>
                    <a:pt x="151" y="94"/>
                  </a:cubicBezTo>
                  <a:lnTo>
                    <a:pt x="1" y="1142"/>
                  </a:lnTo>
                  <a:cubicBezTo>
                    <a:pt x="1" y="1199"/>
                    <a:pt x="38" y="1255"/>
                    <a:pt x="113" y="1273"/>
                  </a:cubicBezTo>
                  <a:lnTo>
                    <a:pt x="1236" y="1442"/>
                  </a:lnTo>
                  <a:lnTo>
                    <a:pt x="1255" y="1442"/>
                  </a:lnTo>
                  <a:cubicBezTo>
                    <a:pt x="1274" y="1442"/>
                    <a:pt x="1292" y="1442"/>
                    <a:pt x="1311" y="1423"/>
                  </a:cubicBezTo>
                  <a:cubicBezTo>
                    <a:pt x="1349" y="1404"/>
                    <a:pt x="1367" y="1367"/>
                    <a:pt x="1367" y="1348"/>
                  </a:cubicBezTo>
                  <a:lnTo>
                    <a:pt x="1498" y="263"/>
                  </a:lnTo>
                  <a:cubicBezTo>
                    <a:pt x="1498" y="225"/>
                    <a:pt x="1498" y="188"/>
                    <a:pt x="1480" y="169"/>
                  </a:cubicBezTo>
                  <a:cubicBezTo>
                    <a:pt x="1461" y="150"/>
                    <a:pt x="1423" y="132"/>
                    <a:pt x="1405" y="132"/>
                  </a:cubicBezTo>
                  <a:lnTo>
                    <a:pt x="2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07;p79">
              <a:extLst>
                <a:ext uri="{FF2B5EF4-FFF2-40B4-BE49-F238E27FC236}">
                  <a16:creationId xmlns:a16="http://schemas.microsoft.com/office/drawing/2014/main" id="{4D0197D4-EFD1-4065-9ABE-7E32806EECEA}"/>
                </a:ext>
              </a:extLst>
            </p:cNvPr>
            <p:cNvSpPr/>
            <p:nvPr/>
          </p:nvSpPr>
          <p:spPr>
            <a:xfrm>
              <a:off x="6040375" y="3690050"/>
              <a:ext cx="87050" cy="134800"/>
            </a:xfrm>
            <a:custGeom>
              <a:avLst/>
              <a:gdLst/>
              <a:ahLst/>
              <a:cxnLst/>
              <a:rect l="l" t="t" r="r" b="b"/>
              <a:pathLst>
                <a:path w="3482" h="5392" extrusionOk="0">
                  <a:moveTo>
                    <a:pt x="1629" y="225"/>
                  </a:moveTo>
                  <a:lnTo>
                    <a:pt x="2639" y="375"/>
                  </a:lnTo>
                  <a:cubicBezTo>
                    <a:pt x="2752" y="675"/>
                    <a:pt x="3238" y="1966"/>
                    <a:pt x="3070" y="2846"/>
                  </a:cubicBezTo>
                  <a:cubicBezTo>
                    <a:pt x="2976" y="3332"/>
                    <a:pt x="2471" y="4100"/>
                    <a:pt x="1666" y="5017"/>
                  </a:cubicBezTo>
                  <a:cubicBezTo>
                    <a:pt x="1585" y="5098"/>
                    <a:pt x="1475" y="5151"/>
                    <a:pt x="1361" y="5151"/>
                  </a:cubicBezTo>
                  <a:cubicBezTo>
                    <a:pt x="1344" y="5151"/>
                    <a:pt x="1327" y="5150"/>
                    <a:pt x="1311" y="5148"/>
                  </a:cubicBezTo>
                  <a:cubicBezTo>
                    <a:pt x="1161" y="5129"/>
                    <a:pt x="1048" y="5054"/>
                    <a:pt x="974" y="4942"/>
                  </a:cubicBezTo>
                  <a:cubicBezTo>
                    <a:pt x="637" y="4306"/>
                    <a:pt x="244" y="3332"/>
                    <a:pt x="300" y="2397"/>
                  </a:cubicBezTo>
                  <a:cubicBezTo>
                    <a:pt x="375" y="1498"/>
                    <a:pt x="861" y="693"/>
                    <a:pt x="1629" y="225"/>
                  </a:cubicBezTo>
                  <a:close/>
                  <a:moveTo>
                    <a:pt x="1610" y="1"/>
                  </a:moveTo>
                  <a:cubicBezTo>
                    <a:pt x="1591" y="1"/>
                    <a:pt x="1554" y="1"/>
                    <a:pt x="1535" y="20"/>
                  </a:cubicBezTo>
                  <a:cubicBezTo>
                    <a:pt x="674" y="506"/>
                    <a:pt x="131" y="1405"/>
                    <a:pt x="75" y="2397"/>
                  </a:cubicBezTo>
                  <a:cubicBezTo>
                    <a:pt x="0" y="3388"/>
                    <a:pt x="412" y="4380"/>
                    <a:pt x="768" y="5054"/>
                  </a:cubicBezTo>
                  <a:cubicBezTo>
                    <a:pt x="880" y="5241"/>
                    <a:pt x="1067" y="5372"/>
                    <a:pt x="1273" y="5391"/>
                  </a:cubicBezTo>
                  <a:lnTo>
                    <a:pt x="1348" y="5391"/>
                  </a:lnTo>
                  <a:cubicBezTo>
                    <a:pt x="1535" y="5391"/>
                    <a:pt x="1722" y="5316"/>
                    <a:pt x="1853" y="5185"/>
                  </a:cubicBezTo>
                  <a:cubicBezTo>
                    <a:pt x="2433" y="4511"/>
                    <a:pt x="3163" y="3576"/>
                    <a:pt x="3294" y="2902"/>
                  </a:cubicBezTo>
                  <a:cubicBezTo>
                    <a:pt x="3482" y="1835"/>
                    <a:pt x="2864" y="300"/>
                    <a:pt x="2827" y="244"/>
                  </a:cubicBezTo>
                  <a:cubicBezTo>
                    <a:pt x="2808" y="207"/>
                    <a:pt x="2770" y="169"/>
                    <a:pt x="2733" y="169"/>
                  </a:cubicBezTo>
                  <a:lnTo>
                    <a:pt x="161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08;p79">
              <a:extLst>
                <a:ext uri="{FF2B5EF4-FFF2-40B4-BE49-F238E27FC236}">
                  <a16:creationId xmlns:a16="http://schemas.microsoft.com/office/drawing/2014/main" id="{F054A94C-6DA9-4DDE-BF1A-7892DD6DF027}"/>
                </a:ext>
              </a:extLst>
            </p:cNvPr>
            <p:cNvSpPr/>
            <p:nvPr/>
          </p:nvSpPr>
          <p:spPr>
            <a:xfrm>
              <a:off x="5987500" y="3791900"/>
              <a:ext cx="32250" cy="24525"/>
            </a:xfrm>
            <a:custGeom>
              <a:avLst/>
              <a:gdLst/>
              <a:ahLst/>
              <a:cxnLst/>
              <a:rect l="l" t="t" r="r" b="b"/>
              <a:pathLst>
                <a:path w="1290" h="981" extrusionOk="0">
                  <a:moveTo>
                    <a:pt x="1122" y="0"/>
                  </a:moveTo>
                  <a:cubicBezTo>
                    <a:pt x="1099" y="0"/>
                    <a:pt x="1074" y="8"/>
                    <a:pt x="1049" y="26"/>
                  </a:cubicBezTo>
                  <a:lnTo>
                    <a:pt x="75" y="756"/>
                  </a:lnTo>
                  <a:cubicBezTo>
                    <a:pt x="19" y="793"/>
                    <a:pt x="0" y="868"/>
                    <a:pt x="38" y="924"/>
                  </a:cubicBezTo>
                  <a:cubicBezTo>
                    <a:pt x="57" y="962"/>
                    <a:pt x="94" y="980"/>
                    <a:pt x="131" y="980"/>
                  </a:cubicBezTo>
                  <a:cubicBezTo>
                    <a:pt x="169" y="962"/>
                    <a:pt x="188" y="962"/>
                    <a:pt x="206" y="943"/>
                  </a:cubicBezTo>
                  <a:lnTo>
                    <a:pt x="1198" y="213"/>
                  </a:lnTo>
                  <a:cubicBezTo>
                    <a:pt x="1289" y="137"/>
                    <a:pt x="1221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09;p79">
              <a:extLst>
                <a:ext uri="{FF2B5EF4-FFF2-40B4-BE49-F238E27FC236}">
                  <a16:creationId xmlns:a16="http://schemas.microsoft.com/office/drawing/2014/main" id="{59682966-4873-4CD6-B9EC-984610560470}"/>
                </a:ext>
              </a:extLst>
            </p:cNvPr>
            <p:cNvSpPr/>
            <p:nvPr/>
          </p:nvSpPr>
          <p:spPr>
            <a:xfrm>
              <a:off x="6011825" y="3819025"/>
              <a:ext cx="29050" cy="31550"/>
            </a:xfrm>
            <a:custGeom>
              <a:avLst/>
              <a:gdLst/>
              <a:ahLst/>
              <a:cxnLst/>
              <a:rect l="l" t="t" r="r" b="b"/>
              <a:pathLst>
                <a:path w="1162" h="1262" extrusionOk="0">
                  <a:moveTo>
                    <a:pt x="1023" y="0"/>
                  </a:moveTo>
                  <a:cubicBezTo>
                    <a:pt x="989" y="0"/>
                    <a:pt x="957" y="14"/>
                    <a:pt x="936" y="45"/>
                  </a:cubicBezTo>
                  <a:lnTo>
                    <a:pt x="57" y="1074"/>
                  </a:lnTo>
                  <a:cubicBezTo>
                    <a:pt x="1" y="1149"/>
                    <a:pt x="57" y="1262"/>
                    <a:pt x="150" y="1262"/>
                  </a:cubicBezTo>
                  <a:cubicBezTo>
                    <a:pt x="188" y="1262"/>
                    <a:pt x="225" y="1243"/>
                    <a:pt x="244" y="1224"/>
                  </a:cubicBezTo>
                  <a:lnTo>
                    <a:pt x="1105" y="195"/>
                  </a:lnTo>
                  <a:cubicBezTo>
                    <a:pt x="1161" y="139"/>
                    <a:pt x="1142" y="82"/>
                    <a:pt x="1105" y="26"/>
                  </a:cubicBezTo>
                  <a:cubicBezTo>
                    <a:pt x="1080" y="9"/>
                    <a:pt x="1051" y="0"/>
                    <a:pt x="10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10;p79">
              <a:extLst>
                <a:ext uri="{FF2B5EF4-FFF2-40B4-BE49-F238E27FC236}">
                  <a16:creationId xmlns:a16="http://schemas.microsoft.com/office/drawing/2014/main" id="{D3AE9A1C-B17C-4EB7-935F-DEB715DA3711}"/>
                </a:ext>
              </a:extLst>
            </p:cNvPr>
            <p:cNvSpPr/>
            <p:nvPr/>
          </p:nvSpPr>
          <p:spPr>
            <a:xfrm>
              <a:off x="6108350" y="3835050"/>
              <a:ext cx="19550" cy="28150"/>
            </a:xfrm>
            <a:custGeom>
              <a:avLst/>
              <a:gdLst/>
              <a:ahLst/>
              <a:cxnLst/>
              <a:rect l="l" t="t" r="r" b="b"/>
              <a:pathLst>
                <a:path w="782" h="1126" extrusionOk="0">
                  <a:moveTo>
                    <a:pt x="152" y="1"/>
                  </a:moveTo>
                  <a:cubicBezTo>
                    <a:pt x="72" y="1"/>
                    <a:pt x="0" y="82"/>
                    <a:pt x="51" y="171"/>
                  </a:cubicBezTo>
                  <a:lnTo>
                    <a:pt x="557" y="1070"/>
                  </a:lnTo>
                  <a:cubicBezTo>
                    <a:pt x="575" y="1107"/>
                    <a:pt x="613" y="1126"/>
                    <a:pt x="650" y="1126"/>
                  </a:cubicBezTo>
                  <a:lnTo>
                    <a:pt x="706" y="1126"/>
                  </a:lnTo>
                  <a:cubicBezTo>
                    <a:pt x="763" y="1088"/>
                    <a:pt x="781" y="1014"/>
                    <a:pt x="763" y="957"/>
                  </a:cubicBezTo>
                  <a:lnTo>
                    <a:pt x="257" y="59"/>
                  </a:lnTo>
                  <a:cubicBezTo>
                    <a:pt x="228" y="18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11;p79">
              <a:extLst>
                <a:ext uri="{FF2B5EF4-FFF2-40B4-BE49-F238E27FC236}">
                  <a16:creationId xmlns:a16="http://schemas.microsoft.com/office/drawing/2014/main" id="{2EBF384A-694E-4D28-8D1A-AE15B8A42A7B}"/>
                </a:ext>
              </a:extLst>
            </p:cNvPr>
            <p:cNvSpPr/>
            <p:nvPr/>
          </p:nvSpPr>
          <p:spPr>
            <a:xfrm>
              <a:off x="6131075" y="3800825"/>
              <a:ext cx="34725" cy="28225"/>
            </a:xfrm>
            <a:custGeom>
              <a:avLst/>
              <a:gdLst/>
              <a:ahLst/>
              <a:cxnLst/>
              <a:rect l="l" t="t" r="r" b="b"/>
              <a:pathLst>
                <a:path w="1389" h="1129" extrusionOk="0">
                  <a:moveTo>
                    <a:pt x="181" y="1"/>
                  </a:moveTo>
                  <a:cubicBezTo>
                    <a:pt x="85" y="1"/>
                    <a:pt x="0" y="139"/>
                    <a:pt x="116" y="211"/>
                  </a:cubicBezTo>
                  <a:lnTo>
                    <a:pt x="1164" y="1091"/>
                  </a:lnTo>
                  <a:cubicBezTo>
                    <a:pt x="1182" y="1110"/>
                    <a:pt x="1220" y="1129"/>
                    <a:pt x="1239" y="1129"/>
                  </a:cubicBezTo>
                  <a:cubicBezTo>
                    <a:pt x="1351" y="1110"/>
                    <a:pt x="1388" y="979"/>
                    <a:pt x="1314" y="923"/>
                  </a:cubicBezTo>
                  <a:lnTo>
                    <a:pt x="265" y="43"/>
                  </a:lnTo>
                  <a:cubicBezTo>
                    <a:pt x="240" y="13"/>
                    <a:pt x="210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12;p79">
              <a:extLst>
                <a:ext uri="{FF2B5EF4-FFF2-40B4-BE49-F238E27FC236}">
                  <a16:creationId xmlns:a16="http://schemas.microsoft.com/office/drawing/2014/main" id="{6FEDD0BF-C5B1-40DE-B0EF-227F0278DB8C}"/>
                </a:ext>
              </a:extLst>
            </p:cNvPr>
            <p:cNvSpPr/>
            <p:nvPr/>
          </p:nvSpPr>
          <p:spPr>
            <a:xfrm>
              <a:off x="6053950" y="3754450"/>
              <a:ext cx="16400" cy="43250"/>
            </a:xfrm>
            <a:custGeom>
              <a:avLst/>
              <a:gdLst/>
              <a:ahLst/>
              <a:cxnLst/>
              <a:rect l="l" t="t" r="r" b="b"/>
              <a:pathLst>
                <a:path w="656" h="1730" extrusionOk="0">
                  <a:moveTo>
                    <a:pt x="124" y="1"/>
                  </a:moveTo>
                  <a:cubicBezTo>
                    <a:pt x="67" y="1"/>
                    <a:pt x="9" y="38"/>
                    <a:pt x="0" y="120"/>
                  </a:cubicBezTo>
                  <a:cubicBezTo>
                    <a:pt x="19" y="663"/>
                    <a:pt x="169" y="1187"/>
                    <a:pt x="412" y="1673"/>
                  </a:cubicBezTo>
                  <a:cubicBezTo>
                    <a:pt x="431" y="1711"/>
                    <a:pt x="468" y="1730"/>
                    <a:pt x="524" y="1730"/>
                  </a:cubicBezTo>
                  <a:lnTo>
                    <a:pt x="562" y="1730"/>
                  </a:lnTo>
                  <a:cubicBezTo>
                    <a:pt x="636" y="1692"/>
                    <a:pt x="655" y="1636"/>
                    <a:pt x="618" y="1561"/>
                  </a:cubicBezTo>
                  <a:cubicBezTo>
                    <a:pt x="393" y="1131"/>
                    <a:pt x="262" y="625"/>
                    <a:pt x="243" y="120"/>
                  </a:cubicBezTo>
                  <a:cubicBezTo>
                    <a:pt x="243" y="43"/>
                    <a:pt x="184" y="1"/>
                    <a:pt x="1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13;p79">
              <a:extLst>
                <a:ext uri="{FF2B5EF4-FFF2-40B4-BE49-F238E27FC236}">
                  <a16:creationId xmlns:a16="http://schemas.microsoft.com/office/drawing/2014/main" id="{0C7387E0-9E48-409E-AA31-2A74355E8742}"/>
                </a:ext>
              </a:extLst>
            </p:cNvPr>
            <p:cNvSpPr/>
            <p:nvPr/>
          </p:nvSpPr>
          <p:spPr>
            <a:xfrm>
              <a:off x="6444175" y="3586775"/>
              <a:ext cx="43550" cy="42475"/>
            </a:xfrm>
            <a:custGeom>
              <a:avLst/>
              <a:gdLst/>
              <a:ahLst/>
              <a:cxnLst/>
              <a:rect l="l" t="t" r="r" b="b"/>
              <a:pathLst>
                <a:path w="1742" h="1699" extrusionOk="0">
                  <a:moveTo>
                    <a:pt x="1086" y="257"/>
                  </a:moveTo>
                  <a:lnTo>
                    <a:pt x="1479" y="1025"/>
                  </a:lnTo>
                  <a:lnTo>
                    <a:pt x="656" y="1418"/>
                  </a:lnTo>
                  <a:lnTo>
                    <a:pt x="300" y="688"/>
                  </a:lnTo>
                  <a:lnTo>
                    <a:pt x="1086" y="257"/>
                  </a:lnTo>
                  <a:close/>
                  <a:moveTo>
                    <a:pt x="1126" y="0"/>
                  </a:moveTo>
                  <a:cubicBezTo>
                    <a:pt x="1110" y="0"/>
                    <a:pt x="1096" y="5"/>
                    <a:pt x="1086" y="14"/>
                  </a:cubicBezTo>
                  <a:lnTo>
                    <a:pt x="76" y="538"/>
                  </a:lnTo>
                  <a:cubicBezTo>
                    <a:pt x="19" y="557"/>
                    <a:pt x="1" y="632"/>
                    <a:pt x="38" y="688"/>
                  </a:cubicBezTo>
                  <a:lnTo>
                    <a:pt x="506" y="1624"/>
                  </a:lnTo>
                  <a:cubicBezTo>
                    <a:pt x="525" y="1661"/>
                    <a:pt x="562" y="1699"/>
                    <a:pt x="600" y="1699"/>
                  </a:cubicBezTo>
                  <a:lnTo>
                    <a:pt x="637" y="1699"/>
                  </a:lnTo>
                  <a:lnTo>
                    <a:pt x="1666" y="1193"/>
                  </a:lnTo>
                  <a:cubicBezTo>
                    <a:pt x="1704" y="1193"/>
                    <a:pt x="1723" y="1156"/>
                    <a:pt x="1741" y="1137"/>
                  </a:cubicBezTo>
                  <a:cubicBezTo>
                    <a:pt x="1741" y="1100"/>
                    <a:pt x="1741" y="1081"/>
                    <a:pt x="1741" y="1044"/>
                  </a:cubicBezTo>
                  <a:lnTo>
                    <a:pt x="1236" y="70"/>
                  </a:lnTo>
                  <a:cubicBezTo>
                    <a:pt x="1217" y="33"/>
                    <a:pt x="1199" y="14"/>
                    <a:pt x="1180" y="14"/>
                  </a:cubicBezTo>
                  <a:cubicBezTo>
                    <a:pt x="1161" y="5"/>
                    <a:pt x="1142" y="0"/>
                    <a:pt x="112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14;p79">
              <a:extLst>
                <a:ext uri="{FF2B5EF4-FFF2-40B4-BE49-F238E27FC236}">
                  <a16:creationId xmlns:a16="http://schemas.microsoft.com/office/drawing/2014/main" id="{7B5C58A5-BB88-4481-9A6A-3BF84E2B1254}"/>
                </a:ext>
              </a:extLst>
            </p:cNvPr>
            <p:cNvSpPr/>
            <p:nvPr/>
          </p:nvSpPr>
          <p:spPr>
            <a:xfrm>
              <a:off x="6446050" y="3610625"/>
              <a:ext cx="94075" cy="131400"/>
            </a:xfrm>
            <a:custGeom>
              <a:avLst/>
              <a:gdLst/>
              <a:ahLst/>
              <a:cxnLst/>
              <a:rect l="l" t="t" r="r" b="b"/>
              <a:pathLst>
                <a:path w="3763" h="5256" extrusionOk="0">
                  <a:moveTo>
                    <a:pt x="1554" y="258"/>
                  </a:moveTo>
                  <a:cubicBezTo>
                    <a:pt x="1797" y="445"/>
                    <a:pt x="2920" y="1250"/>
                    <a:pt x="3276" y="2074"/>
                  </a:cubicBezTo>
                  <a:cubicBezTo>
                    <a:pt x="3482" y="2541"/>
                    <a:pt x="3501" y="3440"/>
                    <a:pt x="3351" y="4638"/>
                  </a:cubicBezTo>
                  <a:cubicBezTo>
                    <a:pt x="3323" y="4861"/>
                    <a:pt x="3139" y="5011"/>
                    <a:pt x="2938" y="5011"/>
                  </a:cubicBezTo>
                  <a:cubicBezTo>
                    <a:pt x="2870" y="5011"/>
                    <a:pt x="2800" y="4994"/>
                    <a:pt x="2733" y="4956"/>
                  </a:cubicBezTo>
                  <a:cubicBezTo>
                    <a:pt x="2078" y="4619"/>
                    <a:pt x="1217" y="4057"/>
                    <a:pt x="749" y="3234"/>
                  </a:cubicBezTo>
                  <a:cubicBezTo>
                    <a:pt x="300" y="2467"/>
                    <a:pt x="263" y="1531"/>
                    <a:pt x="618" y="707"/>
                  </a:cubicBezTo>
                  <a:lnTo>
                    <a:pt x="1554" y="258"/>
                  </a:lnTo>
                  <a:close/>
                  <a:moveTo>
                    <a:pt x="1561" y="1"/>
                  </a:moveTo>
                  <a:cubicBezTo>
                    <a:pt x="1540" y="1"/>
                    <a:pt x="1517" y="5"/>
                    <a:pt x="1498" y="15"/>
                  </a:cubicBezTo>
                  <a:lnTo>
                    <a:pt x="468" y="520"/>
                  </a:lnTo>
                  <a:cubicBezTo>
                    <a:pt x="450" y="520"/>
                    <a:pt x="431" y="539"/>
                    <a:pt x="431" y="557"/>
                  </a:cubicBezTo>
                  <a:cubicBezTo>
                    <a:pt x="1" y="1456"/>
                    <a:pt x="38" y="2504"/>
                    <a:pt x="543" y="3365"/>
                  </a:cubicBezTo>
                  <a:cubicBezTo>
                    <a:pt x="1049" y="4226"/>
                    <a:pt x="1947" y="4825"/>
                    <a:pt x="2621" y="5162"/>
                  </a:cubicBezTo>
                  <a:cubicBezTo>
                    <a:pt x="2714" y="5218"/>
                    <a:pt x="2808" y="5237"/>
                    <a:pt x="2920" y="5255"/>
                  </a:cubicBezTo>
                  <a:cubicBezTo>
                    <a:pt x="3033" y="5237"/>
                    <a:pt x="3126" y="5218"/>
                    <a:pt x="3220" y="5162"/>
                  </a:cubicBezTo>
                  <a:cubicBezTo>
                    <a:pt x="3426" y="5068"/>
                    <a:pt x="3557" y="4881"/>
                    <a:pt x="3575" y="4656"/>
                  </a:cubicBezTo>
                  <a:cubicBezTo>
                    <a:pt x="3688" y="3777"/>
                    <a:pt x="3763" y="2598"/>
                    <a:pt x="3482" y="1961"/>
                  </a:cubicBezTo>
                  <a:cubicBezTo>
                    <a:pt x="3051" y="969"/>
                    <a:pt x="1685" y="52"/>
                    <a:pt x="1610" y="15"/>
                  </a:cubicBezTo>
                  <a:cubicBezTo>
                    <a:pt x="1601" y="5"/>
                    <a:pt x="1582" y="1"/>
                    <a:pt x="156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15;p79">
              <a:extLst>
                <a:ext uri="{FF2B5EF4-FFF2-40B4-BE49-F238E27FC236}">
                  <a16:creationId xmlns:a16="http://schemas.microsoft.com/office/drawing/2014/main" id="{F969E360-CD27-401C-BC99-A463E28F9549}"/>
                </a:ext>
              </a:extLst>
            </p:cNvPr>
            <p:cNvSpPr/>
            <p:nvPr/>
          </p:nvSpPr>
          <p:spPr>
            <a:xfrm>
              <a:off x="6449800" y="3743950"/>
              <a:ext cx="17100" cy="35025"/>
            </a:xfrm>
            <a:custGeom>
              <a:avLst/>
              <a:gdLst/>
              <a:ahLst/>
              <a:cxnLst/>
              <a:rect l="l" t="t" r="r" b="b"/>
              <a:pathLst>
                <a:path w="684" h="1401" extrusionOk="0">
                  <a:moveTo>
                    <a:pt x="528" y="1"/>
                  </a:moveTo>
                  <a:cubicBezTo>
                    <a:pt x="481" y="1"/>
                    <a:pt x="433" y="27"/>
                    <a:pt x="412" y="91"/>
                  </a:cubicBezTo>
                  <a:lnTo>
                    <a:pt x="19" y="1251"/>
                  </a:lnTo>
                  <a:cubicBezTo>
                    <a:pt x="0" y="1307"/>
                    <a:pt x="19" y="1382"/>
                    <a:pt x="94" y="1401"/>
                  </a:cubicBezTo>
                  <a:lnTo>
                    <a:pt x="131" y="1401"/>
                  </a:lnTo>
                  <a:cubicBezTo>
                    <a:pt x="169" y="1401"/>
                    <a:pt x="225" y="1363"/>
                    <a:pt x="244" y="1326"/>
                  </a:cubicBezTo>
                  <a:lnTo>
                    <a:pt x="637" y="166"/>
                  </a:lnTo>
                  <a:cubicBezTo>
                    <a:pt x="683" y="72"/>
                    <a:pt x="607" y="1"/>
                    <a:pt x="52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16;p79">
              <a:extLst>
                <a:ext uri="{FF2B5EF4-FFF2-40B4-BE49-F238E27FC236}">
                  <a16:creationId xmlns:a16="http://schemas.microsoft.com/office/drawing/2014/main" id="{8307B501-D3BE-412A-96C7-7747070267E6}"/>
                </a:ext>
              </a:extLst>
            </p:cNvPr>
            <p:cNvSpPr/>
            <p:nvPr/>
          </p:nvSpPr>
          <p:spPr>
            <a:xfrm>
              <a:off x="6490025" y="3754150"/>
              <a:ext cx="9850" cy="39350"/>
            </a:xfrm>
            <a:custGeom>
              <a:avLst/>
              <a:gdLst/>
              <a:ahLst/>
              <a:cxnLst/>
              <a:rect l="l" t="t" r="r" b="b"/>
              <a:pathLst>
                <a:path w="394" h="1574" extrusionOk="0">
                  <a:moveTo>
                    <a:pt x="282" y="1"/>
                  </a:moveTo>
                  <a:cubicBezTo>
                    <a:pt x="207" y="1"/>
                    <a:pt x="151" y="38"/>
                    <a:pt x="151" y="113"/>
                  </a:cubicBezTo>
                  <a:lnTo>
                    <a:pt x="1" y="1442"/>
                  </a:lnTo>
                  <a:cubicBezTo>
                    <a:pt x="1" y="1517"/>
                    <a:pt x="38" y="1573"/>
                    <a:pt x="113" y="1573"/>
                  </a:cubicBezTo>
                  <a:cubicBezTo>
                    <a:pt x="169" y="1573"/>
                    <a:pt x="226" y="1536"/>
                    <a:pt x="244" y="1480"/>
                  </a:cubicBezTo>
                  <a:lnTo>
                    <a:pt x="375" y="132"/>
                  </a:lnTo>
                  <a:cubicBezTo>
                    <a:pt x="394" y="76"/>
                    <a:pt x="338" y="20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17;p79">
              <a:extLst>
                <a:ext uri="{FF2B5EF4-FFF2-40B4-BE49-F238E27FC236}">
                  <a16:creationId xmlns:a16="http://schemas.microsoft.com/office/drawing/2014/main" id="{5192B742-2195-492E-B9B0-706054DED75C}"/>
                </a:ext>
              </a:extLst>
            </p:cNvPr>
            <p:cNvSpPr/>
            <p:nvPr/>
          </p:nvSpPr>
          <p:spPr>
            <a:xfrm>
              <a:off x="6563500" y="3724975"/>
              <a:ext cx="29975" cy="17525"/>
            </a:xfrm>
            <a:custGeom>
              <a:avLst/>
              <a:gdLst/>
              <a:ahLst/>
              <a:cxnLst/>
              <a:rect l="l" t="t" r="r" b="b"/>
              <a:pathLst>
                <a:path w="1199" h="701" extrusionOk="0">
                  <a:moveTo>
                    <a:pt x="143" y="1"/>
                  </a:moveTo>
                  <a:cubicBezTo>
                    <a:pt x="96" y="1"/>
                    <a:pt x="47" y="22"/>
                    <a:pt x="19" y="64"/>
                  </a:cubicBezTo>
                  <a:cubicBezTo>
                    <a:pt x="0" y="120"/>
                    <a:pt x="19" y="195"/>
                    <a:pt x="75" y="213"/>
                  </a:cubicBezTo>
                  <a:lnTo>
                    <a:pt x="1011" y="681"/>
                  </a:lnTo>
                  <a:cubicBezTo>
                    <a:pt x="1030" y="700"/>
                    <a:pt x="1049" y="700"/>
                    <a:pt x="1067" y="700"/>
                  </a:cubicBezTo>
                  <a:cubicBezTo>
                    <a:pt x="1105" y="700"/>
                    <a:pt x="1142" y="681"/>
                    <a:pt x="1161" y="644"/>
                  </a:cubicBezTo>
                  <a:cubicBezTo>
                    <a:pt x="1198" y="588"/>
                    <a:pt x="1180" y="513"/>
                    <a:pt x="1123" y="475"/>
                  </a:cubicBezTo>
                  <a:lnTo>
                    <a:pt x="188" y="8"/>
                  </a:lnTo>
                  <a:cubicBezTo>
                    <a:pt x="174" y="3"/>
                    <a:pt x="158" y="1"/>
                    <a:pt x="1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18;p79">
              <a:extLst>
                <a:ext uri="{FF2B5EF4-FFF2-40B4-BE49-F238E27FC236}">
                  <a16:creationId xmlns:a16="http://schemas.microsoft.com/office/drawing/2014/main" id="{9F0292CF-1E1B-42FC-9ABB-85A5A4CCAF5B}"/>
                </a:ext>
              </a:extLst>
            </p:cNvPr>
            <p:cNvSpPr/>
            <p:nvPr/>
          </p:nvSpPr>
          <p:spPr>
            <a:xfrm>
              <a:off x="6564900" y="3683975"/>
              <a:ext cx="39800" cy="9375"/>
            </a:xfrm>
            <a:custGeom>
              <a:avLst/>
              <a:gdLst/>
              <a:ahLst/>
              <a:cxnLst/>
              <a:rect l="l" t="t" r="r" b="b"/>
              <a:pathLst>
                <a:path w="1592" h="375" extrusionOk="0">
                  <a:moveTo>
                    <a:pt x="132" y="0"/>
                  </a:moveTo>
                  <a:cubicBezTo>
                    <a:pt x="75" y="0"/>
                    <a:pt x="19" y="38"/>
                    <a:pt x="1" y="113"/>
                  </a:cubicBezTo>
                  <a:cubicBezTo>
                    <a:pt x="1" y="169"/>
                    <a:pt x="57" y="225"/>
                    <a:pt x="113" y="244"/>
                  </a:cubicBezTo>
                  <a:lnTo>
                    <a:pt x="1460" y="375"/>
                  </a:lnTo>
                  <a:cubicBezTo>
                    <a:pt x="1535" y="375"/>
                    <a:pt x="1591" y="337"/>
                    <a:pt x="1591" y="263"/>
                  </a:cubicBezTo>
                  <a:cubicBezTo>
                    <a:pt x="1591" y="206"/>
                    <a:pt x="1554" y="150"/>
                    <a:pt x="1498" y="131"/>
                  </a:cubicBezTo>
                  <a:lnTo>
                    <a:pt x="13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19;p79">
              <a:extLst>
                <a:ext uri="{FF2B5EF4-FFF2-40B4-BE49-F238E27FC236}">
                  <a16:creationId xmlns:a16="http://schemas.microsoft.com/office/drawing/2014/main" id="{DFA25BDF-8A81-4CBD-A127-F9B5894E40EB}"/>
                </a:ext>
              </a:extLst>
            </p:cNvPr>
            <p:cNvSpPr/>
            <p:nvPr/>
          </p:nvSpPr>
          <p:spPr>
            <a:xfrm>
              <a:off x="6473200" y="3689575"/>
              <a:ext cx="35575" cy="31400"/>
            </a:xfrm>
            <a:custGeom>
              <a:avLst/>
              <a:gdLst/>
              <a:ahLst/>
              <a:cxnLst/>
              <a:rect l="l" t="t" r="r" b="b"/>
              <a:pathLst>
                <a:path w="1423" h="1256" extrusionOk="0">
                  <a:moveTo>
                    <a:pt x="120" y="0"/>
                  </a:moveTo>
                  <a:cubicBezTo>
                    <a:pt x="98" y="0"/>
                    <a:pt x="76" y="7"/>
                    <a:pt x="56" y="20"/>
                  </a:cubicBezTo>
                  <a:cubicBezTo>
                    <a:pt x="19" y="57"/>
                    <a:pt x="0" y="132"/>
                    <a:pt x="19" y="188"/>
                  </a:cubicBezTo>
                  <a:cubicBezTo>
                    <a:pt x="337" y="619"/>
                    <a:pt x="749" y="993"/>
                    <a:pt x="1235" y="1236"/>
                  </a:cubicBezTo>
                  <a:cubicBezTo>
                    <a:pt x="1254" y="1255"/>
                    <a:pt x="1273" y="1255"/>
                    <a:pt x="1292" y="1255"/>
                  </a:cubicBezTo>
                  <a:cubicBezTo>
                    <a:pt x="1329" y="1255"/>
                    <a:pt x="1366" y="1236"/>
                    <a:pt x="1404" y="1199"/>
                  </a:cubicBezTo>
                  <a:cubicBezTo>
                    <a:pt x="1423" y="1143"/>
                    <a:pt x="1404" y="1068"/>
                    <a:pt x="1348" y="1030"/>
                  </a:cubicBezTo>
                  <a:cubicBezTo>
                    <a:pt x="917" y="806"/>
                    <a:pt x="524" y="469"/>
                    <a:pt x="225" y="57"/>
                  </a:cubicBezTo>
                  <a:cubicBezTo>
                    <a:pt x="201" y="21"/>
                    <a:pt x="161" y="0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0;p79">
              <a:extLst>
                <a:ext uri="{FF2B5EF4-FFF2-40B4-BE49-F238E27FC236}">
                  <a16:creationId xmlns:a16="http://schemas.microsoft.com/office/drawing/2014/main" id="{52EB3341-6F86-4C86-8AF2-E2FDAD6B6F74}"/>
                </a:ext>
              </a:extLst>
            </p:cNvPr>
            <p:cNvSpPr/>
            <p:nvPr/>
          </p:nvSpPr>
          <p:spPr>
            <a:xfrm>
              <a:off x="6199000" y="3502300"/>
              <a:ext cx="37925" cy="38525"/>
            </a:xfrm>
            <a:custGeom>
              <a:avLst/>
              <a:gdLst/>
              <a:ahLst/>
              <a:cxnLst/>
              <a:rect l="l" t="t" r="r" b="b"/>
              <a:pathLst>
                <a:path w="1517" h="1541" extrusionOk="0">
                  <a:moveTo>
                    <a:pt x="468" y="249"/>
                  </a:moveTo>
                  <a:lnTo>
                    <a:pt x="1273" y="417"/>
                  </a:lnTo>
                  <a:lnTo>
                    <a:pt x="1123" y="1297"/>
                  </a:lnTo>
                  <a:lnTo>
                    <a:pt x="281" y="1128"/>
                  </a:lnTo>
                  <a:lnTo>
                    <a:pt x="468" y="249"/>
                  </a:lnTo>
                  <a:close/>
                  <a:moveTo>
                    <a:pt x="357" y="1"/>
                  </a:moveTo>
                  <a:cubicBezTo>
                    <a:pt x="300" y="1"/>
                    <a:pt x="259" y="37"/>
                    <a:pt x="244" y="99"/>
                  </a:cubicBezTo>
                  <a:lnTo>
                    <a:pt x="19" y="1203"/>
                  </a:lnTo>
                  <a:cubicBezTo>
                    <a:pt x="0" y="1241"/>
                    <a:pt x="19" y="1259"/>
                    <a:pt x="38" y="1297"/>
                  </a:cubicBezTo>
                  <a:cubicBezTo>
                    <a:pt x="38" y="1316"/>
                    <a:pt x="75" y="1334"/>
                    <a:pt x="113" y="1334"/>
                  </a:cubicBezTo>
                  <a:lnTo>
                    <a:pt x="1179" y="1540"/>
                  </a:lnTo>
                  <a:lnTo>
                    <a:pt x="1217" y="1540"/>
                  </a:lnTo>
                  <a:cubicBezTo>
                    <a:pt x="1236" y="1540"/>
                    <a:pt x="1254" y="1540"/>
                    <a:pt x="1273" y="1522"/>
                  </a:cubicBezTo>
                  <a:cubicBezTo>
                    <a:pt x="1292" y="1503"/>
                    <a:pt x="1310" y="1484"/>
                    <a:pt x="1310" y="1447"/>
                  </a:cubicBezTo>
                  <a:lnTo>
                    <a:pt x="1498" y="342"/>
                  </a:lnTo>
                  <a:cubicBezTo>
                    <a:pt x="1516" y="286"/>
                    <a:pt x="1479" y="211"/>
                    <a:pt x="1423" y="211"/>
                  </a:cubicBezTo>
                  <a:lnTo>
                    <a:pt x="393" y="5"/>
                  </a:lnTo>
                  <a:cubicBezTo>
                    <a:pt x="380" y="2"/>
                    <a:pt x="368" y="1"/>
                    <a:pt x="3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21;p79">
              <a:extLst>
                <a:ext uri="{FF2B5EF4-FFF2-40B4-BE49-F238E27FC236}">
                  <a16:creationId xmlns:a16="http://schemas.microsoft.com/office/drawing/2014/main" id="{F5E820F4-D59F-41A2-9614-DFB715CB080A}"/>
                </a:ext>
              </a:extLst>
            </p:cNvPr>
            <p:cNvSpPr/>
            <p:nvPr/>
          </p:nvSpPr>
          <p:spPr>
            <a:xfrm>
              <a:off x="6075925" y="3462900"/>
              <a:ext cx="135250" cy="82125"/>
            </a:xfrm>
            <a:custGeom>
              <a:avLst/>
              <a:gdLst/>
              <a:ahLst/>
              <a:cxnLst/>
              <a:rect l="l" t="t" r="r" b="b"/>
              <a:pathLst>
                <a:path w="5410" h="3285" extrusionOk="0">
                  <a:moveTo>
                    <a:pt x="2677" y="234"/>
                  </a:moveTo>
                  <a:cubicBezTo>
                    <a:pt x="2808" y="234"/>
                    <a:pt x="2958" y="253"/>
                    <a:pt x="3089" y="271"/>
                  </a:cubicBezTo>
                  <a:cubicBezTo>
                    <a:pt x="3969" y="384"/>
                    <a:pt x="4755" y="926"/>
                    <a:pt x="5167" y="1712"/>
                  </a:cubicBezTo>
                  <a:lnTo>
                    <a:pt x="4961" y="2723"/>
                  </a:lnTo>
                  <a:cubicBezTo>
                    <a:pt x="4726" y="2796"/>
                    <a:pt x="3871" y="3054"/>
                    <a:pt x="3089" y="3054"/>
                  </a:cubicBezTo>
                  <a:cubicBezTo>
                    <a:pt x="2873" y="3054"/>
                    <a:pt x="2662" y="3034"/>
                    <a:pt x="2471" y="2985"/>
                  </a:cubicBezTo>
                  <a:cubicBezTo>
                    <a:pt x="1985" y="2873"/>
                    <a:pt x="1255" y="2330"/>
                    <a:pt x="394" y="1469"/>
                  </a:cubicBezTo>
                  <a:cubicBezTo>
                    <a:pt x="188" y="1263"/>
                    <a:pt x="244" y="908"/>
                    <a:pt x="506" y="777"/>
                  </a:cubicBezTo>
                  <a:cubicBezTo>
                    <a:pt x="1180" y="458"/>
                    <a:pt x="1929" y="271"/>
                    <a:pt x="2677" y="234"/>
                  </a:cubicBezTo>
                  <a:close/>
                  <a:moveTo>
                    <a:pt x="2684" y="0"/>
                  </a:moveTo>
                  <a:cubicBezTo>
                    <a:pt x="1827" y="0"/>
                    <a:pt x="1004" y="299"/>
                    <a:pt x="413" y="571"/>
                  </a:cubicBezTo>
                  <a:cubicBezTo>
                    <a:pt x="225" y="646"/>
                    <a:pt x="76" y="833"/>
                    <a:pt x="38" y="1039"/>
                  </a:cubicBezTo>
                  <a:cubicBezTo>
                    <a:pt x="1" y="1263"/>
                    <a:pt x="76" y="1469"/>
                    <a:pt x="225" y="1638"/>
                  </a:cubicBezTo>
                  <a:cubicBezTo>
                    <a:pt x="862" y="2255"/>
                    <a:pt x="1741" y="3041"/>
                    <a:pt x="2415" y="3210"/>
                  </a:cubicBezTo>
                  <a:cubicBezTo>
                    <a:pt x="2640" y="3266"/>
                    <a:pt x="2864" y="3285"/>
                    <a:pt x="3089" y="3285"/>
                  </a:cubicBezTo>
                  <a:cubicBezTo>
                    <a:pt x="3763" y="3247"/>
                    <a:pt x="4437" y="3135"/>
                    <a:pt x="5092" y="2910"/>
                  </a:cubicBezTo>
                  <a:cubicBezTo>
                    <a:pt x="5129" y="2892"/>
                    <a:pt x="5167" y="2873"/>
                    <a:pt x="5167" y="2835"/>
                  </a:cubicBezTo>
                  <a:lnTo>
                    <a:pt x="5410" y="1712"/>
                  </a:lnTo>
                  <a:cubicBezTo>
                    <a:pt x="5410" y="1694"/>
                    <a:pt x="5410" y="1656"/>
                    <a:pt x="5410" y="1638"/>
                  </a:cubicBezTo>
                  <a:cubicBezTo>
                    <a:pt x="4961" y="758"/>
                    <a:pt x="4100" y="159"/>
                    <a:pt x="3126" y="28"/>
                  </a:cubicBezTo>
                  <a:cubicBezTo>
                    <a:pt x="2979" y="9"/>
                    <a:pt x="2831" y="0"/>
                    <a:pt x="268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22;p79">
              <a:extLst>
                <a:ext uri="{FF2B5EF4-FFF2-40B4-BE49-F238E27FC236}">
                  <a16:creationId xmlns:a16="http://schemas.microsoft.com/office/drawing/2014/main" id="{4E758272-8C0A-4C56-8D22-6ED23D2FD500}"/>
                </a:ext>
              </a:extLst>
            </p:cNvPr>
            <p:cNvSpPr/>
            <p:nvPr/>
          </p:nvSpPr>
          <p:spPr>
            <a:xfrm>
              <a:off x="6089975" y="3405550"/>
              <a:ext cx="23425" cy="31850"/>
            </a:xfrm>
            <a:custGeom>
              <a:avLst/>
              <a:gdLst/>
              <a:ahLst/>
              <a:cxnLst/>
              <a:rect l="l" t="t" r="r" b="b"/>
              <a:pathLst>
                <a:path w="937" h="1274" extrusionOk="0">
                  <a:moveTo>
                    <a:pt x="139" y="0"/>
                  </a:moveTo>
                  <a:cubicBezTo>
                    <a:pt x="117" y="0"/>
                    <a:pt x="95" y="7"/>
                    <a:pt x="75" y="20"/>
                  </a:cubicBezTo>
                  <a:cubicBezTo>
                    <a:pt x="19" y="57"/>
                    <a:pt x="0" y="132"/>
                    <a:pt x="38" y="188"/>
                  </a:cubicBezTo>
                  <a:lnTo>
                    <a:pt x="712" y="1218"/>
                  </a:lnTo>
                  <a:cubicBezTo>
                    <a:pt x="730" y="1255"/>
                    <a:pt x="768" y="1274"/>
                    <a:pt x="805" y="1274"/>
                  </a:cubicBezTo>
                  <a:cubicBezTo>
                    <a:pt x="843" y="1274"/>
                    <a:pt x="861" y="1255"/>
                    <a:pt x="880" y="1255"/>
                  </a:cubicBezTo>
                  <a:cubicBezTo>
                    <a:pt x="936" y="1218"/>
                    <a:pt x="936" y="1143"/>
                    <a:pt x="917" y="1087"/>
                  </a:cubicBezTo>
                  <a:lnTo>
                    <a:pt x="244" y="57"/>
                  </a:lnTo>
                  <a:cubicBezTo>
                    <a:pt x="219" y="21"/>
                    <a:pt x="180" y="0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23;p79">
              <a:extLst>
                <a:ext uri="{FF2B5EF4-FFF2-40B4-BE49-F238E27FC236}">
                  <a16:creationId xmlns:a16="http://schemas.microsoft.com/office/drawing/2014/main" id="{6D05DD7B-FBE1-4565-8020-BC6F7E6D5272}"/>
                </a:ext>
              </a:extLst>
            </p:cNvPr>
            <p:cNvSpPr/>
            <p:nvPr/>
          </p:nvSpPr>
          <p:spPr>
            <a:xfrm>
              <a:off x="6054400" y="3428250"/>
              <a:ext cx="30925" cy="29275"/>
            </a:xfrm>
            <a:custGeom>
              <a:avLst/>
              <a:gdLst/>
              <a:ahLst/>
              <a:cxnLst/>
              <a:rect l="l" t="t" r="r" b="b"/>
              <a:pathLst>
                <a:path w="1237" h="1171" extrusionOk="0">
                  <a:moveTo>
                    <a:pt x="130" y="1"/>
                  </a:moveTo>
                  <a:cubicBezTo>
                    <a:pt x="99" y="1"/>
                    <a:pt x="66" y="10"/>
                    <a:pt x="38" y="29"/>
                  </a:cubicBezTo>
                  <a:cubicBezTo>
                    <a:pt x="1" y="66"/>
                    <a:pt x="1" y="160"/>
                    <a:pt x="38" y="197"/>
                  </a:cubicBezTo>
                  <a:lnTo>
                    <a:pt x="1012" y="1133"/>
                  </a:lnTo>
                  <a:cubicBezTo>
                    <a:pt x="1030" y="1152"/>
                    <a:pt x="1068" y="1171"/>
                    <a:pt x="1105" y="1171"/>
                  </a:cubicBezTo>
                  <a:cubicBezTo>
                    <a:pt x="1124" y="1171"/>
                    <a:pt x="1161" y="1152"/>
                    <a:pt x="1180" y="1133"/>
                  </a:cubicBezTo>
                  <a:cubicBezTo>
                    <a:pt x="1236" y="1096"/>
                    <a:pt x="1236" y="1021"/>
                    <a:pt x="1180" y="965"/>
                  </a:cubicBezTo>
                  <a:lnTo>
                    <a:pt x="207" y="29"/>
                  </a:lnTo>
                  <a:cubicBezTo>
                    <a:pt x="188" y="10"/>
                    <a:pt x="160" y="1"/>
                    <a:pt x="13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24;p79">
              <a:extLst>
                <a:ext uri="{FF2B5EF4-FFF2-40B4-BE49-F238E27FC236}">
                  <a16:creationId xmlns:a16="http://schemas.microsoft.com/office/drawing/2014/main" id="{01053468-DFB7-4A83-81F3-6E9EC5EC4246}"/>
                </a:ext>
              </a:extLst>
            </p:cNvPr>
            <p:cNvSpPr/>
            <p:nvPr/>
          </p:nvSpPr>
          <p:spPr>
            <a:xfrm>
              <a:off x="6034750" y="3524950"/>
              <a:ext cx="31300" cy="17275"/>
            </a:xfrm>
            <a:custGeom>
              <a:avLst/>
              <a:gdLst/>
              <a:ahLst/>
              <a:cxnLst/>
              <a:rect l="l" t="t" r="r" b="b"/>
              <a:pathLst>
                <a:path w="1252" h="691" extrusionOk="0">
                  <a:moveTo>
                    <a:pt x="1087" y="0"/>
                  </a:moveTo>
                  <a:cubicBezTo>
                    <a:pt x="1069" y="0"/>
                    <a:pt x="1050" y="5"/>
                    <a:pt x="1030" y="17"/>
                  </a:cubicBezTo>
                  <a:lnTo>
                    <a:pt x="94" y="466"/>
                  </a:lnTo>
                  <a:cubicBezTo>
                    <a:pt x="38" y="503"/>
                    <a:pt x="1" y="559"/>
                    <a:pt x="38" y="634"/>
                  </a:cubicBezTo>
                  <a:cubicBezTo>
                    <a:pt x="57" y="672"/>
                    <a:pt x="94" y="690"/>
                    <a:pt x="150" y="690"/>
                  </a:cubicBezTo>
                  <a:cubicBezTo>
                    <a:pt x="169" y="690"/>
                    <a:pt x="188" y="690"/>
                    <a:pt x="188" y="672"/>
                  </a:cubicBezTo>
                  <a:lnTo>
                    <a:pt x="1124" y="222"/>
                  </a:lnTo>
                  <a:cubicBezTo>
                    <a:pt x="1251" y="159"/>
                    <a:pt x="1189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25;p79">
              <a:extLst>
                <a:ext uri="{FF2B5EF4-FFF2-40B4-BE49-F238E27FC236}">
                  <a16:creationId xmlns:a16="http://schemas.microsoft.com/office/drawing/2014/main" id="{0998125E-5B67-4AF3-8FA4-308C315B3666}"/>
                </a:ext>
              </a:extLst>
            </p:cNvPr>
            <p:cNvSpPr/>
            <p:nvPr/>
          </p:nvSpPr>
          <p:spPr>
            <a:xfrm>
              <a:off x="6067500" y="3550975"/>
              <a:ext cx="29525" cy="30550"/>
            </a:xfrm>
            <a:custGeom>
              <a:avLst/>
              <a:gdLst/>
              <a:ahLst/>
              <a:cxnLst/>
              <a:rect l="l" t="t" r="r" b="b"/>
              <a:pathLst>
                <a:path w="1181" h="1222" extrusionOk="0">
                  <a:moveTo>
                    <a:pt x="1058" y="0"/>
                  </a:moveTo>
                  <a:cubicBezTo>
                    <a:pt x="1026" y="0"/>
                    <a:pt x="993" y="14"/>
                    <a:pt x="974" y="42"/>
                  </a:cubicBezTo>
                  <a:lnTo>
                    <a:pt x="38" y="1034"/>
                  </a:lnTo>
                  <a:cubicBezTo>
                    <a:pt x="1" y="1072"/>
                    <a:pt x="1" y="1147"/>
                    <a:pt x="38" y="1184"/>
                  </a:cubicBezTo>
                  <a:cubicBezTo>
                    <a:pt x="57" y="1203"/>
                    <a:pt x="94" y="1222"/>
                    <a:pt x="132" y="1222"/>
                  </a:cubicBezTo>
                  <a:cubicBezTo>
                    <a:pt x="151" y="1222"/>
                    <a:pt x="188" y="1203"/>
                    <a:pt x="207" y="1184"/>
                  </a:cubicBezTo>
                  <a:lnTo>
                    <a:pt x="1143" y="211"/>
                  </a:lnTo>
                  <a:cubicBezTo>
                    <a:pt x="1180" y="155"/>
                    <a:pt x="1180" y="80"/>
                    <a:pt x="1143" y="42"/>
                  </a:cubicBezTo>
                  <a:cubicBezTo>
                    <a:pt x="1124" y="14"/>
                    <a:pt x="1091" y="0"/>
                    <a:pt x="10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26;p79">
              <a:extLst>
                <a:ext uri="{FF2B5EF4-FFF2-40B4-BE49-F238E27FC236}">
                  <a16:creationId xmlns:a16="http://schemas.microsoft.com/office/drawing/2014/main" id="{47CED6C0-C95B-47D0-9D42-6EBECB5D041A}"/>
                </a:ext>
              </a:extLst>
            </p:cNvPr>
            <p:cNvSpPr/>
            <p:nvPr/>
          </p:nvSpPr>
          <p:spPr>
            <a:xfrm>
              <a:off x="6102400" y="3474775"/>
              <a:ext cx="45625" cy="13725"/>
            </a:xfrm>
            <a:custGeom>
              <a:avLst/>
              <a:gdLst/>
              <a:ahLst/>
              <a:cxnLst/>
              <a:rect l="l" t="t" r="r" b="b"/>
              <a:pathLst>
                <a:path w="1825" h="549" extrusionOk="0">
                  <a:moveTo>
                    <a:pt x="1614" y="0"/>
                  </a:moveTo>
                  <a:cubicBezTo>
                    <a:pt x="1110" y="0"/>
                    <a:pt x="609" y="112"/>
                    <a:pt x="140" y="320"/>
                  </a:cubicBezTo>
                  <a:cubicBezTo>
                    <a:pt x="1" y="338"/>
                    <a:pt x="23" y="549"/>
                    <a:pt x="162" y="549"/>
                  </a:cubicBezTo>
                  <a:cubicBezTo>
                    <a:pt x="172" y="549"/>
                    <a:pt x="184" y="548"/>
                    <a:pt x="196" y="545"/>
                  </a:cubicBezTo>
                  <a:cubicBezTo>
                    <a:pt x="215" y="545"/>
                    <a:pt x="215" y="545"/>
                    <a:pt x="233" y="526"/>
                  </a:cubicBezTo>
                  <a:cubicBezTo>
                    <a:pt x="662" y="338"/>
                    <a:pt x="1107" y="243"/>
                    <a:pt x="1567" y="243"/>
                  </a:cubicBezTo>
                  <a:cubicBezTo>
                    <a:pt x="1609" y="243"/>
                    <a:pt x="1651" y="244"/>
                    <a:pt x="1693" y="246"/>
                  </a:cubicBezTo>
                  <a:cubicBezTo>
                    <a:pt x="1768" y="246"/>
                    <a:pt x="1824" y="189"/>
                    <a:pt x="1824" y="133"/>
                  </a:cubicBezTo>
                  <a:cubicBezTo>
                    <a:pt x="1824" y="77"/>
                    <a:pt x="1787" y="21"/>
                    <a:pt x="1731" y="2"/>
                  </a:cubicBezTo>
                  <a:cubicBezTo>
                    <a:pt x="1692" y="1"/>
                    <a:pt x="1653" y="0"/>
                    <a:pt x="16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27;p79">
              <a:extLst>
                <a:ext uri="{FF2B5EF4-FFF2-40B4-BE49-F238E27FC236}">
                  <a16:creationId xmlns:a16="http://schemas.microsoft.com/office/drawing/2014/main" id="{2FB8870E-E1C1-4986-8594-1D22676B58BC}"/>
                </a:ext>
              </a:extLst>
            </p:cNvPr>
            <p:cNvSpPr/>
            <p:nvPr/>
          </p:nvSpPr>
          <p:spPr>
            <a:xfrm>
              <a:off x="6677675" y="3542325"/>
              <a:ext cx="43075" cy="43425"/>
            </a:xfrm>
            <a:custGeom>
              <a:avLst/>
              <a:gdLst/>
              <a:ahLst/>
              <a:cxnLst/>
              <a:rect l="l" t="t" r="r" b="b"/>
              <a:pathLst>
                <a:path w="1723" h="1737" extrusionOk="0">
                  <a:moveTo>
                    <a:pt x="674" y="295"/>
                  </a:moveTo>
                  <a:lnTo>
                    <a:pt x="1441" y="669"/>
                  </a:lnTo>
                  <a:lnTo>
                    <a:pt x="1011" y="1474"/>
                  </a:lnTo>
                  <a:lnTo>
                    <a:pt x="281" y="1100"/>
                  </a:lnTo>
                  <a:lnTo>
                    <a:pt x="674" y="295"/>
                  </a:lnTo>
                  <a:close/>
                  <a:moveTo>
                    <a:pt x="627" y="0"/>
                  </a:moveTo>
                  <a:cubicBezTo>
                    <a:pt x="613" y="0"/>
                    <a:pt x="599" y="5"/>
                    <a:pt x="580" y="14"/>
                  </a:cubicBezTo>
                  <a:cubicBezTo>
                    <a:pt x="562" y="33"/>
                    <a:pt x="524" y="52"/>
                    <a:pt x="524" y="70"/>
                  </a:cubicBezTo>
                  <a:lnTo>
                    <a:pt x="38" y="1100"/>
                  </a:lnTo>
                  <a:cubicBezTo>
                    <a:pt x="0" y="1156"/>
                    <a:pt x="19" y="1231"/>
                    <a:pt x="75" y="1249"/>
                  </a:cubicBezTo>
                  <a:lnTo>
                    <a:pt x="1011" y="1717"/>
                  </a:lnTo>
                  <a:cubicBezTo>
                    <a:pt x="1030" y="1736"/>
                    <a:pt x="1048" y="1736"/>
                    <a:pt x="1067" y="1736"/>
                  </a:cubicBezTo>
                  <a:cubicBezTo>
                    <a:pt x="1123" y="1736"/>
                    <a:pt x="1161" y="1717"/>
                    <a:pt x="1179" y="1661"/>
                  </a:cubicBezTo>
                  <a:lnTo>
                    <a:pt x="1703" y="669"/>
                  </a:lnTo>
                  <a:cubicBezTo>
                    <a:pt x="1722" y="632"/>
                    <a:pt x="1722" y="594"/>
                    <a:pt x="1703" y="576"/>
                  </a:cubicBezTo>
                  <a:cubicBezTo>
                    <a:pt x="1703" y="538"/>
                    <a:pt x="1685" y="519"/>
                    <a:pt x="1647" y="501"/>
                  </a:cubicBezTo>
                  <a:lnTo>
                    <a:pt x="674" y="14"/>
                  </a:lnTo>
                  <a:cubicBezTo>
                    <a:pt x="655" y="5"/>
                    <a:pt x="641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28;p79">
              <a:extLst>
                <a:ext uri="{FF2B5EF4-FFF2-40B4-BE49-F238E27FC236}">
                  <a16:creationId xmlns:a16="http://schemas.microsoft.com/office/drawing/2014/main" id="{BD4D49C6-796F-42D9-826B-2AE5B23F65E6}"/>
                </a:ext>
              </a:extLst>
            </p:cNvPr>
            <p:cNvSpPr/>
            <p:nvPr/>
          </p:nvSpPr>
          <p:spPr>
            <a:xfrm>
              <a:off x="6701525" y="3554600"/>
              <a:ext cx="127300" cy="90550"/>
            </a:xfrm>
            <a:custGeom>
              <a:avLst/>
              <a:gdLst/>
              <a:ahLst/>
              <a:cxnLst/>
              <a:rect l="l" t="t" r="r" b="b"/>
              <a:pathLst>
                <a:path w="5092" h="3622" extrusionOk="0">
                  <a:moveTo>
                    <a:pt x="908" y="234"/>
                  </a:moveTo>
                  <a:cubicBezTo>
                    <a:pt x="1409" y="234"/>
                    <a:pt x="2509" y="261"/>
                    <a:pt x="3183" y="646"/>
                  </a:cubicBezTo>
                  <a:cubicBezTo>
                    <a:pt x="3613" y="889"/>
                    <a:pt x="4175" y="1619"/>
                    <a:pt x="4773" y="2667"/>
                  </a:cubicBezTo>
                  <a:cubicBezTo>
                    <a:pt x="4848" y="2798"/>
                    <a:pt x="4848" y="2929"/>
                    <a:pt x="4792" y="3061"/>
                  </a:cubicBezTo>
                  <a:cubicBezTo>
                    <a:pt x="4736" y="3192"/>
                    <a:pt x="4624" y="3266"/>
                    <a:pt x="4474" y="3304"/>
                  </a:cubicBezTo>
                  <a:cubicBezTo>
                    <a:pt x="4177" y="3351"/>
                    <a:pt x="3824" y="3388"/>
                    <a:pt x="3450" y="3388"/>
                  </a:cubicBezTo>
                  <a:cubicBezTo>
                    <a:pt x="2929" y="3388"/>
                    <a:pt x="2366" y="3316"/>
                    <a:pt x="1854" y="3098"/>
                  </a:cubicBezTo>
                  <a:cubicBezTo>
                    <a:pt x="1049" y="2742"/>
                    <a:pt x="431" y="2012"/>
                    <a:pt x="244" y="1151"/>
                  </a:cubicBezTo>
                  <a:lnTo>
                    <a:pt x="712" y="234"/>
                  </a:lnTo>
                  <a:cubicBezTo>
                    <a:pt x="757" y="234"/>
                    <a:pt x="824" y="234"/>
                    <a:pt x="908" y="234"/>
                  </a:cubicBezTo>
                  <a:close/>
                  <a:moveTo>
                    <a:pt x="1050" y="0"/>
                  </a:moveTo>
                  <a:cubicBezTo>
                    <a:pt x="816" y="0"/>
                    <a:pt x="659" y="10"/>
                    <a:pt x="637" y="10"/>
                  </a:cubicBezTo>
                  <a:cubicBezTo>
                    <a:pt x="600" y="10"/>
                    <a:pt x="562" y="28"/>
                    <a:pt x="544" y="66"/>
                  </a:cubicBezTo>
                  <a:lnTo>
                    <a:pt x="19" y="1077"/>
                  </a:lnTo>
                  <a:cubicBezTo>
                    <a:pt x="1" y="1095"/>
                    <a:pt x="1" y="1114"/>
                    <a:pt x="1" y="1151"/>
                  </a:cubicBezTo>
                  <a:cubicBezTo>
                    <a:pt x="188" y="2125"/>
                    <a:pt x="862" y="2929"/>
                    <a:pt x="1760" y="3323"/>
                  </a:cubicBezTo>
                  <a:cubicBezTo>
                    <a:pt x="2303" y="3528"/>
                    <a:pt x="2864" y="3622"/>
                    <a:pt x="3426" y="3622"/>
                  </a:cubicBezTo>
                  <a:cubicBezTo>
                    <a:pt x="3800" y="3622"/>
                    <a:pt x="4156" y="3585"/>
                    <a:pt x="4511" y="3528"/>
                  </a:cubicBezTo>
                  <a:cubicBezTo>
                    <a:pt x="4736" y="3491"/>
                    <a:pt x="4904" y="3360"/>
                    <a:pt x="4998" y="3154"/>
                  </a:cubicBezTo>
                  <a:cubicBezTo>
                    <a:pt x="5092" y="2967"/>
                    <a:pt x="5092" y="2742"/>
                    <a:pt x="4979" y="2555"/>
                  </a:cubicBezTo>
                  <a:cubicBezTo>
                    <a:pt x="4549" y="1788"/>
                    <a:pt x="3913" y="777"/>
                    <a:pt x="3295" y="440"/>
                  </a:cubicBezTo>
                  <a:cubicBezTo>
                    <a:pt x="2633" y="56"/>
                    <a:pt x="1615" y="0"/>
                    <a:pt x="10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29;p79">
              <a:extLst>
                <a:ext uri="{FF2B5EF4-FFF2-40B4-BE49-F238E27FC236}">
                  <a16:creationId xmlns:a16="http://schemas.microsoft.com/office/drawing/2014/main" id="{F95DEC2E-CDB9-4DBD-BF55-B11310FAD86E}"/>
                </a:ext>
              </a:extLst>
            </p:cNvPr>
            <p:cNvSpPr/>
            <p:nvPr/>
          </p:nvSpPr>
          <p:spPr>
            <a:xfrm>
              <a:off x="6776275" y="3674450"/>
              <a:ext cx="16050" cy="35275"/>
            </a:xfrm>
            <a:custGeom>
              <a:avLst/>
              <a:gdLst/>
              <a:ahLst/>
              <a:cxnLst/>
              <a:rect l="l" t="t" r="r" b="b"/>
              <a:pathLst>
                <a:path w="642" h="1411" extrusionOk="0">
                  <a:moveTo>
                    <a:pt x="153" y="0"/>
                  </a:moveTo>
                  <a:cubicBezTo>
                    <a:pt x="78" y="0"/>
                    <a:pt x="1" y="64"/>
                    <a:pt x="24" y="157"/>
                  </a:cubicBezTo>
                  <a:lnTo>
                    <a:pt x="398" y="1336"/>
                  </a:lnTo>
                  <a:cubicBezTo>
                    <a:pt x="417" y="1373"/>
                    <a:pt x="455" y="1411"/>
                    <a:pt x="511" y="1411"/>
                  </a:cubicBezTo>
                  <a:lnTo>
                    <a:pt x="548" y="1411"/>
                  </a:lnTo>
                  <a:cubicBezTo>
                    <a:pt x="623" y="1392"/>
                    <a:pt x="642" y="1317"/>
                    <a:pt x="623" y="1261"/>
                  </a:cubicBezTo>
                  <a:lnTo>
                    <a:pt x="267" y="82"/>
                  </a:lnTo>
                  <a:cubicBezTo>
                    <a:pt x="246" y="25"/>
                    <a:pt x="200" y="0"/>
                    <a:pt x="1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30;p79">
              <a:extLst>
                <a:ext uri="{FF2B5EF4-FFF2-40B4-BE49-F238E27FC236}">
                  <a16:creationId xmlns:a16="http://schemas.microsoft.com/office/drawing/2014/main" id="{2A02E8D8-1DF7-4B9D-A365-653D31A7ACC2}"/>
                </a:ext>
              </a:extLst>
            </p:cNvPr>
            <p:cNvSpPr/>
            <p:nvPr/>
          </p:nvSpPr>
          <p:spPr>
            <a:xfrm>
              <a:off x="6809150" y="3662425"/>
              <a:ext cx="23900" cy="35150"/>
            </a:xfrm>
            <a:custGeom>
              <a:avLst/>
              <a:gdLst/>
              <a:ahLst/>
              <a:cxnLst/>
              <a:rect l="l" t="t" r="r" b="b"/>
              <a:pathLst>
                <a:path w="956" h="1406" extrusionOk="0">
                  <a:moveTo>
                    <a:pt x="140" y="1"/>
                  </a:moveTo>
                  <a:cubicBezTo>
                    <a:pt x="118" y="1"/>
                    <a:pt x="95" y="7"/>
                    <a:pt x="75" y="20"/>
                  </a:cubicBezTo>
                  <a:cubicBezTo>
                    <a:pt x="19" y="58"/>
                    <a:pt x="1" y="133"/>
                    <a:pt x="38" y="189"/>
                  </a:cubicBezTo>
                  <a:lnTo>
                    <a:pt x="730" y="1349"/>
                  </a:lnTo>
                  <a:cubicBezTo>
                    <a:pt x="749" y="1387"/>
                    <a:pt x="787" y="1405"/>
                    <a:pt x="824" y="1405"/>
                  </a:cubicBezTo>
                  <a:cubicBezTo>
                    <a:pt x="843" y="1405"/>
                    <a:pt x="862" y="1405"/>
                    <a:pt x="880" y="1387"/>
                  </a:cubicBezTo>
                  <a:cubicBezTo>
                    <a:pt x="936" y="1349"/>
                    <a:pt x="955" y="1293"/>
                    <a:pt x="918" y="1237"/>
                  </a:cubicBezTo>
                  <a:lnTo>
                    <a:pt x="244" y="58"/>
                  </a:lnTo>
                  <a:cubicBezTo>
                    <a:pt x="220" y="21"/>
                    <a:pt x="180" y="1"/>
                    <a:pt x="1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31;p79">
              <a:extLst>
                <a:ext uri="{FF2B5EF4-FFF2-40B4-BE49-F238E27FC236}">
                  <a16:creationId xmlns:a16="http://schemas.microsoft.com/office/drawing/2014/main" id="{815398D6-8AAB-4FEF-91A7-45FC650F060E}"/>
                </a:ext>
              </a:extLst>
            </p:cNvPr>
            <p:cNvSpPr/>
            <p:nvPr/>
          </p:nvSpPr>
          <p:spPr>
            <a:xfrm>
              <a:off x="6848925" y="3592700"/>
              <a:ext cx="32625" cy="10825"/>
            </a:xfrm>
            <a:custGeom>
              <a:avLst/>
              <a:gdLst/>
              <a:ahLst/>
              <a:cxnLst/>
              <a:rect l="l" t="t" r="r" b="b"/>
              <a:pathLst>
                <a:path w="1305" h="433" extrusionOk="0">
                  <a:moveTo>
                    <a:pt x="1141" y="1"/>
                  </a:moveTo>
                  <a:cubicBezTo>
                    <a:pt x="1135" y="1"/>
                    <a:pt x="1129" y="1"/>
                    <a:pt x="1123" y="2"/>
                  </a:cubicBezTo>
                  <a:lnTo>
                    <a:pt x="94" y="189"/>
                  </a:lnTo>
                  <a:cubicBezTo>
                    <a:pt x="38" y="208"/>
                    <a:pt x="0" y="264"/>
                    <a:pt x="0" y="320"/>
                  </a:cubicBezTo>
                  <a:cubicBezTo>
                    <a:pt x="19" y="376"/>
                    <a:pt x="57" y="414"/>
                    <a:pt x="113" y="432"/>
                  </a:cubicBezTo>
                  <a:lnTo>
                    <a:pt x="150" y="432"/>
                  </a:lnTo>
                  <a:lnTo>
                    <a:pt x="1161" y="245"/>
                  </a:lnTo>
                  <a:cubicBezTo>
                    <a:pt x="1305" y="209"/>
                    <a:pt x="1276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32;p79">
              <a:extLst>
                <a:ext uri="{FF2B5EF4-FFF2-40B4-BE49-F238E27FC236}">
                  <a16:creationId xmlns:a16="http://schemas.microsoft.com/office/drawing/2014/main" id="{1681E71F-DCA5-474D-BCC7-AAC864631094}"/>
                </a:ext>
              </a:extLst>
            </p:cNvPr>
            <p:cNvSpPr/>
            <p:nvPr/>
          </p:nvSpPr>
          <p:spPr>
            <a:xfrm>
              <a:off x="6824600" y="3546225"/>
              <a:ext cx="36050" cy="23600"/>
            </a:xfrm>
            <a:custGeom>
              <a:avLst/>
              <a:gdLst/>
              <a:ahLst/>
              <a:cxnLst/>
              <a:rect l="l" t="t" r="r" b="b"/>
              <a:pathLst>
                <a:path w="1442" h="944" extrusionOk="0">
                  <a:moveTo>
                    <a:pt x="1280" y="1"/>
                  </a:moveTo>
                  <a:cubicBezTo>
                    <a:pt x="1265" y="1"/>
                    <a:pt x="1250" y="3"/>
                    <a:pt x="1235" y="8"/>
                  </a:cubicBezTo>
                  <a:lnTo>
                    <a:pt x="75" y="719"/>
                  </a:lnTo>
                  <a:cubicBezTo>
                    <a:pt x="19" y="756"/>
                    <a:pt x="0" y="813"/>
                    <a:pt x="19" y="869"/>
                  </a:cubicBezTo>
                  <a:cubicBezTo>
                    <a:pt x="56" y="906"/>
                    <a:pt x="94" y="925"/>
                    <a:pt x="131" y="944"/>
                  </a:cubicBezTo>
                  <a:cubicBezTo>
                    <a:pt x="150" y="925"/>
                    <a:pt x="169" y="925"/>
                    <a:pt x="187" y="925"/>
                  </a:cubicBezTo>
                  <a:lnTo>
                    <a:pt x="1348" y="214"/>
                  </a:lnTo>
                  <a:cubicBezTo>
                    <a:pt x="1423" y="176"/>
                    <a:pt x="1441" y="101"/>
                    <a:pt x="1404" y="64"/>
                  </a:cubicBezTo>
                  <a:cubicBezTo>
                    <a:pt x="1376" y="22"/>
                    <a:pt x="1327" y="1"/>
                    <a:pt x="128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33;p79">
              <a:extLst>
                <a:ext uri="{FF2B5EF4-FFF2-40B4-BE49-F238E27FC236}">
                  <a16:creationId xmlns:a16="http://schemas.microsoft.com/office/drawing/2014/main" id="{BA3CA062-F0AD-40EE-A563-6ED887722D99}"/>
                </a:ext>
              </a:extLst>
            </p:cNvPr>
            <p:cNvSpPr/>
            <p:nvPr/>
          </p:nvSpPr>
          <p:spPr>
            <a:xfrm>
              <a:off x="6753825" y="3622925"/>
              <a:ext cx="46800" cy="9700"/>
            </a:xfrm>
            <a:custGeom>
              <a:avLst/>
              <a:gdLst/>
              <a:ahLst/>
              <a:cxnLst/>
              <a:rect l="l" t="t" r="r" b="b"/>
              <a:pathLst>
                <a:path w="1872" h="388" extrusionOk="0">
                  <a:moveTo>
                    <a:pt x="165" y="0"/>
                  </a:moveTo>
                  <a:cubicBezTo>
                    <a:pt x="47" y="0"/>
                    <a:pt x="1" y="184"/>
                    <a:pt x="117" y="234"/>
                  </a:cubicBezTo>
                  <a:cubicBezTo>
                    <a:pt x="428" y="332"/>
                    <a:pt x="738" y="387"/>
                    <a:pt x="1049" y="387"/>
                  </a:cubicBezTo>
                  <a:cubicBezTo>
                    <a:pt x="1094" y="387"/>
                    <a:pt x="1139" y="386"/>
                    <a:pt x="1184" y="384"/>
                  </a:cubicBezTo>
                  <a:cubicBezTo>
                    <a:pt x="1371" y="384"/>
                    <a:pt x="1540" y="384"/>
                    <a:pt x="1727" y="365"/>
                  </a:cubicBezTo>
                  <a:cubicBezTo>
                    <a:pt x="1871" y="347"/>
                    <a:pt x="1859" y="121"/>
                    <a:pt x="1708" y="121"/>
                  </a:cubicBezTo>
                  <a:cubicBezTo>
                    <a:pt x="1702" y="121"/>
                    <a:pt x="1696" y="121"/>
                    <a:pt x="1689" y="122"/>
                  </a:cubicBezTo>
                  <a:cubicBezTo>
                    <a:pt x="1527" y="147"/>
                    <a:pt x="1363" y="159"/>
                    <a:pt x="1198" y="159"/>
                  </a:cubicBezTo>
                  <a:cubicBezTo>
                    <a:pt x="868" y="159"/>
                    <a:pt x="535" y="109"/>
                    <a:pt x="211" y="9"/>
                  </a:cubicBezTo>
                  <a:cubicBezTo>
                    <a:pt x="194" y="3"/>
                    <a:pt x="179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34;p79">
              <a:extLst>
                <a:ext uri="{FF2B5EF4-FFF2-40B4-BE49-F238E27FC236}">
                  <a16:creationId xmlns:a16="http://schemas.microsoft.com/office/drawing/2014/main" id="{F60F4183-040A-46E1-890C-C6CB03FBC6F2}"/>
                </a:ext>
              </a:extLst>
            </p:cNvPr>
            <p:cNvSpPr/>
            <p:nvPr/>
          </p:nvSpPr>
          <p:spPr>
            <a:xfrm>
              <a:off x="6888225" y="3446975"/>
              <a:ext cx="700500" cy="288100"/>
            </a:xfrm>
            <a:custGeom>
              <a:avLst/>
              <a:gdLst/>
              <a:ahLst/>
              <a:cxnLst/>
              <a:rect l="l" t="t" r="r" b="b"/>
              <a:pathLst>
                <a:path w="28020" h="11524" extrusionOk="0">
                  <a:moveTo>
                    <a:pt x="9022" y="3154"/>
                  </a:moveTo>
                  <a:cubicBezTo>
                    <a:pt x="9153" y="3154"/>
                    <a:pt x="9265" y="3173"/>
                    <a:pt x="9378" y="3173"/>
                  </a:cubicBezTo>
                  <a:cubicBezTo>
                    <a:pt x="9621" y="3678"/>
                    <a:pt x="9733" y="4259"/>
                    <a:pt x="9677" y="4839"/>
                  </a:cubicBezTo>
                  <a:cubicBezTo>
                    <a:pt x="9583" y="5980"/>
                    <a:pt x="8760" y="6954"/>
                    <a:pt x="7637" y="7216"/>
                  </a:cubicBezTo>
                  <a:cubicBezTo>
                    <a:pt x="7375" y="7286"/>
                    <a:pt x="7134" y="7318"/>
                    <a:pt x="6914" y="7318"/>
                  </a:cubicBezTo>
                  <a:cubicBezTo>
                    <a:pt x="6086" y="7318"/>
                    <a:pt x="5569" y="6861"/>
                    <a:pt x="5391" y="6299"/>
                  </a:cubicBezTo>
                  <a:cubicBezTo>
                    <a:pt x="5110" y="5419"/>
                    <a:pt x="5672" y="4128"/>
                    <a:pt x="7562" y="3435"/>
                  </a:cubicBezTo>
                  <a:cubicBezTo>
                    <a:pt x="8030" y="3248"/>
                    <a:pt x="8517" y="3154"/>
                    <a:pt x="9022" y="3154"/>
                  </a:cubicBezTo>
                  <a:close/>
                  <a:moveTo>
                    <a:pt x="21412" y="5644"/>
                  </a:moveTo>
                  <a:cubicBezTo>
                    <a:pt x="22011" y="5644"/>
                    <a:pt x="22517" y="6112"/>
                    <a:pt x="22666" y="6841"/>
                  </a:cubicBezTo>
                  <a:cubicBezTo>
                    <a:pt x="22853" y="7646"/>
                    <a:pt x="22554" y="8620"/>
                    <a:pt x="21618" y="9331"/>
                  </a:cubicBezTo>
                  <a:cubicBezTo>
                    <a:pt x="20813" y="8395"/>
                    <a:pt x="20439" y="7234"/>
                    <a:pt x="20551" y="6486"/>
                  </a:cubicBezTo>
                  <a:cubicBezTo>
                    <a:pt x="20608" y="6130"/>
                    <a:pt x="20776" y="5700"/>
                    <a:pt x="21300" y="5644"/>
                  </a:cubicBezTo>
                  <a:close/>
                  <a:moveTo>
                    <a:pt x="1506" y="1"/>
                  </a:moveTo>
                  <a:cubicBezTo>
                    <a:pt x="697" y="1"/>
                    <a:pt x="170" y="47"/>
                    <a:pt x="150" y="47"/>
                  </a:cubicBezTo>
                  <a:cubicBezTo>
                    <a:pt x="1" y="66"/>
                    <a:pt x="19" y="291"/>
                    <a:pt x="188" y="291"/>
                  </a:cubicBezTo>
                  <a:cubicBezTo>
                    <a:pt x="201" y="284"/>
                    <a:pt x="753" y="230"/>
                    <a:pt x="1595" y="230"/>
                  </a:cubicBezTo>
                  <a:cubicBezTo>
                    <a:pt x="3115" y="230"/>
                    <a:pt x="5581" y="406"/>
                    <a:pt x="7543" y="1358"/>
                  </a:cubicBezTo>
                  <a:cubicBezTo>
                    <a:pt x="8255" y="1694"/>
                    <a:pt x="8872" y="2237"/>
                    <a:pt x="9265" y="2911"/>
                  </a:cubicBezTo>
                  <a:cubicBezTo>
                    <a:pt x="9216" y="2909"/>
                    <a:pt x="9166" y="2909"/>
                    <a:pt x="9116" y="2909"/>
                  </a:cubicBezTo>
                  <a:cubicBezTo>
                    <a:pt x="8565" y="2909"/>
                    <a:pt x="8002" y="3004"/>
                    <a:pt x="7487" y="3210"/>
                  </a:cubicBezTo>
                  <a:cubicBezTo>
                    <a:pt x="5447" y="3959"/>
                    <a:pt x="4867" y="5382"/>
                    <a:pt x="5185" y="6374"/>
                  </a:cubicBezTo>
                  <a:cubicBezTo>
                    <a:pt x="5380" y="7003"/>
                    <a:pt x="5983" y="7549"/>
                    <a:pt x="6937" y="7549"/>
                  </a:cubicBezTo>
                  <a:cubicBezTo>
                    <a:pt x="7174" y="7549"/>
                    <a:pt x="7432" y="7515"/>
                    <a:pt x="7712" y="7440"/>
                  </a:cubicBezTo>
                  <a:cubicBezTo>
                    <a:pt x="8928" y="7141"/>
                    <a:pt x="9827" y="6093"/>
                    <a:pt x="9920" y="4857"/>
                  </a:cubicBezTo>
                  <a:cubicBezTo>
                    <a:pt x="9977" y="4277"/>
                    <a:pt x="9883" y="3716"/>
                    <a:pt x="9658" y="3192"/>
                  </a:cubicBezTo>
                  <a:lnTo>
                    <a:pt x="9658" y="3192"/>
                  </a:lnTo>
                  <a:cubicBezTo>
                    <a:pt x="12354" y="3641"/>
                    <a:pt x="14038" y="6823"/>
                    <a:pt x="14263" y="7272"/>
                  </a:cubicBezTo>
                  <a:cubicBezTo>
                    <a:pt x="15344" y="9421"/>
                    <a:pt x="16848" y="10520"/>
                    <a:pt x="18667" y="10520"/>
                  </a:cubicBezTo>
                  <a:cubicBezTo>
                    <a:pt x="19240" y="10520"/>
                    <a:pt x="19844" y="10411"/>
                    <a:pt x="20476" y="10192"/>
                  </a:cubicBezTo>
                  <a:cubicBezTo>
                    <a:pt x="20870" y="10061"/>
                    <a:pt x="21244" y="9874"/>
                    <a:pt x="21581" y="9649"/>
                  </a:cubicBezTo>
                  <a:cubicBezTo>
                    <a:pt x="22067" y="10154"/>
                    <a:pt x="22648" y="10566"/>
                    <a:pt x="23284" y="10828"/>
                  </a:cubicBezTo>
                  <a:cubicBezTo>
                    <a:pt x="24332" y="11259"/>
                    <a:pt x="25436" y="11502"/>
                    <a:pt x="26559" y="11521"/>
                  </a:cubicBezTo>
                  <a:cubicBezTo>
                    <a:pt x="26607" y="11522"/>
                    <a:pt x="26655" y="11523"/>
                    <a:pt x="26702" y="11523"/>
                  </a:cubicBezTo>
                  <a:cubicBezTo>
                    <a:pt x="27119" y="11523"/>
                    <a:pt x="27522" y="11451"/>
                    <a:pt x="27926" y="11333"/>
                  </a:cubicBezTo>
                  <a:cubicBezTo>
                    <a:pt x="27982" y="11296"/>
                    <a:pt x="28019" y="11240"/>
                    <a:pt x="28001" y="11184"/>
                  </a:cubicBezTo>
                  <a:cubicBezTo>
                    <a:pt x="27972" y="11126"/>
                    <a:pt x="27932" y="11102"/>
                    <a:pt x="27890" y="11102"/>
                  </a:cubicBezTo>
                  <a:cubicBezTo>
                    <a:pt x="27877" y="11102"/>
                    <a:pt x="27864" y="11104"/>
                    <a:pt x="27851" y="11109"/>
                  </a:cubicBezTo>
                  <a:cubicBezTo>
                    <a:pt x="27841" y="11109"/>
                    <a:pt x="27393" y="11268"/>
                    <a:pt x="26578" y="11268"/>
                  </a:cubicBezTo>
                  <a:cubicBezTo>
                    <a:pt x="25813" y="11268"/>
                    <a:pt x="24727" y="11128"/>
                    <a:pt x="23378" y="10585"/>
                  </a:cubicBezTo>
                  <a:cubicBezTo>
                    <a:pt x="22779" y="10341"/>
                    <a:pt x="22236" y="9967"/>
                    <a:pt x="21787" y="9499"/>
                  </a:cubicBezTo>
                  <a:cubicBezTo>
                    <a:pt x="22797" y="8713"/>
                    <a:pt x="23116" y="7665"/>
                    <a:pt x="22910" y="6785"/>
                  </a:cubicBezTo>
                  <a:cubicBezTo>
                    <a:pt x="22734" y="5941"/>
                    <a:pt x="22127" y="5394"/>
                    <a:pt x="21433" y="5394"/>
                  </a:cubicBezTo>
                  <a:cubicBezTo>
                    <a:pt x="21389" y="5394"/>
                    <a:pt x="21345" y="5396"/>
                    <a:pt x="21300" y="5400"/>
                  </a:cubicBezTo>
                  <a:cubicBezTo>
                    <a:pt x="20757" y="5456"/>
                    <a:pt x="20420" y="5831"/>
                    <a:pt x="20327" y="6448"/>
                  </a:cubicBezTo>
                  <a:cubicBezTo>
                    <a:pt x="20214" y="7234"/>
                    <a:pt x="20570" y="8470"/>
                    <a:pt x="21431" y="9462"/>
                  </a:cubicBezTo>
                  <a:cubicBezTo>
                    <a:pt x="21113" y="9668"/>
                    <a:pt x="20776" y="9836"/>
                    <a:pt x="20420" y="9967"/>
                  </a:cubicBezTo>
                  <a:cubicBezTo>
                    <a:pt x="19801" y="10178"/>
                    <a:pt x="19234" y="10272"/>
                    <a:pt x="18715" y="10272"/>
                  </a:cubicBezTo>
                  <a:cubicBezTo>
                    <a:pt x="16565" y="10272"/>
                    <a:pt x="15241" y="8667"/>
                    <a:pt x="14487" y="7160"/>
                  </a:cubicBezTo>
                  <a:cubicBezTo>
                    <a:pt x="14244" y="6692"/>
                    <a:pt x="12447" y="3304"/>
                    <a:pt x="9546" y="2948"/>
                  </a:cubicBezTo>
                  <a:cubicBezTo>
                    <a:pt x="9116" y="2162"/>
                    <a:pt x="8461" y="1526"/>
                    <a:pt x="7637" y="1152"/>
                  </a:cubicBezTo>
                  <a:cubicBezTo>
                    <a:pt x="5612" y="170"/>
                    <a:pt x="3048" y="1"/>
                    <a:pt x="15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2735;p79">
              <a:extLst>
                <a:ext uri="{FF2B5EF4-FFF2-40B4-BE49-F238E27FC236}">
                  <a16:creationId xmlns:a16="http://schemas.microsoft.com/office/drawing/2014/main" id="{A4BBBF04-04BB-49F0-AA76-15D4A481C5DE}"/>
                </a:ext>
              </a:extLst>
            </p:cNvPr>
            <p:cNvSpPr/>
            <p:nvPr/>
          </p:nvSpPr>
          <p:spPr>
            <a:xfrm>
              <a:off x="7239625" y="3652050"/>
              <a:ext cx="45875" cy="45050"/>
            </a:xfrm>
            <a:custGeom>
              <a:avLst/>
              <a:gdLst/>
              <a:ahLst/>
              <a:cxnLst/>
              <a:rect l="l" t="t" r="r" b="b"/>
              <a:pathLst>
                <a:path w="1835" h="1802" extrusionOk="0">
                  <a:moveTo>
                    <a:pt x="918" y="286"/>
                  </a:moveTo>
                  <a:lnTo>
                    <a:pt x="1517" y="941"/>
                  </a:lnTo>
                  <a:lnTo>
                    <a:pt x="880" y="1502"/>
                  </a:lnTo>
                  <a:lnTo>
                    <a:pt x="300" y="828"/>
                  </a:lnTo>
                  <a:lnTo>
                    <a:pt x="918" y="286"/>
                  </a:lnTo>
                  <a:close/>
                  <a:moveTo>
                    <a:pt x="937" y="0"/>
                  </a:moveTo>
                  <a:cubicBezTo>
                    <a:pt x="908" y="0"/>
                    <a:pt x="880" y="14"/>
                    <a:pt x="862" y="42"/>
                  </a:cubicBezTo>
                  <a:lnTo>
                    <a:pt x="57" y="716"/>
                  </a:lnTo>
                  <a:cubicBezTo>
                    <a:pt x="19" y="753"/>
                    <a:pt x="1" y="828"/>
                    <a:pt x="57" y="884"/>
                  </a:cubicBezTo>
                  <a:lnTo>
                    <a:pt x="787" y="1745"/>
                  </a:lnTo>
                  <a:cubicBezTo>
                    <a:pt x="806" y="1783"/>
                    <a:pt x="843" y="1783"/>
                    <a:pt x="880" y="1802"/>
                  </a:cubicBezTo>
                  <a:cubicBezTo>
                    <a:pt x="899" y="1802"/>
                    <a:pt x="937" y="1783"/>
                    <a:pt x="955" y="1764"/>
                  </a:cubicBezTo>
                  <a:lnTo>
                    <a:pt x="1779" y="1034"/>
                  </a:lnTo>
                  <a:cubicBezTo>
                    <a:pt x="1835" y="978"/>
                    <a:pt x="1835" y="903"/>
                    <a:pt x="1779" y="866"/>
                  </a:cubicBezTo>
                  <a:lnTo>
                    <a:pt x="1011" y="42"/>
                  </a:lnTo>
                  <a:cubicBezTo>
                    <a:pt x="993" y="14"/>
                    <a:pt x="965" y="0"/>
                    <a:pt x="93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36;p79">
              <a:extLst>
                <a:ext uri="{FF2B5EF4-FFF2-40B4-BE49-F238E27FC236}">
                  <a16:creationId xmlns:a16="http://schemas.microsoft.com/office/drawing/2014/main" id="{0C87F84B-7388-4C93-B3FB-34D49A6EF53A}"/>
                </a:ext>
              </a:extLst>
            </p:cNvPr>
            <p:cNvSpPr/>
            <p:nvPr/>
          </p:nvSpPr>
          <p:spPr>
            <a:xfrm>
              <a:off x="7145125" y="3668100"/>
              <a:ext cx="119325" cy="103875"/>
            </a:xfrm>
            <a:custGeom>
              <a:avLst/>
              <a:gdLst/>
              <a:ahLst/>
              <a:cxnLst/>
              <a:rect l="l" t="t" r="r" b="b"/>
              <a:pathLst>
                <a:path w="4773" h="4155" extrusionOk="0">
                  <a:moveTo>
                    <a:pt x="3406" y="224"/>
                  </a:moveTo>
                  <a:lnTo>
                    <a:pt x="3406" y="242"/>
                  </a:lnTo>
                  <a:cubicBezTo>
                    <a:pt x="3556" y="242"/>
                    <a:pt x="3706" y="242"/>
                    <a:pt x="3837" y="261"/>
                  </a:cubicBezTo>
                  <a:lnTo>
                    <a:pt x="4511" y="1047"/>
                  </a:lnTo>
                  <a:cubicBezTo>
                    <a:pt x="4398" y="1347"/>
                    <a:pt x="3912" y="2638"/>
                    <a:pt x="3219" y="3181"/>
                  </a:cubicBezTo>
                  <a:cubicBezTo>
                    <a:pt x="2826" y="3499"/>
                    <a:pt x="1947" y="3761"/>
                    <a:pt x="730" y="3911"/>
                  </a:cubicBezTo>
                  <a:cubicBezTo>
                    <a:pt x="713" y="3913"/>
                    <a:pt x="696" y="3914"/>
                    <a:pt x="679" y="3914"/>
                  </a:cubicBezTo>
                  <a:cubicBezTo>
                    <a:pt x="566" y="3914"/>
                    <a:pt x="456" y="3861"/>
                    <a:pt x="374" y="3780"/>
                  </a:cubicBezTo>
                  <a:cubicBezTo>
                    <a:pt x="262" y="3668"/>
                    <a:pt x="225" y="3518"/>
                    <a:pt x="262" y="3387"/>
                  </a:cubicBezTo>
                  <a:cubicBezTo>
                    <a:pt x="430" y="2694"/>
                    <a:pt x="767" y="1702"/>
                    <a:pt x="1441" y="1047"/>
                  </a:cubicBezTo>
                  <a:cubicBezTo>
                    <a:pt x="1965" y="523"/>
                    <a:pt x="2676" y="224"/>
                    <a:pt x="3406" y="224"/>
                  </a:cubicBezTo>
                  <a:close/>
                  <a:moveTo>
                    <a:pt x="3377" y="1"/>
                  </a:moveTo>
                  <a:cubicBezTo>
                    <a:pt x="2593" y="1"/>
                    <a:pt x="1830" y="306"/>
                    <a:pt x="1273" y="879"/>
                  </a:cubicBezTo>
                  <a:cubicBezTo>
                    <a:pt x="561" y="1590"/>
                    <a:pt x="206" y="2601"/>
                    <a:pt x="37" y="3349"/>
                  </a:cubicBezTo>
                  <a:cubicBezTo>
                    <a:pt x="0" y="3555"/>
                    <a:pt x="56" y="3780"/>
                    <a:pt x="206" y="3930"/>
                  </a:cubicBezTo>
                  <a:cubicBezTo>
                    <a:pt x="318" y="4061"/>
                    <a:pt x="505" y="4154"/>
                    <a:pt x="693" y="4154"/>
                  </a:cubicBezTo>
                  <a:lnTo>
                    <a:pt x="767" y="4135"/>
                  </a:lnTo>
                  <a:cubicBezTo>
                    <a:pt x="1647" y="4023"/>
                    <a:pt x="2807" y="3799"/>
                    <a:pt x="3369" y="3368"/>
                  </a:cubicBezTo>
                  <a:cubicBezTo>
                    <a:pt x="4211" y="2713"/>
                    <a:pt x="4735" y="1141"/>
                    <a:pt x="4773" y="1066"/>
                  </a:cubicBezTo>
                  <a:cubicBezTo>
                    <a:pt x="4773" y="1029"/>
                    <a:pt x="4773" y="991"/>
                    <a:pt x="4735" y="954"/>
                  </a:cubicBezTo>
                  <a:lnTo>
                    <a:pt x="4005" y="93"/>
                  </a:lnTo>
                  <a:cubicBezTo>
                    <a:pt x="3987" y="74"/>
                    <a:pt x="3968" y="55"/>
                    <a:pt x="3949" y="55"/>
                  </a:cubicBezTo>
                  <a:cubicBezTo>
                    <a:pt x="3759" y="19"/>
                    <a:pt x="3568" y="1"/>
                    <a:pt x="3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12737;p79">
              <a:extLst>
                <a:ext uri="{FF2B5EF4-FFF2-40B4-BE49-F238E27FC236}">
                  <a16:creationId xmlns:a16="http://schemas.microsoft.com/office/drawing/2014/main" id="{F3F8FC3D-A1AF-493F-ACC5-F68B60442C9F}"/>
                </a:ext>
              </a:extLst>
            </p:cNvPr>
            <p:cNvSpPr/>
            <p:nvPr/>
          </p:nvSpPr>
          <p:spPr>
            <a:xfrm>
              <a:off x="7093650" y="3701275"/>
              <a:ext cx="36525" cy="8450"/>
            </a:xfrm>
            <a:custGeom>
              <a:avLst/>
              <a:gdLst/>
              <a:ahLst/>
              <a:cxnLst/>
              <a:rect l="l" t="t" r="r" b="b"/>
              <a:pathLst>
                <a:path w="1461" h="338" extrusionOk="0">
                  <a:moveTo>
                    <a:pt x="131" y="1"/>
                  </a:moveTo>
                  <a:cubicBezTo>
                    <a:pt x="56" y="1"/>
                    <a:pt x="19" y="57"/>
                    <a:pt x="0" y="113"/>
                  </a:cubicBezTo>
                  <a:cubicBezTo>
                    <a:pt x="0" y="169"/>
                    <a:pt x="56" y="226"/>
                    <a:pt x="112" y="244"/>
                  </a:cubicBezTo>
                  <a:lnTo>
                    <a:pt x="1329" y="338"/>
                  </a:lnTo>
                  <a:cubicBezTo>
                    <a:pt x="1404" y="338"/>
                    <a:pt x="1460" y="282"/>
                    <a:pt x="1460" y="226"/>
                  </a:cubicBezTo>
                  <a:cubicBezTo>
                    <a:pt x="1460" y="169"/>
                    <a:pt x="1423" y="113"/>
                    <a:pt x="1348" y="95"/>
                  </a:cubicBez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8;p79">
              <a:extLst>
                <a:ext uri="{FF2B5EF4-FFF2-40B4-BE49-F238E27FC236}">
                  <a16:creationId xmlns:a16="http://schemas.microsoft.com/office/drawing/2014/main" id="{705A27D4-768A-4F37-8855-899F6FAC2019}"/>
                </a:ext>
              </a:extLst>
            </p:cNvPr>
            <p:cNvSpPr/>
            <p:nvPr/>
          </p:nvSpPr>
          <p:spPr>
            <a:xfrm>
              <a:off x="7089425" y="3738625"/>
              <a:ext cx="39325" cy="10875"/>
            </a:xfrm>
            <a:custGeom>
              <a:avLst/>
              <a:gdLst/>
              <a:ahLst/>
              <a:cxnLst/>
              <a:rect l="l" t="t" r="r" b="b"/>
              <a:pathLst>
                <a:path w="1573" h="435" extrusionOk="0">
                  <a:moveTo>
                    <a:pt x="1464" y="1"/>
                  </a:moveTo>
                  <a:cubicBezTo>
                    <a:pt x="1457" y="1"/>
                    <a:pt x="1449" y="2"/>
                    <a:pt x="1442" y="4"/>
                  </a:cubicBezTo>
                  <a:lnTo>
                    <a:pt x="94" y="191"/>
                  </a:lnTo>
                  <a:cubicBezTo>
                    <a:pt x="38" y="210"/>
                    <a:pt x="1" y="266"/>
                    <a:pt x="1" y="341"/>
                  </a:cubicBezTo>
                  <a:cubicBezTo>
                    <a:pt x="1" y="397"/>
                    <a:pt x="57" y="435"/>
                    <a:pt x="113" y="435"/>
                  </a:cubicBezTo>
                  <a:lnTo>
                    <a:pt x="132" y="435"/>
                  </a:lnTo>
                  <a:lnTo>
                    <a:pt x="1461" y="229"/>
                  </a:lnTo>
                  <a:cubicBezTo>
                    <a:pt x="1535" y="229"/>
                    <a:pt x="1573" y="154"/>
                    <a:pt x="1573" y="98"/>
                  </a:cubicBezTo>
                  <a:cubicBezTo>
                    <a:pt x="1557" y="49"/>
                    <a:pt x="1512" y="1"/>
                    <a:pt x="146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39;p79">
              <a:extLst>
                <a:ext uri="{FF2B5EF4-FFF2-40B4-BE49-F238E27FC236}">
                  <a16:creationId xmlns:a16="http://schemas.microsoft.com/office/drawing/2014/main" id="{D70E4799-6855-4E63-8495-616D0A138C4E}"/>
                </a:ext>
              </a:extLst>
            </p:cNvPr>
            <p:cNvSpPr/>
            <p:nvPr/>
          </p:nvSpPr>
          <p:spPr>
            <a:xfrm>
              <a:off x="7162900" y="3799550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375" y="0"/>
                  </a:moveTo>
                  <a:cubicBezTo>
                    <a:pt x="300" y="0"/>
                    <a:pt x="244" y="38"/>
                    <a:pt x="225" y="94"/>
                  </a:cubicBezTo>
                  <a:lnTo>
                    <a:pt x="19" y="1105"/>
                  </a:lnTo>
                  <a:cubicBezTo>
                    <a:pt x="0" y="1180"/>
                    <a:pt x="56" y="1236"/>
                    <a:pt x="113" y="1254"/>
                  </a:cubicBezTo>
                  <a:lnTo>
                    <a:pt x="131" y="1254"/>
                  </a:lnTo>
                  <a:cubicBezTo>
                    <a:pt x="187" y="1254"/>
                    <a:pt x="244" y="1198"/>
                    <a:pt x="244" y="1161"/>
                  </a:cubicBezTo>
                  <a:lnTo>
                    <a:pt x="449" y="150"/>
                  </a:lnTo>
                  <a:cubicBezTo>
                    <a:pt x="468" y="75"/>
                    <a:pt x="431" y="19"/>
                    <a:pt x="37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40;p79">
              <a:extLst>
                <a:ext uri="{FF2B5EF4-FFF2-40B4-BE49-F238E27FC236}">
                  <a16:creationId xmlns:a16="http://schemas.microsoft.com/office/drawing/2014/main" id="{F0FCA5A8-5FC5-4457-999B-3592CE4318E1}"/>
                </a:ext>
              </a:extLst>
            </p:cNvPr>
            <p:cNvSpPr/>
            <p:nvPr/>
          </p:nvSpPr>
          <p:spPr>
            <a:xfrm>
              <a:off x="7208750" y="378972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94" y="0"/>
                  </a:moveTo>
                  <a:cubicBezTo>
                    <a:pt x="38" y="19"/>
                    <a:pt x="0" y="75"/>
                    <a:pt x="0" y="131"/>
                  </a:cubicBezTo>
                  <a:lnTo>
                    <a:pt x="206" y="1479"/>
                  </a:lnTo>
                  <a:cubicBezTo>
                    <a:pt x="225" y="1535"/>
                    <a:pt x="262" y="1573"/>
                    <a:pt x="337" y="1573"/>
                  </a:cubicBezTo>
                  <a:lnTo>
                    <a:pt x="356" y="1573"/>
                  </a:lnTo>
                  <a:cubicBezTo>
                    <a:pt x="412" y="1573"/>
                    <a:pt x="450" y="1516"/>
                    <a:pt x="450" y="1442"/>
                  </a:cubicBezTo>
                  <a:lnTo>
                    <a:pt x="225" y="94"/>
                  </a:lnTo>
                  <a:cubicBezTo>
                    <a:pt x="225" y="38"/>
                    <a:pt x="169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41;p79">
              <a:extLst>
                <a:ext uri="{FF2B5EF4-FFF2-40B4-BE49-F238E27FC236}">
                  <a16:creationId xmlns:a16="http://schemas.microsoft.com/office/drawing/2014/main" id="{3E940598-7F30-485D-BC14-CEDBE52B08C6}"/>
                </a:ext>
              </a:extLst>
            </p:cNvPr>
            <p:cNvSpPr/>
            <p:nvPr/>
          </p:nvSpPr>
          <p:spPr>
            <a:xfrm>
              <a:off x="7162425" y="3702925"/>
              <a:ext cx="23900" cy="40500"/>
            </a:xfrm>
            <a:custGeom>
              <a:avLst/>
              <a:gdLst/>
              <a:ahLst/>
              <a:cxnLst/>
              <a:rect l="l" t="t" r="r" b="b"/>
              <a:pathLst>
                <a:path w="956" h="1620" extrusionOk="0">
                  <a:moveTo>
                    <a:pt x="822" y="0"/>
                  </a:moveTo>
                  <a:cubicBezTo>
                    <a:pt x="791" y="0"/>
                    <a:pt x="759" y="10"/>
                    <a:pt x="730" y="29"/>
                  </a:cubicBezTo>
                  <a:cubicBezTo>
                    <a:pt x="394" y="459"/>
                    <a:pt x="150" y="946"/>
                    <a:pt x="19" y="1470"/>
                  </a:cubicBezTo>
                  <a:cubicBezTo>
                    <a:pt x="1" y="1545"/>
                    <a:pt x="38" y="1601"/>
                    <a:pt x="113" y="1619"/>
                  </a:cubicBezTo>
                  <a:lnTo>
                    <a:pt x="132" y="1619"/>
                  </a:lnTo>
                  <a:cubicBezTo>
                    <a:pt x="188" y="1619"/>
                    <a:pt x="225" y="1582"/>
                    <a:pt x="244" y="1545"/>
                  </a:cubicBezTo>
                  <a:cubicBezTo>
                    <a:pt x="356" y="1058"/>
                    <a:pt x="581" y="590"/>
                    <a:pt x="899" y="197"/>
                  </a:cubicBezTo>
                  <a:cubicBezTo>
                    <a:pt x="955" y="160"/>
                    <a:pt x="955" y="85"/>
                    <a:pt x="899" y="29"/>
                  </a:cubicBezTo>
                  <a:cubicBezTo>
                    <a:pt x="880" y="10"/>
                    <a:pt x="852" y="0"/>
                    <a:pt x="8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2742;p79">
              <a:extLst>
                <a:ext uri="{FF2B5EF4-FFF2-40B4-BE49-F238E27FC236}">
                  <a16:creationId xmlns:a16="http://schemas.microsoft.com/office/drawing/2014/main" id="{286CD9A3-698E-4C07-B144-7535C89589F8}"/>
                </a:ext>
              </a:extLst>
            </p:cNvPr>
            <p:cNvSpPr/>
            <p:nvPr/>
          </p:nvSpPr>
          <p:spPr>
            <a:xfrm>
              <a:off x="7138100" y="3496175"/>
              <a:ext cx="44000" cy="42300"/>
            </a:xfrm>
            <a:custGeom>
              <a:avLst/>
              <a:gdLst/>
              <a:ahLst/>
              <a:cxnLst/>
              <a:rect l="l" t="t" r="r" b="b"/>
              <a:pathLst>
                <a:path w="1760" h="1692" extrusionOk="0">
                  <a:moveTo>
                    <a:pt x="655" y="288"/>
                  </a:moveTo>
                  <a:lnTo>
                    <a:pt x="1460" y="681"/>
                  </a:lnTo>
                  <a:lnTo>
                    <a:pt x="1105" y="1430"/>
                  </a:lnTo>
                  <a:lnTo>
                    <a:pt x="300" y="1055"/>
                  </a:lnTo>
                  <a:lnTo>
                    <a:pt x="655" y="288"/>
                  </a:lnTo>
                  <a:close/>
                  <a:moveTo>
                    <a:pt x="611" y="0"/>
                  </a:moveTo>
                  <a:cubicBezTo>
                    <a:pt x="565" y="0"/>
                    <a:pt x="520" y="21"/>
                    <a:pt x="506" y="63"/>
                  </a:cubicBezTo>
                  <a:lnTo>
                    <a:pt x="38" y="1055"/>
                  </a:lnTo>
                  <a:cubicBezTo>
                    <a:pt x="0" y="1111"/>
                    <a:pt x="19" y="1186"/>
                    <a:pt x="94" y="1224"/>
                  </a:cubicBezTo>
                  <a:lnTo>
                    <a:pt x="1105" y="1692"/>
                  </a:lnTo>
                  <a:lnTo>
                    <a:pt x="1161" y="1692"/>
                  </a:lnTo>
                  <a:cubicBezTo>
                    <a:pt x="1198" y="1692"/>
                    <a:pt x="1236" y="1654"/>
                    <a:pt x="1254" y="1617"/>
                  </a:cubicBezTo>
                  <a:lnTo>
                    <a:pt x="1722" y="681"/>
                  </a:lnTo>
                  <a:cubicBezTo>
                    <a:pt x="1760" y="625"/>
                    <a:pt x="1722" y="550"/>
                    <a:pt x="1666" y="531"/>
                  </a:cubicBezTo>
                  <a:lnTo>
                    <a:pt x="655" y="7"/>
                  </a:lnTo>
                  <a:cubicBezTo>
                    <a:pt x="641" y="2"/>
                    <a:pt x="626" y="0"/>
                    <a:pt x="6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743;p79">
              <a:extLst>
                <a:ext uri="{FF2B5EF4-FFF2-40B4-BE49-F238E27FC236}">
                  <a16:creationId xmlns:a16="http://schemas.microsoft.com/office/drawing/2014/main" id="{1EBAED9F-2E07-4BDE-9424-AE424F122C68}"/>
                </a:ext>
              </a:extLst>
            </p:cNvPr>
            <p:cNvSpPr/>
            <p:nvPr/>
          </p:nvSpPr>
          <p:spPr>
            <a:xfrm>
              <a:off x="7146975" y="3387700"/>
              <a:ext cx="95025" cy="127375"/>
            </a:xfrm>
            <a:custGeom>
              <a:avLst/>
              <a:gdLst/>
              <a:ahLst/>
              <a:cxnLst/>
              <a:rect l="l" t="t" r="r" b="b"/>
              <a:pathLst>
                <a:path w="3801" h="5095" extrusionOk="0">
                  <a:moveTo>
                    <a:pt x="2956" y="232"/>
                  </a:moveTo>
                  <a:cubicBezTo>
                    <a:pt x="3013" y="232"/>
                    <a:pt x="3072" y="242"/>
                    <a:pt x="3127" y="266"/>
                  </a:cubicBezTo>
                  <a:cubicBezTo>
                    <a:pt x="3258" y="322"/>
                    <a:pt x="3332" y="453"/>
                    <a:pt x="3370" y="584"/>
                  </a:cubicBezTo>
                  <a:cubicBezTo>
                    <a:pt x="3482" y="1295"/>
                    <a:pt x="3557" y="2325"/>
                    <a:pt x="3201" y="3204"/>
                  </a:cubicBezTo>
                  <a:cubicBezTo>
                    <a:pt x="2864" y="4028"/>
                    <a:pt x="2153" y="4646"/>
                    <a:pt x="1292" y="4852"/>
                  </a:cubicBezTo>
                  <a:lnTo>
                    <a:pt x="356" y="4384"/>
                  </a:lnTo>
                  <a:cubicBezTo>
                    <a:pt x="338" y="4065"/>
                    <a:pt x="300" y="2699"/>
                    <a:pt x="731" y="1932"/>
                  </a:cubicBezTo>
                  <a:cubicBezTo>
                    <a:pt x="974" y="1483"/>
                    <a:pt x="1685" y="902"/>
                    <a:pt x="2733" y="285"/>
                  </a:cubicBezTo>
                  <a:cubicBezTo>
                    <a:pt x="2799" y="252"/>
                    <a:pt x="2877" y="232"/>
                    <a:pt x="2956" y="232"/>
                  </a:cubicBezTo>
                  <a:close/>
                  <a:moveTo>
                    <a:pt x="2947" y="0"/>
                  </a:moveTo>
                  <a:cubicBezTo>
                    <a:pt x="2827" y="0"/>
                    <a:pt x="2709" y="34"/>
                    <a:pt x="2602" y="98"/>
                  </a:cubicBezTo>
                  <a:cubicBezTo>
                    <a:pt x="1835" y="547"/>
                    <a:pt x="862" y="1202"/>
                    <a:pt x="525" y="1819"/>
                  </a:cubicBezTo>
                  <a:cubicBezTo>
                    <a:pt x="1" y="2755"/>
                    <a:pt x="132" y="4402"/>
                    <a:pt x="132" y="4477"/>
                  </a:cubicBezTo>
                  <a:cubicBezTo>
                    <a:pt x="132" y="4515"/>
                    <a:pt x="169" y="4552"/>
                    <a:pt x="188" y="4571"/>
                  </a:cubicBezTo>
                  <a:lnTo>
                    <a:pt x="1217" y="5095"/>
                  </a:lnTo>
                  <a:lnTo>
                    <a:pt x="1292" y="5095"/>
                  </a:lnTo>
                  <a:cubicBezTo>
                    <a:pt x="2247" y="4889"/>
                    <a:pt x="3052" y="4215"/>
                    <a:pt x="3426" y="3298"/>
                  </a:cubicBezTo>
                  <a:cubicBezTo>
                    <a:pt x="3800" y="2362"/>
                    <a:pt x="3725" y="1295"/>
                    <a:pt x="3594" y="547"/>
                  </a:cubicBezTo>
                  <a:cubicBezTo>
                    <a:pt x="3557" y="341"/>
                    <a:pt x="3407" y="154"/>
                    <a:pt x="3220" y="60"/>
                  </a:cubicBezTo>
                  <a:cubicBezTo>
                    <a:pt x="3131" y="20"/>
                    <a:pt x="3039" y="0"/>
                    <a:pt x="29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744;p79">
              <a:extLst>
                <a:ext uri="{FF2B5EF4-FFF2-40B4-BE49-F238E27FC236}">
                  <a16:creationId xmlns:a16="http://schemas.microsoft.com/office/drawing/2014/main" id="{645B008C-6E00-4CB2-85E2-4BC7CCC91958}"/>
                </a:ext>
              </a:extLst>
            </p:cNvPr>
            <p:cNvSpPr/>
            <p:nvPr/>
          </p:nvSpPr>
          <p:spPr>
            <a:xfrm>
              <a:off x="7267375" y="3422550"/>
              <a:ext cx="38675" cy="15825"/>
            </a:xfrm>
            <a:custGeom>
              <a:avLst/>
              <a:gdLst/>
              <a:ahLst/>
              <a:cxnLst/>
              <a:rect l="l" t="t" r="r" b="b"/>
              <a:pathLst>
                <a:path w="1547" h="633" extrusionOk="0">
                  <a:moveTo>
                    <a:pt x="1377" y="0"/>
                  </a:moveTo>
                  <a:cubicBezTo>
                    <a:pt x="1360" y="0"/>
                    <a:pt x="1342" y="4"/>
                    <a:pt x="1324" y="14"/>
                  </a:cubicBezTo>
                  <a:lnTo>
                    <a:pt x="145" y="407"/>
                  </a:lnTo>
                  <a:cubicBezTo>
                    <a:pt x="1" y="425"/>
                    <a:pt x="30" y="632"/>
                    <a:pt x="165" y="632"/>
                  </a:cubicBezTo>
                  <a:cubicBezTo>
                    <a:pt x="170" y="632"/>
                    <a:pt x="176" y="632"/>
                    <a:pt x="182" y="631"/>
                  </a:cubicBezTo>
                  <a:lnTo>
                    <a:pt x="220" y="613"/>
                  </a:lnTo>
                  <a:lnTo>
                    <a:pt x="1399" y="238"/>
                  </a:lnTo>
                  <a:cubicBezTo>
                    <a:pt x="1546" y="205"/>
                    <a:pt x="1493" y="0"/>
                    <a:pt x="13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45;p79">
              <a:extLst>
                <a:ext uri="{FF2B5EF4-FFF2-40B4-BE49-F238E27FC236}">
                  <a16:creationId xmlns:a16="http://schemas.microsoft.com/office/drawing/2014/main" id="{A8FC8390-0B27-480B-8794-DC78C13FD2B6}"/>
                </a:ext>
              </a:extLst>
            </p:cNvPr>
            <p:cNvSpPr/>
            <p:nvPr/>
          </p:nvSpPr>
          <p:spPr>
            <a:xfrm>
              <a:off x="7255550" y="3381875"/>
              <a:ext cx="37650" cy="23725"/>
            </a:xfrm>
            <a:custGeom>
              <a:avLst/>
              <a:gdLst/>
              <a:ahLst/>
              <a:cxnLst/>
              <a:rect l="l" t="t" r="r" b="b"/>
              <a:pathLst>
                <a:path w="1506" h="949" extrusionOk="0">
                  <a:moveTo>
                    <a:pt x="1330" y="0"/>
                  </a:moveTo>
                  <a:cubicBezTo>
                    <a:pt x="1306" y="0"/>
                    <a:pt x="1279" y="9"/>
                    <a:pt x="1254" y="31"/>
                  </a:cubicBezTo>
                  <a:lnTo>
                    <a:pt x="112" y="724"/>
                  </a:lnTo>
                  <a:cubicBezTo>
                    <a:pt x="0" y="798"/>
                    <a:pt x="56" y="948"/>
                    <a:pt x="169" y="948"/>
                  </a:cubicBezTo>
                  <a:cubicBezTo>
                    <a:pt x="187" y="948"/>
                    <a:pt x="206" y="929"/>
                    <a:pt x="225" y="929"/>
                  </a:cubicBezTo>
                  <a:lnTo>
                    <a:pt x="1385" y="218"/>
                  </a:lnTo>
                  <a:cubicBezTo>
                    <a:pt x="1506" y="158"/>
                    <a:pt x="1432" y="0"/>
                    <a:pt x="133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46;p79">
              <a:extLst>
                <a:ext uri="{FF2B5EF4-FFF2-40B4-BE49-F238E27FC236}">
                  <a16:creationId xmlns:a16="http://schemas.microsoft.com/office/drawing/2014/main" id="{F55B30A8-C93B-47A2-99AE-C4A5EB6EAC7F}"/>
                </a:ext>
              </a:extLst>
            </p:cNvPr>
            <p:cNvSpPr/>
            <p:nvPr/>
          </p:nvSpPr>
          <p:spPr>
            <a:xfrm>
              <a:off x="7185350" y="3336200"/>
              <a:ext cx="11250" cy="31025"/>
            </a:xfrm>
            <a:custGeom>
              <a:avLst/>
              <a:gdLst/>
              <a:ahLst/>
              <a:cxnLst/>
              <a:rect l="l" t="t" r="r" b="b"/>
              <a:pathLst>
                <a:path w="450" h="1241" extrusionOk="0">
                  <a:moveTo>
                    <a:pt x="143" y="0"/>
                  </a:moveTo>
                  <a:cubicBezTo>
                    <a:pt x="133" y="0"/>
                    <a:pt x="123" y="2"/>
                    <a:pt x="113" y="5"/>
                  </a:cubicBezTo>
                  <a:cubicBezTo>
                    <a:pt x="38" y="5"/>
                    <a:pt x="1" y="61"/>
                    <a:pt x="19" y="136"/>
                  </a:cubicBezTo>
                  <a:lnTo>
                    <a:pt x="207" y="1147"/>
                  </a:lnTo>
                  <a:cubicBezTo>
                    <a:pt x="225" y="1203"/>
                    <a:pt x="281" y="1240"/>
                    <a:pt x="338" y="1240"/>
                  </a:cubicBezTo>
                  <a:lnTo>
                    <a:pt x="356" y="1240"/>
                  </a:lnTo>
                  <a:cubicBezTo>
                    <a:pt x="412" y="1222"/>
                    <a:pt x="450" y="1166"/>
                    <a:pt x="450" y="1109"/>
                  </a:cubicBezTo>
                  <a:lnTo>
                    <a:pt x="244" y="80"/>
                  </a:lnTo>
                  <a:cubicBezTo>
                    <a:pt x="229" y="34"/>
                    <a:pt x="188" y="0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47;p79">
              <a:extLst>
                <a:ext uri="{FF2B5EF4-FFF2-40B4-BE49-F238E27FC236}">
                  <a16:creationId xmlns:a16="http://schemas.microsoft.com/office/drawing/2014/main" id="{5DBB7C1E-AD4A-45A1-8A48-A16470187144}"/>
                </a:ext>
              </a:extLst>
            </p:cNvPr>
            <p:cNvSpPr/>
            <p:nvPr/>
          </p:nvSpPr>
          <p:spPr>
            <a:xfrm>
              <a:off x="7138675" y="3357100"/>
              <a:ext cx="25175" cy="34925"/>
            </a:xfrm>
            <a:custGeom>
              <a:avLst/>
              <a:gdLst/>
              <a:ahLst/>
              <a:cxnLst/>
              <a:rect l="l" t="t" r="r" b="b"/>
              <a:pathLst>
                <a:path w="1007" h="1397" extrusionOk="0">
                  <a:moveTo>
                    <a:pt x="152" y="1"/>
                  </a:moveTo>
                  <a:cubicBezTo>
                    <a:pt x="72" y="1"/>
                    <a:pt x="1" y="90"/>
                    <a:pt x="52" y="180"/>
                  </a:cubicBezTo>
                  <a:lnTo>
                    <a:pt x="763" y="1340"/>
                  </a:lnTo>
                  <a:cubicBezTo>
                    <a:pt x="801" y="1378"/>
                    <a:pt x="838" y="1396"/>
                    <a:pt x="876" y="1396"/>
                  </a:cubicBezTo>
                  <a:cubicBezTo>
                    <a:pt x="969" y="1396"/>
                    <a:pt x="1007" y="1284"/>
                    <a:pt x="969" y="1209"/>
                  </a:cubicBezTo>
                  <a:lnTo>
                    <a:pt x="258" y="68"/>
                  </a:lnTo>
                  <a:cubicBezTo>
                    <a:pt x="228" y="20"/>
                    <a:pt x="189" y="1"/>
                    <a:pt x="1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748;p79">
              <a:extLst>
                <a:ext uri="{FF2B5EF4-FFF2-40B4-BE49-F238E27FC236}">
                  <a16:creationId xmlns:a16="http://schemas.microsoft.com/office/drawing/2014/main" id="{635C3D16-7E76-496C-867E-F46FD68E2F9D}"/>
                </a:ext>
              </a:extLst>
            </p:cNvPr>
            <p:cNvSpPr/>
            <p:nvPr/>
          </p:nvSpPr>
          <p:spPr>
            <a:xfrm>
              <a:off x="7217650" y="3416325"/>
              <a:ext cx="10775" cy="44475"/>
            </a:xfrm>
            <a:custGeom>
              <a:avLst/>
              <a:gdLst/>
              <a:ahLst/>
              <a:cxnLst/>
              <a:rect l="l" t="t" r="r" b="b"/>
              <a:pathLst>
                <a:path w="431" h="1779" extrusionOk="0">
                  <a:moveTo>
                    <a:pt x="206" y="1"/>
                  </a:moveTo>
                  <a:cubicBezTo>
                    <a:pt x="150" y="19"/>
                    <a:pt x="94" y="76"/>
                    <a:pt x="112" y="132"/>
                  </a:cubicBezTo>
                  <a:cubicBezTo>
                    <a:pt x="187" y="637"/>
                    <a:pt x="150" y="1142"/>
                    <a:pt x="19" y="1629"/>
                  </a:cubicBezTo>
                  <a:cubicBezTo>
                    <a:pt x="0" y="1685"/>
                    <a:pt x="19" y="1760"/>
                    <a:pt x="94" y="1779"/>
                  </a:cubicBezTo>
                  <a:lnTo>
                    <a:pt x="131" y="1779"/>
                  </a:lnTo>
                  <a:cubicBezTo>
                    <a:pt x="169" y="1779"/>
                    <a:pt x="225" y="1760"/>
                    <a:pt x="243" y="1704"/>
                  </a:cubicBezTo>
                  <a:cubicBezTo>
                    <a:pt x="393" y="1180"/>
                    <a:pt x="431" y="637"/>
                    <a:pt x="337" y="113"/>
                  </a:cubicBezTo>
                  <a:cubicBezTo>
                    <a:pt x="318" y="38"/>
                    <a:pt x="262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49;p79">
              <a:extLst>
                <a:ext uri="{FF2B5EF4-FFF2-40B4-BE49-F238E27FC236}">
                  <a16:creationId xmlns:a16="http://schemas.microsoft.com/office/drawing/2014/main" id="{259E411A-3836-415F-9EAF-AE68A823C148}"/>
                </a:ext>
              </a:extLst>
            </p:cNvPr>
            <p:cNvSpPr/>
            <p:nvPr/>
          </p:nvSpPr>
          <p:spPr>
            <a:xfrm>
              <a:off x="7450650" y="3710000"/>
              <a:ext cx="43550" cy="41850"/>
            </a:xfrm>
            <a:custGeom>
              <a:avLst/>
              <a:gdLst/>
              <a:ahLst/>
              <a:cxnLst/>
              <a:rect l="l" t="t" r="r" b="b"/>
              <a:pathLst>
                <a:path w="1742" h="1674" extrusionOk="0">
                  <a:moveTo>
                    <a:pt x="637" y="270"/>
                  </a:moveTo>
                  <a:lnTo>
                    <a:pt x="1461" y="625"/>
                  </a:lnTo>
                  <a:lnTo>
                    <a:pt x="1105" y="1411"/>
                  </a:lnTo>
                  <a:lnTo>
                    <a:pt x="282" y="1018"/>
                  </a:lnTo>
                  <a:lnTo>
                    <a:pt x="637" y="270"/>
                  </a:lnTo>
                  <a:close/>
                  <a:moveTo>
                    <a:pt x="577" y="1"/>
                  </a:moveTo>
                  <a:cubicBezTo>
                    <a:pt x="535" y="1"/>
                    <a:pt x="497" y="22"/>
                    <a:pt x="469" y="64"/>
                  </a:cubicBezTo>
                  <a:lnTo>
                    <a:pt x="20" y="1018"/>
                  </a:lnTo>
                  <a:cubicBezTo>
                    <a:pt x="1" y="1074"/>
                    <a:pt x="20" y="1131"/>
                    <a:pt x="76" y="1168"/>
                  </a:cubicBezTo>
                  <a:lnTo>
                    <a:pt x="1105" y="1673"/>
                  </a:lnTo>
                  <a:lnTo>
                    <a:pt x="1180" y="1673"/>
                  </a:lnTo>
                  <a:cubicBezTo>
                    <a:pt x="1217" y="1655"/>
                    <a:pt x="1236" y="1636"/>
                    <a:pt x="1255" y="1617"/>
                  </a:cubicBezTo>
                  <a:lnTo>
                    <a:pt x="1704" y="607"/>
                  </a:lnTo>
                  <a:cubicBezTo>
                    <a:pt x="1742" y="550"/>
                    <a:pt x="1704" y="476"/>
                    <a:pt x="1648" y="457"/>
                  </a:cubicBezTo>
                  <a:lnTo>
                    <a:pt x="619" y="8"/>
                  </a:lnTo>
                  <a:cubicBezTo>
                    <a:pt x="604" y="3"/>
                    <a:pt x="590" y="1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2750;p79">
              <a:extLst>
                <a:ext uri="{FF2B5EF4-FFF2-40B4-BE49-F238E27FC236}">
                  <a16:creationId xmlns:a16="http://schemas.microsoft.com/office/drawing/2014/main" id="{62CC49C6-01EF-4BDD-A928-86E47D55AA71}"/>
                </a:ext>
              </a:extLst>
            </p:cNvPr>
            <p:cNvSpPr/>
            <p:nvPr/>
          </p:nvSpPr>
          <p:spPr>
            <a:xfrm>
              <a:off x="7391700" y="3733700"/>
              <a:ext cx="94550" cy="128100"/>
            </a:xfrm>
            <a:custGeom>
              <a:avLst/>
              <a:gdLst/>
              <a:ahLst/>
              <a:cxnLst/>
              <a:rect l="l" t="t" r="r" b="b"/>
              <a:pathLst>
                <a:path w="3782" h="5124" extrusionOk="0">
                  <a:moveTo>
                    <a:pt x="2471" y="239"/>
                  </a:moveTo>
                  <a:lnTo>
                    <a:pt x="3388" y="688"/>
                  </a:lnTo>
                  <a:cubicBezTo>
                    <a:pt x="3407" y="1006"/>
                    <a:pt x="3482" y="2372"/>
                    <a:pt x="3070" y="3159"/>
                  </a:cubicBezTo>
                  <a:cubicBezTo>
                    <a:pt x="2827" y="3608"/>
                    <a:pt x="2134" y="4188"/>
                    <a:pt x="1086" y="4824"/>
                  </a:cubicBezTo>
                  <a:cubicBezTo>
                    <a:pt x="1026" y="4864"/>
                    <a:pt x="955" y="4883"/>
                    <a:pt x="882" y="4883"/>
                  </a:cubicBezTo>
                  <a:cubicBezTo>
                    <a:pt x="819" y="4883"/>
                    <a:pt x="754" y="4869"/>
                    <a:pt x="693" y="4843"/>
                  </a:cubicBezTo>
                  <a:cubicBezTo>
                    <a:pt x="581" y="4787"/>
                    <a:pt x="487" y="4675"/>
                    <a:pt x="469" y="4544"/>
                  </a:cubicBezTo>
                  <a:cubicBezTo>
                    <a:pt x="319" y="3832"/>
                    <a:pt x="244" y="2803"/>
                    <a:pt x="581" y="1923"/>
                  </a:cubicBezTo>
                  <a:cubicBezTo>
                    <a:pt x="899" y="1081"/>
                    <a:pt x="1610" y="463"/>
                    <a:pt x="2471" y="239"/>
                  </a:cubicBezTo>
                  <a:close/>
                  <a:moveTo>
                    <a:pt x="2502" y="0"/>
                  </a:moveTo>
                  <a:cubicBezTo>
                    <a:pt x="2490" y="0"/>
                    <a:pt x="2481" y="5"/>
                    <a:pt x="2471" y="14"/>
                  </a:cubicBezTo>
                  <a:cubicBezTo>
                    <a:pt x="1498" y="239"/>
                    <a:pt x="712" y="913"/>
                    <a:pt x="356" y="1848"/>
                  </a:cubicBezTo>
                  <a:cubicBezTo>
                    <a:pt x="1" y="2784"/>
                    <a:pt x="94" y="3851"/>
                    <a:pt x="244" y="4600"/>
                  </a:cubicBezTo>
                  <a:cubicBezTo>
                    <a:pt x="281" y="4806"/>
                    <a:pt x="412" y="4974"/>
                    <a:pt x="618" y="5068"/>
                  </a:cubicBezTo>
                  <a:cubicBezTo>
                    <a:pt x="693" y="5105"/>
                    <a:pt x="787" y="5124"/>
                    <a:pt x="880" y="5124"/>
                  </a:cubicBezTo>
                  <a:cubicBezTo>
                    <a:pt x="993" y="5124"/>
                    <a:pt x="1124" y="5086"/>
                    <a:pt x="1217" y="5030"/>
                  </a:cubicBezTo>
                  <a:cubicBezTo>
                    <a:pt x="1985" y="4562"/>
                    <a:pt x="2958" y="3888"/>
                    <a:pt x="3276" y="3271"/>
                  </a:cubicBezTo>
                  <a:cubicBezTo>
                    <a:pt x="3781" y="2316"/>
                    <a:pt x="3632" y="669"/>
                    <a:pt x="3632" y="594"/>
                  </a:cubicBezTo>
                  <a:cubicBezTo>
                    <a:pt x="3632" y="557"/>
                    <a:pt x="3594" y="519"/>
                    <a:pt x="3557" y="501"/>
                  </a:cubicBezTo>
                  <a:lnTo>
                    <a:pt x="2546" y="14"/>
                  </a:lnTo>
                  <a:cubicBezTo>
                    <a:pt x="2527" y="5"/>
                    <a:pt x="2513" y="0"/>
                    <a:pt x="25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2751;p79">
              <a:extLst>
                <a:ext uri="{FF2B5EF4-FFF2-40B4-BE49-F238E27FC236}">
                  <a16:creationId xmlns:a16="http://schemas.microsoft.com/office/drawing/2014/main" id="{CB0D39FC-148A-461F-AC4F-348515B16236}"/>
                </a:ext>
              </a:extLst>
            </p:cNvPr>
            <p:cNvSpPr/>
            <p:nvPr/>
          </p:nvSpPr>
          <p:spPr>
            <a:xfrm>
              <a:off x="7329475" y="3811950"/>
              <a:ext cx="37050" cy="16175"/>
            </a:xfrm>
            <a:custGeom>
              <a:avLst/>
              <a:gdLst/>
              <a:ahLst/>
              <a:cxnLst/>
              <a:rect l="l" t="t" r="r" b="b"/>
              <a:pathLst>
                <a:path w="1482" h="647" extrusionOk="0">
                  <a:moveTo>
                    <a:pt x="1314" y="1"/>
                  </a:moveTo>
                  <a:cubicBezTo>
                    <a:pt x="1301" y="1"/>
                    <a:pt x="1287" y="4"/>
                    <a:pt x="1273" y="10"/>
                  </a:cubicBezTo>
                  <a:lnTo>
                    <a:pt x="94" y="422"/>
                  </a:lnTo>
                  <a:cubicBezTo>
                    <a:pt x="38" y="440"/>
                    <a:pt x="0" y="496"/>
                    <a:pt x="19" y="571"/>
                  </a:cubicBezTo>
                  <a:cubicBezTo>
                    <a:pt x="38" y="609"/>
                    <a:pt x="75" y="646"/>
                    <a:pt x="131" y="646"/>
                  </a:cubicBezTo>
                  <a:lnTo>
                    <a:pt x="187" y="646"/>
                  </a:lnTo>
                  <a:lnTo>
                    <a:pt x="1348" y="234"/>
                  </a:lnTo>
                  <a:cubicBezTo>
                    <a:pt x="1481" y="184"/>
                    <a:pt x="1422" y="1"/>
                    <a:pt x="13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52;p79">
              <a:extLst>
                <a:ext uri="{FF2B5EF4-FFF2-40B4-BE49-F238E27FC236}">
                  <a16:creationId xmlns:a16="http://schemas.microsoft.com/office/drawing/2014/main" id="{8700AA33-0394-48DE-B94B-61230FBCA60A}"/>
                </a:ext>
              </a:extLst>
            </p:cNvPr>
            <p:cNvSpPr/>
            <p:nvPr/>
          </p:nvSpPr>
          <p:spPr>
            <a:xfrm>
              <a:off x="7343050" y="3844500"/>
              <a:ext cx="35600" cy="23850"/>
            </a:xfrm>
            <a:custGeom>
              <a:avLst/>
              <a:gdLst/>
              <a:ahLst/>
              <a:cxnLst/>
              <a:rect l="l" t="t" r="r" b="b"/>
              <a:pathLst>
                <a:path w="1424" h="954" extrusionOk="0">
                  <a:moveTo>
                    <a:pt x="1259" y="1"/>
                  </a:moveTo>
                  <a:cubicBezTo>
                    <a:pt x="1240" y="1"/>
                    <a:pt x="1219" y="6"/>
                    <a:pt x="1198" y="18"/>
                  </a:cubicBezTo>
                  <a:lnTo>
                    <a:pt x="56" y="729"/>
                  </a:lnTo>
                  <a:cubicBezTo>
                    <a:pt x="0" y="767"/>
                    <a:pt x="0" y="841"/>
                    <a:pt x="19" y="898"/>
                  </a:cubicBezTo>
                  <a:cubicBezTo>
                    <a:pt x="56" y="935"/>
                    <a:pt x="94" y="954"/>
                    <a:pt x="131" y="954"/>
                  </a:cubicBezTo>
                  <a:cubicBezTo>
                    <a:pt x="150" y="954"/>
                    <a:pt x="169" y="954"/>
                    <a:pt x="187" y="935"/>
                  </a:cubicBezTo>
                  <a:lnTo>
                    <a:pt x="1329" y="205"/>
                  </a:lnTo>
                  <a:cubicBezTo>
                    <a:pt x="1423" y="142"/>
                    <a:pt x="1359" y="1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53;p79">
              <a:extLst>
                <a:ext uri="{FF2B5EF4-FFF2-40B4-BE49-F238E27FC236}">
                  <a16:creationId xmlns:a16="http://schemas.microsoft.com/office/drawing/2014/main" id="{E3D2660F-F5C0-4F6F-ADEF-5FC22A7480E9}"/>
                </a:ext>
              </a:extLst>
            </p:cNvPr>
            <p:cNvSpPr/>
            <p:nvPr/>
          </p:nvSpPr>
          <p:spPr>
            <a:xfrm>
              <a:off x="7438025" y="3881425"/>
              <a:ext cx="11725" cy="31375"/>
            </a:xfrm>
            <a:custGeom>
              <a:avLst/>
              <a:gdLst/>
              <a:ahLst/>
              <a:cxnLst/>
              <a:rect l="l" t="t" r="r" b="b"/>
              <a:pathLst>
                <a:path w="469" h="1255" extrusionOk="0">
                  <a:moveTo>
                    <a:pt x="94" y="1"/>
                  </a:moveTo>
                  <a:cubicBezTo>
                    <a:pt x="38" y="20"/>
                    <a:pt x="1" y="76"/>
                    <a:pt x="19" y="151"/>
                  </a:cubicBezTo>
                  <a:lnTo>
                    <a:pt x="225" y="1161"/>
                  </a:lnTo>
                  <a:cubicBezTo>
                    <a:pt x="244" y="1217"/>
                    <a:pt x="281" y="1255"/>
                    <a:pt x="337" y="1255"/>
                  </a:cubicBezTo>
                  <a:lnTo>
                    <a:pt x="375" y="1255"/>
                  </a:lnTo>
                  <a:cubicBezTo>
                    <a:pt x="431" y="1236"/>
                    <a:pt x="468" y="1180"/>
                    <a:pt x="450" y="1105"/>
                  </a:cubicBezTo>
                  <a:lnTo>
                    <a:pt x="244" y="94"/>
                  </a:lnTo>
                  <a:cubicBezTo>
                    <a:pt x="225" y="38"/>
                    <a:pt x="169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54;p79">
              <a:extLst>
                <a:ext uri="{FF2B5EF4-FFF2-40B4-BE49-F238E27FC236}">
                  <a16:creationId xmlns:a16="http://schemas.microsoft.com/office/drawing/2014/main" id="{8B15AC26-9D48-489C-9347-E5FA0FB62FB4}"/>
                </a:ext>
              </a:extLst>
            </p:cNvPr>
            <p:cNvSpPr/>
            <p:nvPr/>
          </p:nvSpPr>
          <p:spPr>
            <a:xfrm>
              <a:off x="7470775" y="3856450"/>
              <a:ext cx="24825" cy="34375"/>
            </a:xfrm>
            <a:custGeom>
              <a:avLst/>
              <a:gdLst/>
              <a:ahLst/>
              <a:cxnLst/>
              <a:rect l="l" t="t" r="r" b="b"/>
              <a:pathLst>
                <a:path w="993" h="1375" extrusionOk="0">
                  <a:moveTo>
                    <a:pt x="150" y="0"/>
                  </a:moveTo>
                  <a:cubicBezTo>
                    <a:pt x="126" y="0"/>
                    <a:pt x="101" y="10"/>
                    <a:pt x="76" y="27"/>
                  </a:cubicBezTo>
                  <a:cubicBezTo>
                    <a:pt x="19" y="45"/>
                    <a:pt x="1" y="120"/>
                    <a:pt x="38" y="176"/>
                  </a:cubicBezTo>
                  <a:lnTo>
                    <a:pt x="768" y="1318"/>
                  </a:lnTo>
                  <a:cubicBezTo>
                    <a:pt x="787" y="1355"/>
                    <a:pt x="824" y="1374"/>
                    <a:pt x="862" y="1374"/>
                  </a:cubicBezTo>
                  <a:cubicBezTo>
                    <a:pt x="899" y="1374"/>
                    <a:pt x="918" y="1374"/>
                    <a:pt x="937" y="1355"/>
                  </a:cubicBezTo>
                  <a:cubicBezTo>
                    <a:pt x="993" y="1318"/>
                    <a:pt x="993" y="1243"/>
                    <a:pt x="974" y="1187"/>
                  </a:cubicBezTo>
                  <a:lnTo>
                    <a:pt x="225" y="45"/>
                  </a:lnTo>
                  <a:cubicBezTo>
                    <a:pt x="205" y="14"/>
                    <a:pt x="178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755;p79">
              <a:extLst>
                <a:ext uri="{FF2B5EF4-FFF2-40B4-BE49-F238E27FC236}">
                  <a16:creationId xmlns:a16="http://schemas.microsoft.com/office/drawing/2014/main" id="{CAD8A3A7-AB20-4A9A-90A5-E5A822FC44BF}"/>
                </a:ext>
              </a:extLst>
            </p:cNvPr>
            <p:cNvSpPr/>
            <p:nvPr/>
          </p:nvSpPr>
          <p:spPr>
            <a:xfrm>
              <a:off x="7405275" y="3788425"/>
              <a:ext cx="11025" cy="44850"/>
            </a:xfrm>
            <a:custGeom>
              <a:avLst/>
              <a:gdLst/>
              <a:ahLst/>
              <a:cxnLst/>
              <a:rect l="l" t="t" r="r" b="b"/>
              <a:pathLst>
                <a:path w="441" h="1794" extrusionOk="0">
                  <a:moveTo>
                    <a:pt x="290" y="0"/>
                  </a:moveTo>
                  <a:cubicBezTo>
                    <a:pt x="245" y="0"/>
                    <a:pt x="202" y="26"/>
                    <a:pt x="188" y="90"/>
                  </a:cubicBezTo>
                  <a:cubicBezTo>
                    <a:pt x="38" y="595"/>
                    <a:pt x="0" y="1157"/>
                    <a:pt x="113" y="1681"/>
                  </a:cubicBezTo>
                  <a:cubicBezTo>
                    <a:pt x="113" y="1737"/>
                    <a:pt x="169" y="1793"/>
                    <a:pt x="225" y="1793"/>
                  </a:cubicBezTo>
                  <a:lnTo>
                    <a:pt x="244" y="1774"/>
                  </a:lnTo>
                  <a:cubicBezTo>
                    <a:pt x="300" y="1774"/>
                    <a:pt x="356" y="1718"/>
                    <a:pt x="337" y="1643"/>
                  </a:cubicBezTo>
                  <a:cubicBezTo>
                    <a:pt x="244" y="1157"/>
                    <a:pt x="262" y="651"/>
                    <a:pt x="393" y="165"/>
                  </a:cubicBezTo>
                  <a:cubicBezTo>
                    <a:pt x="440" y="71"/>
                    <a:pt x="363" y="0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10179;p51">
            <a:extLst>
              <a:ext uri="{FF2B5EF4-FFF2-40B4-BE49-F238E27FC236}">
                <a16:creationId xmlns:a16="http://schemas.microsoft.com/office/drawing/2014/main" id="{50D97396-233F-4257-87D5-F57B28757B73}"/>
              </a:ext>
            </a:extLst>
          </p:cNvPr>
          <p:cNvGrpSpPr/>
          <p:nvPr/>
        </p:nvGrpSpPr>
        <p:grpSpPr>
          <a:xfrm>
            <a:off x="9431686" y="2262145"/>
            <a:ext cx="1941425" cy="1971871"/>
            <a:chOff x="3601288" y="512975"/>
            <a:chExt cx="1941425" cy="1971871"/>
          </a:xfrm>
        </p:grpSpPr>
        <p:grpSp>
          <p:nvGrpSpPr>
            <p:cNvPr id="91" name="Google Shape;10180;p51">
              <a:extLst>
                <a:ext uri="{FF2B5EF4-FFF2-40B4-BE49-F238E27FC236}">
                  <a16:creationId xmlns:a16="http://schemas.microsoft.com/office/drawing/2014/main" id="{D9266269-0A1E-4EBB-9BCC-54F496FA622E}"/>
                </a:ext>
              </a:extLst>
            </p:cNvPr>
            <p:cNvGrpSpPr/>
            <p:nvPr/>
          </p:nvGrpSpPr>
          <p:grpSpPr>
            <a:xfrm>
              <a:off x="3601288" y="512975"/>
              <a:ext cx="1941425" cy="528725"/>
              <a:chOff x="6169425" y="1585875"/>
              <a:chExt cx="1941425" cy="528725"/>
            </a:xfrm>
          </p:grpSpPr>
          <p:sp>
            <p:nvSpPr>
              <p:cNvPr id="97" name="Google Shape;10181;p51">
                <a:extLst>
                  <a:ext uri="{FF2B5EF4-FFF2-40B4-BE49-F238E27FC236}">
                    <a16:creationId xmlns:a16="http://schemas.microsoft.com/office/drawing/2014/main" id="{9F47BF36-F52E-4779-A919-F5198159D9D1}"/>
                  </a:ext>
                </a:extLst>
              </p:cNvPr>
              <p:cNvSpPr/>
              <p:nvPr/>
            </p:nvSpPr>
            <p:spPr>
              <a:xfrm>
                <a:off x="6169425" y="1585875"/>
                <a:ext cx="1941425" cy="528725"/>
              </a:xfrm>
              <a:custGeom>
                <a:avLst/>
                <a:gdLst/>
                <a:ahLst/>
                <a:cxnLst/>
                <a:rect l="l" t="t" r="r" b="b"/>
                <a:pathLst>
                  <a:path w="77657" h="21149" extrusionOk="0">
                    <a:moveTo>
                      <a:pt x="77323" y="10842"/>
                    </a:moveTo>
                    <a:cubicBezTo>
                      <a:pt x="76822" y="10675"/>
                      <a:pt x="76322" y="10475"/>
                      <a:pt x="75822" y="10341"/>
                    </a:cubicBezTo>
                    <a:cubicBezTo>
                      <a:pt x="75455" y="10275"/>
                      <a:pt x="75088" y="10141"/>
                      <a:pt x="74754" y="10008"/>
                    </a:cubicBezTo>
                    <a:cubicBezTo>
                      <a:pt x="74354" y="9841"/>
                      <a:pt x="74320" y="9707"/>
                      <a:pt x="74621" y="9407"/>
                    </a:cubicBezTo>
                    <a:cubicBezTo>
                      <a:pt x="75054" y="9007"/>
                      <a:pt x="75455" y="8507"/>
                      <a:pt x="75755" y="8006"/>
                    </a:cubicBezTo>
                    <a:cubicBezTo>
                      <a:pt x="76022" y="7473"/>
                      <a:pt x="76255" y="6905"/>
                      <a:pt x="76522" y="6372"/>
                    </a:cubicBezTo>
                    <a:cubicBezTo>
                      <a:pt x="76522" y="6338"/>
                      <a:pt x="76555" y="6272"/>
                      <a:pt x="76555" y="6238"/>
                    </a:cubicBezTo>
                    <a:cubicBezTo>
                      <a:pt x="76589" y="6138"/>
                      <a:pt x="76555" y="6038"/>
                      <a:pt x="76489" y="5971"/>
                    </a:cubicBezTo>
                    <a:cubicBezTo>
                      <a:pt x="76422" y="5905"/>
                      <a:pt x="76289" y="5905"/>
                      <a:pt x="76222" y="5971"/>
                    </a:cubicBezTo>
                    <a:cubicBezTo>
                      <a:pt x="76088" y="6072"/>
                      <a:pt x="75922" y="6138"/>
                      <a:pt x="75755" y="6238"/>
                    </a:cubicBezTo>
                    <a:cubicBezTo>
                      <a:pt x="74554" y="7139"/>
                      <a:pt x="73086" y="7506"/>
                      <a:pt x="71585" y="7339"/>
                    </a:cubicBezTo>
                    <a:cubicBezTo>
                      <a:pt x="71051" y="7306"/>
                      <a:pt x="70518" y="7139"/>
                      <a:pt x="70017" y="6872"/>
                    </a:cubicBezTo>
                    <a:cubicBezTo>
                      <a:pt x="69450" y="6539"/>
                      <a:pt x="69017" y="6038"/>
                      <a:pt x="68750" y="5438"/>
                    </a:cubicBezTo>
                    <a:cubicBezTo>
                      <a:pt x="68416" y="4804"/>
                      <a:pt x="67949" y="4204"/>
                      <a:pt x="67382" y="3737"/>
                    </a:cubicBezTo>
                    <a:cubicBezTo>
                      <a:pt x="66148" y="2769"/>
                      <a:pt x="64480" y="2569"/>
                      <a:pt x="63046" y="3169"/>
                    </a:cubicBezTo>
                    <a:cubicBezTo>
                      <a:pt x="61511" y="3803"/>
                      <a:pt x="60144" y="4837"/>
                      <a:pt x="59143" y="6172"/>
                    </a:cubicBezTo>
                    <a:cubicBezTo>
                      <a:pt x="58676" y="6739"/>
                      <a:pt x="58309" y="7406"/>
                      <a:pt x="58075" y="8106"/>
                    </a:cubicBezTo>
                    <a:cubicBezTo>
                      <a:pt x="58075" y="8173"/>
                      <a:pt x="58042" y="8240"/>
                      <a:pt x="58009" y="8273"/>
                    </a:cubicBezTo>
                    <a:cubicBezTo>
                      <a:pt x="57942" y="8273"/>
                      <a:pt x="57909" y="8206"/>
                      <a:pt x="57875" y="8140"/>
                    </a:cubicBezTo>
                    <a:cubicBezTo>
                      <a:pt x="57575" y="7739"/>
                      <a:pt x="57275" y="7306"/>
                      <a:pt x="57008" y="6905"/>
                    </a:cubicBezTo>
                    <a:cubicBezTo>
                      <a:pt x="56107" y="5605"/>
                      <a:pt x="55307" y="4270"/>
                      <a:pt x="54373" y="3003"/>
                    </a:cubicBezTo>
                    <a:cubicBezTo>
                      <a:pt x="54173" y="2736"/>
                      <a:pt x="54006" y="2469"/>
                      <a:pt x="53872" y="2202"/>
                    </a:cubicBezTo>
                    <a:cubicBezTo>
                      <a:pt x="53639" y="1735"/>
                      <a:pt x="53239" y="1402"/>
                      <a:pt x="52738" y="1201"/>
                    </a:cubicBezTo>
                    <a:cubicBezTo>
                      <a:pt x="51771" y="834"/>
                      <a:pt x="50704" y="834"/>
                      <a:pt x="49736" y="1201"/>
                    </a:cubicBezTo>
                    <a:cubicBezTo>
                      <a:pt x="48435" y="1702"/>
                      <a:pt x="47268" y="2469"/>
                      <a:pt x="46300" y="3470"/>
                    </a:cubicBezTo>
                    <a:cubicBezTo>
                      <a:pt x="45033" y="4671"/>
                      <a:pt x="43899" y="5971"/>
                      <a:pt x="42865" y="7406"/>
                    </a:cubicBezTo>
                    <a:cubicBezTo>
                      <a:pt x="42131" y="8407"/>
                      <a:pt x="41397" y="9441"/>
                      <a:pt x="40730" y="10508"/>
                    </a:cubicBezTo>
                    <a:cubicBezTo>
                      <a:pt x="39796" y="12009"/>
                      <a:pt x="39029" y="13610"/>
                      <a:pt x="38161" y="15145"/>
                    </a:cubicBezTo>
                    <a:cubicBezTo>
                      <a:pt x="37994" y="15478"/>
                      <a:pt x="37828" y="15778"/>
                      <a:pt x="37661" y="16112"/>
                    </a:cubicBezTo>
                    <a:cubicBezTo>
                      <a:pt x="37694" y="15912"/>
                      <a:pt x="37661" y="15712"/>
                      <a:pt x="37661" y="15512"/>
                    </a:cubicBezTo>
                    <a:cubicBezTo>
                      <a:pt x="37728" y="14277"/>
                      <a:pt x="37861" y="13010"/>
                      <a:pt x="37794" y="11776"/>
                    </a:cubicBezTo>
                    <a:cubicBezTo>
                      <a:pt x="37728" y="10575"/>
                      <a:pt x="37594" y="9374"/>
                      <a:pt x="37394" y="8173"/>
                    </a:cubicBezTo>
                    <a:cubicBezTo>
                      <a:pt x="37060" y="6405"/>
                      <a:pt x="36427" y="4737"/>
                      <a:pt x="35526" y="3169"/>
                    </a:cubicBezTo>
                    <a:cubicBezTo>
                      <a:pt x="34959" y="2135"/>
                      <a:pt x="34225" y="1201"/>
                      <a:pt x="33324" y="468"/>
                    </a:cubicBezTo>
                    <a:cubicBezTo>
                      <a:pt x="33124" y="301"/>
                      <a:pt x="32924" y="167"/>
                      <a:pt x="32724" y="67"/>
                    </a:cubicBezTo>
                    <a:cubicBezTo>
                      <a:pt x="32557" y="1"/>
                      <a:pt x="32357" y="34"/>
                      <a:pt x="32224" y="134"/>
                    </a:cubicBezTo>
                    <a:cubicBezTo>
                      <a:pt x="32024" y="301"/>
                      <a:pt x="31790" y="468"/>
                      <a:pt x="31557" y="668"/>
                    </a:cubicBezTo>
                    <a:cubicBezTo>
                      <a:pt x="30222" y="1735"/>
                      <a:pt x="28821" y="2702"/>
                      <a:pt x="27387" y="3603"/>
                    </a:cubicBezTo>
                    <a:cubicBezTo>
                      <a:pt x="26553" y="4170"/>
                      <a:pt x="25719" y="4704"/>
                      <a:pt x="24885" y="5271"/>
                    </a:cubicBezTo>
                    <a:cubicBezTo>
                      <a:pt x="24518" y="5538"/>
                      <a:pt x="24285" y="5971"/>
                      <a:pt x="24285" y="6438"/>
                    </a:cubicBezTo>
                    <a:cubicBezTo>
                      <a:pt x="24251" y="7172"/>
                      <a:pt x="24351" y="7940"/>
                      <a:pt x="24585" y="8640"/>
                    </a:cubicBezTo>
                    <a:cubicBezTo>
                      <a:pt x="25152" y="10441"/>
                      <a:pt x="26053" y="12143"/>
                      <a:pt x="27253" y="13677"/>
                    </a:cubicBezTo>
                    <a:cubicBezTo>
                      <a:pt x="27287" y="13710"/>
                      <a:pt x="27354" y="13744"/>
                      <a:pt x="27320" y="13777"/>
                    </a:cubicBezTo>
                    <a:cubicBezTo>
                      <a:pt x="27053" y="13844"/>
                      <a:pt x="26820" y="13944"/>
                      <a:pt x="26586" y="13977"/>
                    </a:cubicBezTo>
                    <a:cubicBezTo>
                      <a:pt x="26253" y="14077"/>
                      <a:pt x="25953" y="14111"/>
                      <a:pt x="25652" y="14144"/>
                    </a:cubicBezTo>
                    <a:cubicBezTo>
                      <a:pt x="24218" y="14144"/>
                      <a:pt x="22850" y="13777"/>
                      <a:pt x="21649" y="13010"/>
                    </a:cubicBezTo>
                    <a:cubicBezTo>
                      <a:pt x="20615" y="12376"/>
                      <a:pt x="19648" y="11642"/>
                      <a:pt x="18647" y="10942"/>
                    </a:cubicBezTo>
                    <a:cubicBezTo>
                      <a:pt x="16546" y="9374"/>
                      <a:pt x="14211" y="8173"/>
                      <a:pt x="11742" y="7406"/>
                    </a:cubicBezTo>
                    <a:cubicBezTo>
                      <a:pt x="10275" y="6905"/>
                      <a:pt x="8707" y="6672"/>
                      <a:pt x="7172" y="6772"/>
                    </a:cubicBezTo>
                    <a:cubicBezTo>
                      <a:pt x="6072" y="6872"/>
                      <a:pt x="5004" y="7139"/>
                      <a:pt x="4037" y="7606"/>
                    </a:cubicBezTo>
                    <a:cubicBezTo>
                      <a:pt x="2869" y="8140"/>
                      <a:pt x="1835" y="8874"/>
                      <a:pt x="735" y="9541"/>
                    </a:cubicBezTo>
                    <a:cubicBezTo>
                      <a:pt x="568" y="9641"/>
                      <a:pt x="368" y="9741"/>
                      <a:pt x="167" y="9874"/>
                    </a:cubicBezTo>
                    <a:cubicBezTo>
                      <a:pt x="101" y="9908"/>
                      <a:pt x="1" y="9974"/>
                      <a:pt x="34" y="10108"/>
                    </a:cubicBezTo>
                    <a:cubicBezTo>
                      <a:pt x="67" y="10208"/>
                      <a:pt x="167" y="10241"/>
                      <a:pt x="301" y="10275"/>
                    </a:cubicBezTo>
                    <a:lnTo>
                      <a:pt x="401" y="10275"/>
                    </a:lnTo>
                    <a:cubicBezTo>
                      <a:pt x="1168" y="10275"/>
                      <a:pt x="1902" y="10375"/>
                      <a:pt x="2669" y="10475"/>
                    </a:cubicBezTo>
                    <a:cubicBezTo>
                      <a:pt x="2936" y="10475"/>
                      <a:pt x="2969" y="10541"/>
                      <a:pt x="2869" y="10775"/>
                    </a:cubicBezTo>
                    <a:cubicBezTo>
                      <a:pt x="2569" y="11509"/>
                      <a:pt x="2202" y="12209"/>
                      <a:pt x="1769" y="12843"/>
                    </a:cubicBezTo>
                    <a:cubicBezTo>
                      <a:pt x="1535" y="13177"/>
                      <a:pt x="1268" y="13477"/>
                      <a:pt x="1035" y="13810"/>
                    </a:cubicBezTo>
                    <a:cubicBezTo>
                      <a:pt x="968" y="13910"/>
                      <a:pt x="901" y="14044"/>
                      <a:pt x="1001" y="14177"/>
                    </a:cubicBezTo>
                    <a:cubicBezTo>
                      <a:pt x="1068" y="14311"/>
                      <a:pt x="1235" y="14344"/>
                      <a:pt x="1368" y="14311"/>
                    </a:cubicBezTo>
                    <a:cubicBezTo>
                      <a:pt x="1535" y="14311"/>
                      <a:pt x="1702" y="14244"/>
                      <a:pt x="1869" y="14211"/>
                    </a:cubicBezTo>
                    <a:cubicBezTo>
                      <a:pt x="3136" y="13810"/>
                      <a:pt x="4437" y="13544"/>
                      <a:pt x="5771" y="13410"/>
                    </a:cubicBezTo>
                    <a:cubicBezTo>
                      <a:pt x="6872" y="13310"/>
                      <a:pt x="7940" y="13343"/>
                      <a:pt x="9007" y="13477"/>
                    </a:cubicBezTo>
                    <a:cubicBezTo>
                      <a:pt x="10642" y="13744"/>
                      <a:pt x="12243" y="14244"/>
                      <a:pt x="13744" y="14978"/>
                    </a:cubicBezTo>
                    <a:cubicBezTo>
                      <a:pt x="14678" y="15412"/>
                      <a:pt x="15645" y="15778"/>
                      <a:pt x="16646" y="16045"/>
                    </a:cubicBezTo>
                    <a:cubicBezTo>
                      <a:pt x="18781" y="16679"/>
                      <a:pt x="20949" y="16813"/>
                      <a:pt x="23117" y="16979"/>
                    </a:cubicBezTo>
                    <a:cubicBezTo>
                      <a:pt x="24118" y="17046"/>
                      <a:pt x="25119" y="17046"/>
                      <a:pt x="26153" y="17013"/>
                    </a:cubicBezTo>
                    <a:cubicBezTo>
                      <a:pt x="26620" y="17013"/>
                      <a:pt x="27120" y="16979"/>
                      <a:pt x="27587" y="16879"/>
                    </a:cubicBezTo>
                    <a:cubicBezTo>
                      <a:pt x="28121" y="16779"/>
                      <a:pt x="28621" y="16546"/>
                      <a:pt x="29055" y="16212"/>
                    </a:cubicBezTo>
                    <a:cubicBezTo>
                      <a:pt x="29155" y="16145"/>
                      <a:pt x="29255" y="16012"/>
                      <a:pt x="29155" y="15879"/>
                    </a:cubicBezTo>
                    <a:cubicBezTo>
                      <a:pt x="29021" y="15745"/>
                      <a:pt x="28921" y="15879"/>
                      <a:pt x="28821" y="15945"/>
                    </a:cubicBezTo>
                    <a:cubicBezTo>
                      <a:pt x="28621" y="16112"/>
                      <a:pt x="28421" y="16279"/>
                      <a:pt x="28187" y="16379"/>
                    </a:cubicBezTo>
                    <a:cubicBezTo>
                      <a:pt x="27454" y="16612"/>
                      <a:pt x="26686" y="16746"/>
                      <a:pt x="25886" y="16712"/>
                    </a:cubicBezTo>
                    <a:cubicBezTo>
                      <a:pt x="24718" y="16746"/>
                      <a:pt x="23551" y="16712"/>
                      <a:pt x="22417" y="16579"/>
                    </a:cubicBezTo>
                    <a:cubicBezTo>
                      <a:pt x="21516" y="16512"/>
                      <a:pt x="20582" y="16446"/>
                      <a:pt x="19681" y="16346"/>
                    </a:cubicBezTo>
                    <a:cubicBezTo>
                      <a:pt x="17713" y="16079"/>
                      <a:pt x="15779" y="15545"/>
                      <a:pt x="13977" y="14711"/>
                    </a:cubicBezTo>
                    <a:cubicBezTo>
                      <a:pt x="12076" y="13777"/>
                      <a:pt x="10041" y="13210"/>
                      <a:pt x="7906" y="13043"/>
                    </a:cubicBezTo>
                    <a:cubicBezTo>
                      <a:pt x="7172" y="13010"/>
                      <a:pt x="6405" y="13010"/>
                      <a:pt x="5671" y="13077"/>
                    </a:cubicBezTo>
                    <a:cubicBezTo>
                      <a:pt x="4437" y="13210"/>
                      <a:pt x="3236" y="13443"/>
                      <a:pt x="2069" y="13810"/>
                    </a:cubicBezTo>
                    <a:cubicBezTo>
                      <a:pt x="1869" y="13910"/>
                      <a:pt x="1635" y="13944"/>
                      <a:pt x="1435" y="13977"/>
                    </a:cubicBezTo>
                    <a:cubicBezTo>
                      <a:pt x="1468" y="13877"/>
                      <a:pt x="1502" y="13777"/>
                      <a:pt x="1568" y="13710"/>
                    </a:cubicBezTo>
                    <a:cubicBezTo>
                      <a:pt x="1835" y="13343"/>
                      <a:pt x="2136" y="12976"/>
                      <a:pt x="2369" y="12610"/>
                    </a:cubicBezTo>
                    <a:cubicBezTo>
                      <a:pt x="2736" y="12009"/>
                      <a:pt x="3036" y="11375"/>
                      <a:pt x="3270" y="10708"/>
                    </a:cubicBezTo>
                    <a:cubicBezTo>
                      <a:pt x="3370" y="10375"/>
                      <a:pt x="3270" y="10241"/>
                      <a:pt x="2969" y="10174"/>
                    </a:cubicBezTo>
                    <a:cubicBezTo>
                      <a:pt x="2603" y="10108"/>
                      <a:pt x="2236" y="10074"/>
                      <a:pt x="1869" y="10041"/>
                    </a:cubicBezTo>
                    <a:lnTo>
                      <a:pt x="768" y="9908"/>
                    </a:lnTo>
                    <a:cubicBezTo>
                      <a:pt x="1202" y="9674"/>
                      <a:pt x="1602" y="9441"/>
                      <a:pt x="1969" y="9207"/>
                    </a:cubicBezTo>
                    <a:cubicBezTo>
                      <a:pt x="2769" y="8673"/>
                      <a:pt x="3603" y="8206"/>
                      <a:pt x="4471" y="7806"/>
                    </a:cubicBezTo>
                    <a:cubicBezTo>
                      <a:pt x="5605" y="7306"/>
                      <a:pt x="6806" y="7072"/>
                      <a:pt x="8040" y="7072"/>
                    </a:cubicBezTo>
                    <a:cubicBezTo>
                      <a:pt x="9007" y="7106"/>
                      <a:pt x="9974" y="7239"/>
                      <a:pt x="10908" y="7506"/>
                    </a:cubicBezTo>
                    <a:cubicBezTo>
                      <a:pt x="13677" y="8273"/>
                      <a:pt x="16279" y="9574"/>
                      <a:pt x="18581" y="11275"/>
                    </a:cubicBezTo>
                    <a:cubicBezTo>
                      <a:pt x="19648" y="12109"/>
                      <a:pt x="20782" y="12876"/>
                      <a:pt x="21916" y="13544"/>
                    </a:cubicBezTo>
                    <a:cubicBezTo>
                      <a:pt x="22984" y="14111"/>
                      <a:pt x="24118" y="14444"/>
                      <a:pt x="25285" y="14478"/>
                    </a:cubicBezTo>
                    <a:cubicBezTo>
                      <a:pt x="25919" y="14478"/>
                      <a:pt x="26553" y="14377"/>
                      <a:pt x="27153" y="14177"/>
                    </a:cubicBezTo>
                    <a:cubicBezTo>
                      <a:pt x="27454" y="14044"/>
                      <a:pt x="27754" y="14144"/>
                      <a:pt x="27921" y="14411"/>
                    </a:cubicBezTo>
                    <a:cubicBezTo>
                      <a:pt x="28021" y="14544"/>
                      <a:pt x="28021" y="14611"/>
                      <a:pt x="27887" y="14678"/>
                    </a:cubicBezTo>
                    <a:cubicBezTo>
                      <a:pt x="27454" y="14945"/>
                      <a:pt x="26987" y="15111"/>
                      <a:pt x="26553" y="15278"/>
                    </a:cubicBezTo>
                    <a:cubicBezTo>
                      <a:pt x="25385" y="15578"/>
                      <a:pt x="24151" y="15645"/>
                      <a:pt x="22950" y="15445"/>
                    </a:cubicBezTo>
                    <a:cubicBezTo>
                      <a:pt x="21349" y="15211"/>
                      <a:pt x="19781" y="14744"/>
                      <a:pt x="18280" y="14077"/>
                    </a:cubicBezTo>
                    <a:cubicBezTo>
                      <a:pt x="17046" y="13544"/>
                      <a:pt x="15845" y="12943"/>
                      <a:pt x="14611" y="12476"/>
                    </a:cubicBezTo>
                    <a:cubicBezTo>
                      <a:pt x="14478" y="12443"/>
                      <a:pt x="14378" y="12409"/>
                      <a:pt x="14244" y="12409"/>
                    </a:cubicBezTo>
                    <a:cubicBezTo>
                      <a:pt x="14144" y="12409"/>
                      <a:pt x="14044" y="12443"/>
                      <a:pt x="14044" y="12543"/>
                    </a:cubicBezTo>
                    <a:cubicBezTo>
                      <a:pt x="14044" y="12676"/>
                      <a:pt x="14111" y="12710"/>
                      <a:pt x="14211" y="12710"/>
                    </a:cubicBezTo>
                    <a:cubicBezTo>
                      <a:pt x="14444" y="12776"/>
                      <a:pt x="14678" y="12843"/>
                      <a:pt x="14911" y="12943"/>
                    </a:cubicBezTo>
                    <a:cubicBezTo>
                      <a:pt x="16412" y="13544"/>
                      <a:pt x="17813" y="14311"/>
                      <a:pt x="19348" y="14844"/>
                    </a:cubicBezTo>
                    <a:cubicBezTo>
                      <a:pt x="20882" y="15445"/>
                      <a:pt x="22483" y="15778"/>
                      <a:pt x="24151" y="15845"/>
                    </a:cubicBezTo>
                    <a:cubicBezTo>
                      <a:pt x="25519" y="15945"/>
                      <a:pt x="26887" y="15612"/>
                      <a:pt x="28054" y="14911"/>
                    </a:cubicBezTo>
                    <a:cubicBezTo>
                      <a:pt x="28187" y="14811"/>
                      <a:pt x="28388" y="14811"/>
                      <a:pt x="28488" y="14978"/>
                    </a:cubicBezTo>
                    <a:cubicBezTo>
                      <a:pt x="29322" y="15845"/>
                      <a:pt x="30222" y="16646"/>
                      <a:pt x="31156" y="17380"/>
                    </a:cubicBezTo>
                    <a:cubicBezTo>
                      <a:pt x="31923" y="17980"/>
                      <a:pt x="33091" y="19214"/>
                      <a:pt x="34092" y="19414"/>
                    </a:cubicBezTo>
                    <a:cubicBezTo>
                      <a:pt x="34225" y="19414"/>
                      <a:pt x="34292" y="19514"/>
                      <a:pt x="34325" y="19615"/>
                    </a:cubicBezTo>
                    <a:cubicBezTo>
                      <a:pt x="34325" y="19915"/>
                      <a:pt x="34492" y="20148"/>
                      <a:pt x="34692" y="20348"/>
                    </a:cubicBezTo>
                    <a:cubicBezTo>
                      <a:pt x="35159" y="20715"/>
                      <a:pt x="35726" y="20882"/>
                      <a:pt x="36327" y="20815"/>
                    </a:cubicBezTo>
                    <a:cubicBezTo>
                      <a:pt x="36827" y="20749"/>
                      <a:pt x="37361" y="20782"/>
                      <a:pt x="37861" y="20915"/>
                    </a:cubicBezTo>
                    <a:cubicBezTo>
                      <a:pt x="38161" y="21049"/>
                      <a:pt x="38495" y="21116"/>
                      <a:pt x="38828" y="21149"/>
                    </a:cubicBezTo>
                    <a:cubicBezTo>
                      <a:pt x="39462" y="21116"/>
                      <a:pt x="40096" y="20982"/>
                      <a:pt x="40663" y="20715"/>
                    </a:cubicBezTo>
                    <a:cubicBezTo>
                      <a:pt x="41163" y="20549"/>
                      <a:pt x="41564" y="20148"/>
                      <a:pt x="41764" y="19648"/>
                    </a:cubicBezTo>
                    <a:cubicBezTo>
                      <a:pt x="41864" y="19348"/>
                      <a:pt x="41897" y="19314"/>
                      <a:pt x="42197" y="19381"/>
                    </a:cubicBezTo>
                    <a:cubicBezTo>
                      <a:pt x="42998" y="19581"/>
                      <a:pt x="43832" y="19648"/>
                      <a:pt x="44633" y="19548"/>
                    </a:cubicBezTo>
                    <a:cubicBezTo>
                      <a:pt x="45567" y="19514"/>
                      <a:pt x="46467" y="19381"/>
                      <a:pt x="47334" y="19181"/>
                    </a:cubicBezTo>
                    <a:cubicBezTo>
                      <a:pt x="49303" y="18714"/>
                      <a:pt x="51204" y="18047"/>
                      <a:pt x="53105" y="17446"/>
                    </a:cubicBezTo>
                    <a:cubicBezTo>
                      <a:pt x="53606" y="17213"/>
                      <a:pt x="56408" y="16012"/>
                      <a:pt x="56408" y="15378"/>
                    </a:cubicBezTo>
                    <a:cubicBezTo>
                      <a:pt x="56474" y="15311"/>
                      <a:pt x="56541" y="15278"/>
                      <a:pt x="56641" y="15278"/>
                    </a:cubicBezTo>
                    <a:cubicBezTo>
                      <a:pt x="56908" y="15278"/>
                      <a:pt x="57208" y="15245"/>
                      <a:pt x="57475" y="15245"/>
                    </a:cubicBezTo>
                    <a:cubicBezTo>
                      <a:pt x="57809" y="15245"/>
                      <a:pt x="58142" y="15178"/>
                      <a:pt x="58476" y="15078"/>
                    </a:cubicBezTo>
                    <a:cubicBezTo>
                      <a:pt x="59677" y="14678"/>
                      <a:pt x="60677" y="13910"/>
                      <a:pt x="61411" y="12876"/>
                    </a:cubicBezTo>
                    <a:cubicBezTo>
                      <a:pt x="61711" y="12376"/>
                      <a:pt x="62045" y="11909"/>
                      <a:pt x="62412" y="11442"/>
                    </a:cubicBezTo>
                    <a:cubicBezTo>
                      <a:pt x="62979" y="10908"/>
                      <a:pt x="63646" y="10475"/>
                      <a:pt x="64380" y="10241"/>
                    </a:cubicBezTo>
                    <a:cubicBezTo>
                      <a:pt x="65247" y="9841"/>
                      <a:pt x="66281" y="9874"/>
                      <a:pt x="67115" y="10375"/>
                    </a:cubicBezTo>
                    <a:cubicBezTo>
                      <a:pt x="67749" y="10742"/>
                      <a:pt x="68383" y="11175"/>
                      <a:pt x="68950" y="11642"/>
                    </a:cubicBezTo>
                    <a:cubicBezTo>
                      <a:pt x="70618" y="12910"/>
                      <a:pt x="72719" y="13410"/>
                      <a:pt x="74754" y="13077"/>
                    </a:cubicBezTo>
                    <a:cubicBezTo>
                      <a:pt x="75688" y="12976"/>
                      <a:pt x="76555" y="12543"/>
                      <a:pt x="77223" y="11842"/>
                    </a:cubicBezTo>
                    <a:cubicBezTo>
                      <a:pt x="77356" y="11709"/>
                      <a:pt x="77456" y="11542"/>
                      <a:pt x="77556" y="11375"/>
                    </a:cubicBezTo>
                    <a:cubicBezTo>
                      <a:pt x="77656" y="11175"/>
                      <a:pt x="77556" y="10908"/>
                      <a:pt x="77323" y="10842"/>
                    </a:cubicBezTo>
                    <a:close/>
                    <a:moveTo>
                      <a:pt x="37961" y="16145"/>
                    </a:moveTo>
                    <a:cubicBezTo>
                      <a:pt x="38161" y="15745"/>
                      <a:pt x="38395" y="15311"/>
                      <a:pt x="38628" y="14911"/>
                    </a:cubicBezTo>
                    <a:cubicBezTo>
                      <a:pt x="39229" y="13844"/>
                      <a:pt x="39796" y="12743"/>
                      <a:pt x="40430" y="11676"/>
                    </a:cubicBezTo>
                    <a:cubicBezTo>
                      <a:pt x="41230" y="10241"/>
                      <a:pt x="42164" y="8874"/>
                      <a:pt x="43165" y="7573"/>
                    </a:cubicBezTo>
                    <a:cubicBezTo>
                      <a:pt x="43265" y="7406"/>
                      <a:pt x="43365" y="7439"/>
                      <a:pt x="43465" y="7573"/>
                    </a:cubicBezTo>
                    <a:cubicBezTo>
                      <a:pt x="44132" y="8340"/>
                      <a:pt x="44966" y="8974"/>
                      <a:pt x="45633" y="9774"/>
                    </a:cubicBezTo>
                    <a:cubicBezTo>
                      <a:pt x="45700" y="9841"/>
                      <a:pt x="45800" y="9874"/>
                      <a:pt x="45867" y="9808"/>
                    </a:cubicBezTo>
                    <a:cubicBezTo>
                      <a:pt x="45933" y="9774"/>
                      <a:pt x="45967" y="9641"/>
                      <a:pt x="45900" y="9574"/>
                    </a:cubicBezTo>
                    <a:cubicBezTo>
                      <a:pt x="45867" y="9507"/>
                      <a:pt x="45800" y="9441"/>
                      <a:pt x="45733" y="9374"/>
                    </a:cubicBezTo>
                    <a:cubicBezTo>
                      <a:pt x="45133" y="8740"/>
                      <a:pt x="44499" y="8140"/>
                      <a:pt x="43865" y="7539"/>
                    </a:cubicBezTo>
                    <a:cubicBezTo>
                      <a:pt x="43432" y="7139"/>
                      <a:pt x="43465" y="7139"/>
                      <a:pt x="43799" y="6739"/>
                    </a:cubicBezTo>
                    <a:cubicBezTo>
                      <a:pt x="44132" y="6305"/>
                      <a:pt x="44132" y="6338"/>
                      <a:pt x="44466" y="6639"/>
                    </a:cubicBezTo>
                    <a:cubicBezTo>
                      <a:pt x="45133" y="7206"/>
                      <a:pt x="45767" y="7773"/>
                      <a:pt x="46467" y="8273"/>
                    </a:cubicBezTo>
                    <a:cubicBezTo>
                      <a:pt x="46567" y="8373"/>
                      <a:pt x="46701" y="8540"/>
                      <a:pt x="46834" y="8373"/>
                    </a:cubicBezTo>
                    <a:cubicBezTo>
                      <a:pt x="46968" y="8206"/>
                      <a:pt x="46767" y="8106"/>
                      <a:pt x="46667" y="8040"/>
                    </a:cubicBezTo>
                    <a:cubicBezTo>
                      <a:pt x="45900" y="7473"/>
                      <a:pt x="45200" y="6839"/>
                      <a:pt x="44432" y="6205"/>
                    </a:cubicBezTo>
                    <a:cubicBezTo>
                      <a:pt x="44332" y="6138"/>
                      <a:pt x="44366" y="6038"/>
                      <a:pt x="44432" y="5971"/>
                    </a:cubicBezTo>
                    <a:cubicBezTo>
                      <a:pt x="45500" y="4637"/>
                      <a:pt x="46701" y="3470"/>
                      <a:pt x="48068" y="2469"/>
                    </a:cubicBezTo>
                    <a:cubicBezTo>
                      <a:pt x="48836" y="1902"/>
                      <a:pt x="49736" y="1502"/>
                      <a:pt x="50704" y="1335"/>
                    </a:cubicBezTo>
                    <a:cubicBezTo>
                      <a:pt x="51504" y="1168"/>
                      <a:pt x="52305" y="1335"/>
                      <a:pt x="53005" y="1768"/>
                    </a:cubicBezTo>
                    <a:cubicBezTo>
                      <a:pt x="53539" y="2135"/>
                      <a:pt x="53872" y="2736"/>
                      <a:pt x="53906" y="3370"/>
                    </a:cubicBezTo>
                    <a:lnTo>
                      <a:pt x="53906" y="3770"/>
                    </a:lnTo>
                    <a:cubicBezTo>
                      <a:pt x="53872" y="4737"/>
                      <a:pt x="53572" y="5738"/>
                      <a:pt x="53072" y="6572"/>
                    </a:cubicBezTo>
                    <a:cubicBezTo>
                      <a:pt x="52471" y="7673"/>
                      <a:pt x="51671" y="8673"/>
                      <a:pt x="50770" y="9541"/>
                    </a:cubicBezTo>
                    <a:cubicBezTo>
                      <a:pt x="49336" y="10908"/>
                      <a:pt x="47735" y="12076"/>
                      <a:pt x="46000" y="13043"/>
                    </a:cubicBezTo>
                    <a:cubicBezTo>
                      <a:pt x="43899" y="14177"/>
                      <a:pt x="41697" y="15145"/>
                      <a:pt x="39429" y="15912"/>
                    </a:cubicBezTo>
                    <a:cubicBezTo>
                      <a:pt x="38995" y="16079"/>
                      <a:pt x="38562" y="16212"/>
                      <a:pt x="38128" y="16346"/>
                    </a:cubicBezTo>
                    <a:cubicBezTo>
                      <a:pt x="38061" y="16346"/>
                      <a:pt x="37994" y="16379"/>
                      <a:pt x="37961" y="16346"/>
                    </a:cubicBezTo>
                    <a:cubicBezTo>
                      <a:pt x="37894" y="16279"/>
                      <a:pt x="37961" y="16245"/>
                      <a:pt x="37961" y="16145"/>
                    </a:cubicBezTo>
                    <a:close/>
                    <a:moveTo>
                      <a:pt x="33825" y="18981"/>
                    </a:moveTo>
                    <a:cubicBezTo>
                      <a:pt x="33358" y="18647"/>
                      <a:pt x="32924" y="18347"/>
                      <a:pt x="32491" y="18013"/>
                    </a:cubicBezTo>
                    <a:cubicBezTo>
                      <a:pt x="31156" y="17079"/>
                      <a:pt x="29922" y="16045"/>
                      <a:pt x="28821" y="14911"/>
                    </a:cubicBezTo>
                    <a:cubicBezTo>
                      <a:pt x="28254" y="14344"/>
                      <a:pt x="27720" y="13744"/>
                      <a:pt x="27253" y="13143"/>
                    </a:cubicBezTo>
                    <a:cubicBezTo>
                      <a:pt x="27120" y="12976"/>
                      <a:pt x="27120" y="12843"/>
                      <a:pt x="27320" y="12710"/>
                    </a:cubicBezTo>
                    <a:cubicBezTo>
                      <a:pt x="27720" y="12443"/>
                      <a:pt x="28121" y="12143"/>
                      <a:pt x="28521" y="11842"/>
                    </a:cubicBezTo>
                    <a:cubicBezTo>
                      <a:pt x="28621" y="11776"/>
                      <a:pt x="28688" y="11676"/>
                      <a:pt x="28621" y="11542"/>
                    </a:cubicBezTo>
                    <a:cubicBezTo>
                      <a:pt x="28521" y="11442"/>
                      <a:pt x="28421" y="11509"/>
                      <a:pt x="28321" y="11575"/>
                    </a:cubicBezTo>
                    <a:cubicBezTo>
                      <a:pt x="27921" y="11876"/>
                      <a:pt x="27520" y="12176"/>
                      <a:pt x="27120" y="12476"/>
                    </a:cubicBezTo>
                    <a:cubicBezTo>
                      <a:pt x="26953" y="12576"/>
                      <a:pt x="26887" y="12610"/>
                      <a:pt x="26786" y="12443"/>
                    </a:cubicBezTo>
                    <a:cubicBezTo>
                      <a:pt x="26386" y="11809"/>
                      <a:pt x="26420" y="11976"/>
                      <a:pt x="26953" y="11609"/>
                    </a:cubicBezTo>
                    <a:cubicBezTo>
                      <a:pt x="27287" y="11342"/>
                      <a:pt x="27654" y="11108"/>
                      <a:pt x="28021" y="10842"/>
                    </a:cubicBezTo>
                    <a:cubicBezTo>
                      <a:pt x="28087" y="10775"/>
                      <a:pt x="28221" y="10708"/>
                      <a:pt x="28154" y="10575"/>
                    </a:cubicBezTo>
                    <a:cubicBezTo>
                      <a:pt x="28054" y="10441"/>
                      <a:pt x="27921" y="10508"/>
                      <a:pt x="27821" y="10575"/>
                    </a:cubicBezTo>
                    <a:lnTo>
                      <a:pt x="26486" y="11509"/>
                    </a:lnTo>
                    <a:cubicBezTo>
                      <a:pt x="26386" y="11575"/>
                      <a:pt x="26319" y="11642"/>
                      <a:pt x="26219" y="11509"/>
                    </a:cubicBezTo>
                    <a:cubicBezTo>
                      <a:pt x="26153" y="11442"/>
                      <a:pt x="26153" y="11309"/>
                      <a:pt x="26253" y="11242"/>
                    </a:cubicBezTo>
                    <a:cubicBezTo>
                      <a:pt x="26453" y="11108"/>
                      <a:pt x="26653" y="10942"/>
                      <a:pt x="26853" y="10775"/>
                    </a:cubicBezTo>
                    <a:cubicBezTo>
                      <a:pt x="26953" y="10708"/>
                      <a:pt x="27020" y="10608"/>
                      <a:pt x="26920" y="10475"/>
                    </a:cubicBezTo>
                    <a:cubicBezTo>
                      <a:pt x="26820" y="10375"/>
                      <a:pt x="26720" y="10475"/>
                      <a:pt x="26653" y="10541"/>
                    </a:cubicBezTo>
                    <a:cubicBezTo>
                      <a:pt x="26486" y="10641"/>
                      <a:pt x="26319" y="10775"/>
                      <a:pt x="26186" y="10908"/>
                    </a:cubicBezTo>
                    <a:cubicBezTo>
                      <a:pt x="26019" y="11042"/>
                      <a:pt x="25953" y="11042"/>
                      <a:pt x="25852" y="10842"/>
                    </a:cubicBezTo>
                    <a:cubicBezTo>
                      <a:pt x="25252" y="9741"/>
                      <a:pt x="24852" y="8540"/>
                      <a:pt x="24618" y="7306"/>
                    </a:cubicBezTo>
                    <a:cubicBezTo>
                      <a:pt x="24518" y="6905"/>
                      <a:pt x="24552" y="6505"/>
                      <a:pt x="24652" y="6105"/>
                    </a:cubicBezTo>
                    <a:cubicBezTo>
                      <a:pt x="24718" y="5638"/>
                      <a:pt x="25185" y="5371"/>
                      <a:pt x="25619" y="5538"/>
                    </a:cubicBezTo>
                    <a:cubicBezTo>
                      <a:pt x="26086" y="5705"/>
                      <a:pt x="26486" y="5938"/>
                      <a:pt x="26786" y="6305"/>
                    </a:cubicBezTo>
                    <a:cubicBezTo>
                      <a:pt x="28021" y="7506"/>
                      <a:pt x="29021" y="8874"/>
                      <a:pt x="29855" y="10408"/>
                    </a:cubicBezTo>
                    <a:cubicBezTo>
                      <a:pt x="30456" y="11442"/>
                      <a:pt x="31056" y="12509"/>
                      <a:pt x="31557" y="13610"/>
                    </a:cubicBezTo>
                    <a:cubicBezTo>
                      <a:pt x="32390" y="15311"/>
                      <a:pt x="33124" y="17046"/>
                      <a:pt x="33825" y="18814"/>
                    </a:cubicBezTo>
                    <a:cubicBezTo>
                      <a:pt x="33858" y="18881"/>
                      <a:pt x="33858" y="18947"/>
                      <a:pt x="33825" y="18981"/>
                    </a:cubicBezTo>
                    <a:close/>
                    <a:moveTo>
                      <a:pt x="34158" y="18747"/>
                    </a:moveTo>
                    <a:cubicBezTo>
                      <a:pt x="33758" y="17747"/>
                      <a:pt x="33358" y="16779"/>
                      <a:pt x="32924" y="15812"/>
                    </a:cubicBezTo>
                    <a:cubicBezTo>
                      <a:pt x="32124" y="13910"/>
                      <a:pt x="31190" y="12042"/>
                      <a:pt x="30156" y="10275"/>
                    </a:cubicBezTo>
                    <a:cubicBezTo>
                      <a:pt x="29588" y="9274"/>
                      <a:pt x="28955" y="8306"/>
                      <a:pt x="28221" y="7406"/>
                    </a:cubicBezTo>
                    <a:cubicBezTo>
                      <a:pt x="27687" y="6672"/>
                      <a:pt x="27020" y="6038"/>
                      <a:pt x="26253" y="5504"/>
                    </a:cubicBezTo>
                    <a:cubicBezTo>
                      <a:pt x="26119" y="5404"/>
                      <a:pt x="25919" y="5338"/>
                      <a:pt x="25752" y="5304"/>
                    </a:cubicBezTo>
                    <a:cubicBezTo>
                      <a:pt x="25719" y="5304"/>
                      <a:pt x="25619" y="5304"/>
                      <a:pt x="25619" y="5204"/>
                    </a:cubicBezTo>
                    <a:cubicBezTo>
                      <a:pt x="25619" y="5138"/>
                      <a:pt x="25686" y="5138"/>
                      <a:pt x="25719" y="5104"/>
                    </a:cubicBezTo>
                    <a:cubicBezTo>
                      <a:pt x="26620" y="4504"/>
                      <a:pt x="27520" y="3903"/>
                      <a:pt x="28421" y="3336"/>
                    </a:cubicBezTo>
                    <a:cubicBezTo>
                      <a:pt x="29755" y="2469"/>
                      <a:pt x="31056" y="1535"/>
                      <a:pt x="32257" y="534"/>
                    </a:cubicBezTo>
                    <a:cubicBezTo>
                      <a:pt x="32524" y="334"/>
                      <a:pt x="32591" y="334"/>
                      <a:pt x="32891" y="534"/>
                    </a:cubicBezTo>
                    <a:cubicBezTo>
                      <a:pt x="33458" y="968"/>
                      <a:pt x="33992" y="1468"/>
                      <a:pt x="34425" y="2069"/>
                    </a:cubicBezTo>
                    <a:cubicBezTo>
                      <a:pt x="35893" y="4103"/>
                      <a:pt x="36827" y="6505"/>
                      <a:pt x="37194" y="8974"/>
                    </a:cubicBezTo>
                    <a:cubicBezTo>
                      <a:pt x="37361" y="10074"/>
                      <a:pt x="37461" y="11209"/>
                      <a:pt x="37461" y="12309"/>
                    </a:cubicBezTo>
                    <a:cubicBezTo>
                      <a:pt x="37461" y="13744"/>
                      <a:pt x="37327" y="14945"/>
                      <a:pt x="37294" y="16212"/>
                    </a:cubicBezTo>
                    <a:cubicBezTo>
                      <a:pt x="37294" y="16679"/>
                      <a:pt x="36894" y="16846"/>
                      <a:pt x="36593" y="17046"/>
                    </a:cubicBezTo>
                    <a:cubicBezTo>
                      <a:pt x="36493" y="17146"/>
                      <a:pt x="36493" y="17013"/>
                      <a:pt x="36493" y="16946"/>
                    </a:cubicBezTo>
                    <a:cubicBezTo>
                      <a:pt x="36427" y="16446"/>
                      <a:pt x="36327" y="15945"/>
                      <a:pt x="36227" y="15445"/>
                    </a:cubicBezTo>
                    <a:cubicBezTo>
                      <a:pt x="35993" y="14478"/>
                      <a:pt x="35659" y="13510"/>
                      <a:pt x="35259" y="12576"/>
                    </a:cubicBezTo>
                    <a:cubicBezTo>
                      <a:pt x="35192" y="12443"/>
                      <a:pt x="35126" y="12309"/>
                      <a:pt x="35092" y="12176"/>
                    </a:cubicBezTo>
                    <a:cubicBezTo>
                      <a:pt x="35026" y="12009"/>
                      <a:pt x="34992" y="11942"/>
                      <a:pt x="34859" y="12009"/>
                    </a:cubicBezTo>
                    <a:cubicBezTo>
                      <a:pt x="34725" y="12076"/>
                      <a:pt x="34725" y="12176"/>
                      <a:pt x="34792" y="12276"/>
                    </a:cubicBezTo>
                    <a:lnTo>
                      <a:pt x="35159" y="13110"/>
                    </a:lnTo>
                    <a:cubicBezTo>
                      <a:pt x="35693" y="14377"/>
                      <a:pt x="36026" y="15712"/>
                      <a:pt x="36193" y="17079"/>
                    </a:cubicBezTo>
                    <a:cubicBezTo>
                      <a:pt x="36227" y="17246"/>
                      <a:pt x="36126" y="17446"/>
                      <a:pt x="35993" y="17546"/>
                    </a:cubicBezTo>
                    <a:cubicBezTo>
                      <a:pt x="35459" y="17980"/>
                      <a:pt x="34959" y="18414"/>
                      <a:pt x="34459" y="18847"/>
                    </a:cubicBezTo>
                    <a:cubicBezTo>
                      <a:pt x="34292" y="19014"/>
                      <a:pt x="34258" y="18981"/>
                      <a:pt x="34158" y="18747"/>
                    </a:cubicBezTo>
                    <a:close/>
                    <a:moveTo>
                      <a:pt x="41430" y="19448"/>
                    </a:moveTo>
                    <a:cubicBezTo>
                      <a:pt x="41330" y="19848"/>
                      <a:pt x="41030" y="20148"/>
                      <a:pt x="40663" y="20315"/>
                    </a:cubicBezTo>
                    <a:cubicBezTo>
                      <a:pt x="40129" y="20582"/>
                      <a:pt x="39529" y="20749"/>
                      <a:pt x="38928" y="20815"/>
                    </a:cubicBezTo>
                    <a:cubicBezTo>
                      <a:pt x="38662" y="20782"/>
                      <a:pt x="38428" y="20749"/>
                      <a:pt x="38195" y="20682"/>
                    </a:cubicBezTo>
                    <a:cubicBezTo>
                      <a:pt x="37561" y="20448"/>
                      <a:pt x="36894" y="20382"/>
                      <a:pt x="36227" y="20482"/>
                    </a:cubicBezTo>
                    <a:cubicBezTo>
                      <a:pt x="35826" y="20515"/>
                      <a:pt x="35459" y="20448"/>
                      <a:pt x="35126" y="20248"/>
                    </a:cubicBezTo>
                    <a:cubicBezTo>
                      <a:pt x="34759" y="20048"/>
                      <a:pt x="34525" y="19681"/>
                      <a:pt x="34559" y="19281"/>
                    </a:cubicBezTo>
                    <a:cubicBezTo>
                      <a:pt x="34559" y="19214"/>
                      <a:pt x="34592" y="19148"/>
                      <a:pt x="34659" y="19114"/>
                    </a:cubicBezTo>
                    <a:cubicBezTo>
                      <a:pt x="35593" y="18380"/>
                      <a:pt x="36427" y="17580"/>
                      <a:pt x="37394" y="16879"/>
                    </a:cubicBezTo>
                    <a:cubicBezTo>
                      <a:pt x="37527" y="16779"/>
                      <a:pt x="37728" y="16779"/>
                      <a:pt x="37894" y="16879"/>
                    </a:cubicBezTo>
                    <a:cubicBezTo>
                      <a:pt x="38962" y="17680"/>
                      <a:pt x="40063" y="18414"/>
                      <a:pt x="41263" y="19047"/>
                    </a:cubicBezTo>
                    <a:cubicBezTo>
                      <a:pt x="41430" y="19081"/>
                      <a:pt x="41530" y="19281"/>
                      <a:pt x="41430" y="19448"/>
                    </a:cubicBezTo>
                    <a:close/>
                    <a:moveTo>
                      <a:pt x="54206" y="16312"/>
                    </a:moveTo>
                    <a:cubicBezTo>
                      <a:pt x="53472" y="16679"/>
                      <a:pt x="52738" y="17013"/>
                      <a:pt x="52004" y="17313"/>
                    </a:cubicBezTo>
                    <a:cubicBezTo>
                      <a:pt x="50270" y="18047"/>
                      <a:pt x="48469" y="18614"/>
                      <a:pt x="46667" y="18981"/>
                    </a:cubicBezTo>
                    <a:cubicBezTo>
                      <a:pt x="45900" y="19114"/>
                      <a:pt x="45133" y="19181"/>
                      <a:pt x="44366" y="19248"/>
                    </a:cubicBezTo>
                    <a:cubicBezTo>
                      <a:pt x="43732" y="19314"/>
                      <a:pt x="43065" y="19248"/>
                      <a:pt x="42431" y="19081"/>
                    </a:cubicBezTo>
                    <a:cubicBezTo>
                      <a:pt x="42064" y="19047"/>
                      <a:pt x="41730" y="18947"/>
                      <a:pt x="41397" y="18781"/>
                    </a:cubicBezTo>
                    <a:lnTo>
                      <a:pt x="41230" y="18647"/>
                    </a:lnTo>
                    <a:cubicBezTo>
                      <a:pt x="43365" y="18180"/>
                      <a:pt x="45433" y="17380"/>
                      <a:pt x="47334" y="16279"/>
                    </a:cubicBezTo>
                    <a:cubicBezTo>
                      <a:pt x="47401" y="16245"/>
                      <a:pt x="47468" y="16245"/>
                      <a:pt x="47535" y="16212"/>
                    </a:cubicBezTo>
                    <a:cubicBezTo>
                      <a:pt x="47635" y="16179"/>
                      <a:pt x="47735" y="16112"/>
                      <a:pt x="47668" y="16012"/>
                    </a:cubicBezTo>
                    <a:cubicBezTo>
                      <a:pt x="47668" y="15912"/>
                      <a:pt x="47535" y="15845"/>
                      <a:pt x="47435" y="15879"/>
                    </a:cubicBezTo>
                    <a:cubicBezTo>
                      <a:pt x="47268" y="15945"/>
                      <a:pt x="47134" y="16045"/>
                      <a:pt x="47001" y="16112"/>
                    </a:cubicBezTo>
                    <a:cubicBezTo>
                      <a:pt x="45300" y="17079"/>
                      <a:pt x="43465" y="17780"/>
                      <a:pt x="41597" y="18247"/>
                    </a:cubicBezTo>
                    <a:cubicBezTo>
                      <a:pt x="41330" y="18314"/>
                      <a:pt x="41097" y="18314"/>
                      <a:pt x="40830" y="18414"/>
                    </a:cubicBezTo>
                    <a:cubicBezTo>
                      <a:pt x="40763" y="18414"/>
                      <a:pt x="40696" y="18380"/>
                      <a:pt x="40630" y="18347"/>
                    </a:cubicBezTo>
                    <a:cubicBezTo>
                      <a:pt x="39862" y="17847"/>
                      <a:pt x="39062" y="17380"/>
                      <a:pt x="38328" y="16846"/>
                    </a:cubicBezTo>
                    <a:cubicBezTo>
                      <a:pt x="38261" y="16813"/>
                      <a:pt x="38195" y="16779"/>
                      <a:pt x="38195" y="16712"/>
                    </a:cubicBezTo>
                    <a:cubicBezTo>
                      <a:pt x="38195" y="16612"/>
                      <a:pt x="38295" y="16612"/>
                      <a:pt x="38361" y="16612"/>
                    </a:cubicBezTo>
                    <a:cubicBezTo>
                      <a:pt x="40129" y="16045"/>
                      <a:pt x="41831" y="15378"/>
                      <a:pt x="43532" y="14611"/>
                    </a:cubicBezTo>
                    <a:cubicBezTo>
                      <a:pt x="44999" y="13977"/>
                      <a:pt x="46400" y="13210"/>
                      <a:pt x="47735" y="12343"/>
                    </a:cubicBezTo>
                    <a:cubicBezTo>
                      <a:pt x="48702" y="11676"/>
                      <a:pt x="49669" y="10975"/>
                      <a:pt x="50537" y="10174"/>
                    </a:cubicBezTo>
                    <a:cubicBezTo>
                      <a:pt x="51337" y="9474"/>
                      <a:pt x="52038" y="8673"/>
                      <a:pt x="52672" y="7806"/>
                    </a:cubicBezTo>
                    <a:cubicBezTo>
                      <a:pt x="53339" y="6872"/>
                      <a:pt x="53839" y="5838"/>
                      <a:pt x="54106" y="4704"/>
                    </a:cubicBezTo>
                    <a:cubicBezTo>
                      <a:pt x="54206" y="4304"/>
                      <a:pt x="54239" y="3903"/>
                      <a:pt x="54239" y="3470"/>
                    </a:cubicBezTo>
                    <a:cubicBezTo>
                      <a:pt x="54373" y="3670"/>
                      <a:pt x="54506" y="3837"/>
                      <a:pt x="54606" y="4003"/>
                    </a:cubicBezTo>
                    <a:cubicBezTo>
                      <a:pt x="55941" y="6005"/>
                      <a:pt x="57275" y="7940"/>
                      <a:pt x="58643" y="9908"/>
                    </a:cubicBezTo>
                    <a:cubicBezTo>
                      <a:pt x="58809" y="10174"/>
                      <a:pt x="58976" y="10441"/>
                      <a:pt x="59110" y="10742"/>
                    </a:cubicBezTo>
                    <a:cubicBezTo>
                      <a:pt x="59210" y="10975"/>
                      <a:pt x="59210" y="11209"/>
                      <a:pt x="59110" y="11442"/>
                    </a:cubicBezTo>
                    <a:cubicBezTo>
                      <a:pt x="58843" y="12176"/>
                      <a:pt x="58442" y="12876"/>
                      <a:pt x="57942" y="13477"/>
                    </a:cubicBezTo>
                    <a:cubicBezTo>
                      <a:pt x="56908" y="14678"/>
                      <a:pt x="55640" y="15645"/>
                      <a:pt x="54206" y="16346"/>
                    </a:cubicBezTo>
                    <a:close/>
                    <a:moveTo>
                      <a:pt x="77122" y="11442"/>
                    </a:moveTo>
                    <a:cubicBezTo>
                      <a:pt x="76622" y="12076"/>
                      <a:pt x="75922" y="12509"/>
                      <a:pt x="75154" y="12676"/>
                    </a:cubicBezTo>
                    <a:cubicBezTo>
                      <a:pt x="73553" y="13043"/>
                      <a:pt x="71852" y="12843"/>
                      <a:pt x="70384" y="12109"/>
                    </a:cubicBezTo>
                    <a:cubicBezTo>
                      <a:pt x="69650" y="11742"/>
                      <a:pt x="68983" y="11275"/>
                      <a:pt x="68350" y="10775"/>
                    </a:cubicBezTo>
                    <a:cubicBezTo>
                      <a:pt x="67749" y="10241"/>
                      <a:pt x="67015" y="9874"/>
                      <a:pt x="66215" y="9674"/>
                    </a:cubicBezTo>
                    <a:cubicBezTo>
                      <a:pt x="65447" y="9541"/>
                      <a:pt x="64647" y="9674"/>
                      <a:pt x="63946" y="10008"/>
                    </a:cubicBezTo>
                    <a:cubicBezTo>
                      <a:pt x="62812" y="10508"/>
                      <a:pt x="61912" y="11342"/>
                      <a:pt x="61311" y="12409"/>
                    </a:cubicBezTo>
                    <a:cubicBezTo>
                      <a:pt x="60644" y="13510"/>
                      <a:pt x="59577" y="14344"/>
                      <a:pt x="58342" y="14744"/>
                    </a:cubicBezTo>
                    <a:cubicBezTo>
                      <a:pt x="57909" y="14844"/>
                      <a:pt x="57475" y="14878"/>
                      <a:pt x="57041" y="14911"/>
                    </a:cubicBezTo>
                    <a:cubicBezTo>
                      <a:pt x="57108" y="14711"/>
                      <a:pt x="57275" y="14644"/>
                      <a:pt x="57375" y="14544"/>
                    </a:cubicBezTo>
                    <a:cubicBezTo>
                      <a:pt x="58176" y="13810"/>
                      <a:pt x="58809" y="12943"/>
                      <a:pt x="59276" y="11942"/>
                    </a:cubicBezTo>
                    <a:cubicBezTo>
                      <a:pt x="60210" y="9774"/>
                      <a:pt x="62012" y="8140"/>
                      <a:pt x="64247" y="7372"/>
                    </a:cubicBezTo>
                    <a:lnTo>
                      <a:pt x="65047" y="7072"/>
                    </a:lnTo>
                    <a:cubicBezTo>
                      <a:pt x="65147" y="7039"/>
                      <a:pt x="65281" y="7006"/>
                      <a:pt x="65214" y="6839"/>
                    </a:cubicBezTo>
                    <a:cubicBezTo>
                      <a:pt x="65181" y="6705"/>
                      <a:pt x="65047" y="6739"/>
                      <a:pt x="64947" y="6772"/>
                    </a:cubicBezTo>
                    <a:cubicBezTo>
                      <a:pt x="62712" y="7372"/>
                      <a:pt x="60777" y="8773"/>
                      <a:pt x="59510" y="10742"/>
                    </a:cubicBezTo>
                    <a:cubicBezTo>
                      <a:pt x="59443" y="10508"/>
                      <a:pt x="59343" y="10275"/>
                      <a:pt x="59176" y="10108"/>
                    </a:cubicBezTo>
                    <a:cubicBezTo>
                      <a:pt x="59043" y="9974"/>
                      <a:pt x="59009" y="9741"/>
                      <a:pt x="59110" y="9574"/>
                    </a:cubicBezTo>
                    <a:cubicBezTo>
                      <a:pt x="59476" y="8907"/>
                      <a:pt x="59977" y="8340"/>
                      <a:pt x="60577" y="7873"/>
                    </a:cubicBezTo>
                    <a:cubicBezTo>
                      <a:pt x="61111" y="7406"/>
                      <a:pt x="61678" y="6939"/>
                      <a:pt x="62245" y="6505"/>
                    </a:cubicBezTo>
                    <a:cubicBezTo>
                      <a:pt x="62245" y="6472"/>
                      <a:pt x="62278" y="6438"/>
                      <a:pt x="62312" y="6438"/>
                    </a:cubicBezTo>
                    <a:cubicBezTo>
                      <a:pt x="62379" y="6338"/>
                      <a:pt x="62445" y="6272"/>
                      <a:pt x="62345" y="6172"/>
                    </a:cubicBezTo>
                    <a:cubicBezTo>
                      <a:pt x="62278" y="6072"/>
                      <a:pt x="62178" y="6105"/>
                      <a:pt x="62078" y="6172"/>
                    </a:cubicBezTo>
                    <a:cubicBezTo>
                      <a:pt x="61745" y="6472"/>
                      <a:pt x="61378" y="6739"/>
                      <a:pt x="61044" y="7039"/>
                    </a:cubicBezTo>
                    <a:cubicBezTo>
                      <a:pt x="60711" y="7339"/>
                      <a:pt x="60277" y="7706"/>
                      <a:pt x="59877" y="8040"/>
                    </a:cubicBezTo>
                    <a:cubicBezTo>
                      <a:pt x="59476" y="8373"/>
                      <a:pt x="59176" y="8807"/>
                      <a:pt x="58943" y="9274"/>
                    </a:cubicBezTo>
                    <a:cubicBezTo>
                      <a:pt x="58809" y="9507"/>
                      <a:pt x="58809" y="9507"/>
                      <a:pt x="58643" y="9274"/>
                    </a:cubicBezTo>
                    <a:cubicBezTo>
                      <a:pt x="58276" y="8940"/>
                      <a:pt x="58176" y="8373"/>
                      <a:pt x="58442" y="7940"/>
                    </a:cubicBezTo>
                    <a:cubicBezTo>
                      <a:pt x="58743" y="7239"/>
                      <a:pt x="59143" y="6605"/>
                      <a:pt x="59643" y="6038"/>
                    </a:cubicBezTo>
                    <a:cubicBezTo>
                      <a:pt x="60344" y="5238"/>
                      <a:pt x="61211" y="4537"/>
                      <a:pt x="62145" y="3970"/>
                    </a:cubicBezTo>
                    <a:cubicBezTo>
                      <a:pt x="62912" y="3503"/>
                      <a:pt x="63813" y="3236"/>
                      <a:pt x="64714" y="3203"/>
                    </a:cubicBezTo>
                    <a:cubicBezTo>
                      <a:pt x="66148" y="3136"/>
                      <a:pt x="67516" y="3903"/>
                      <a:pt x="68183" y="5204"/>
                    </a:cubicBezTo>
                    <a:cubicBezTo>
                      <a:pt x="68450" y="5705"/>
                      <a:pt x="68783" y="6172"/>
                      <a:pt x="69150" y="6639"/>
                    </a:cubicBezTo>
                    <a:cubicBezTo>
                      <a:pt x="69684" y="7172"/>
                      <a:pt x="70384" y="7539"/>
                      <a:pt x="71152" y="7639"/>
                    </a:cubicBezTo>
                    <a:cubicBezTo>
                      <a:pt x="72753" y="7940"/>
                      <a:pt x="74387" y="7573"/>
                      <a:pt x="75755" y="6672"/>
                    </a:cubicBezTo>
                    <a:lnTo>
                      <a:pt x="76022" y="6505"/>
                    </a:lnTo>
                    <a:cubicBezTo>
                      <a:pt x="75755" y="7339"/>
                      <a:pt x="75321" y="8140"/>
                      <a:pt x="74754" y="8807"/>
                    </a:cubicBezTo>
                    <a:cubicBezTo>
                      <a:pt x="74554" y="8974"/>
                      <a:pt x="74387" y="9174"/>
                      <a:pt x="74220" y="9374"/>
                    </a:cubicBezTo>
                    <a:cubicBezTo>
                      <a:pt x="73987" y="9574"/>
                      <a:pt x="74020" y="9941"/>
                      <a:pt x="74287" y="10141"/>
                    </a:cubicBezTo>
                    <a:cubicBezTo>
                      <a:pt x="74521" y="10308"/>
                      <a:pt x="74821" y="10441"/>
                      <a:pt x="75121" y="10508"/>
                    </a:cubicBezTo>
                    <a:cubicBezTo>
                      <a:pt x="75788" y="10675"/>
                      <a:pt x="76422" y="10875"/>
                      <a:pt x="77056" y="11108"/>
                    </a:cubicBezTo>
                    <a:cubicBezTo>
                      <a:pt x="77289" y="11175"/>
                      <a:pt x="77289" y="11242"/>
                      <a:pt x="77122" y="114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0182;p51">
                <a:extLst>
                  <a:ext uri="{FF2B5EF4-FFF2-40B4-BE49-F238E27FC236}">
                    <a16:creationId xmlns:a16="http://schemas.microsoft.com/office/drawing/2014/main" id="{4EB698FA-8B0E-4D96-A110-2941BDBB2631}"/>
                  </a:ext>
                </a:extLst>
              </p:cNvPr>
              <p:cNvSpPr/>
              <p:nvPr/>
            </p:nvSpPr>
            <p:spPr>
              <a:xfrm>
                <a:off x="7481200" y="1908600"/>
                <a:ext cx="28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902" extrusionOk="0">
                    <a:moveTo>
                      <a:pt x="1135" y="168"/>
                    </a:moveTo>
                    <a:cubicBezTo>
                      <a:pt x="1135" y="234"/>
                      <a:pt x="1101" y="301"/>
                      <a:pt x="1068" y="334"/>
                    </a:cubicBezTo>
                    <a:cubicBezTo>
                      <a:pt x="801" y="501"/>
                      <a:pt x="568" y="668"/>
                      <a:pt x="334" y="801"/>
                    </a:cubicBezTo>
                    <a:cubicBezTo>
                      <a:pt x="234" y="868"/>
                      <a:pt x="134" y="901"/>
                      <a:pt x="67" y="801"/>
                    </a:cubicBezTo>
                    <a:cubicBezTo>
                      <a:pt x="0" y="735"/>
                      <a:pt x="67" y="635"/>
                      <a:pt x="134" y="568"/>
                    </a:cubicBezTo>
                    <a:cubicBezTo>
                      <a:pt x="367" y="401"/>
                      <a:pt x="601" y="234"/>
                      <a:pt x="834" y="101"/>
                    </a:cubicBezTo>
                    <a:cubicBezTo>
                      <a:pt x="968" y="1"/>
                      <a:pt x="1135" y="34"/>
                      <a:pt x="1135" y="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10183;p51">
              <a:extLst>
                <a:ext uri="{FF2B5EF4-FFF2-40B4-BE49-F238E27FC236}">
                  <a16:creationId xmlns:a16="http://schemas.microsoft.com/office/drawing/2014/main" id="{7B63CF71-1B2A-4D7B-B4F1-0EA274D90053}"/>
                </a:ext>
              </a:extLst>
            </p:cNvPr>
            <p:cNvGrpSpPr/>
            <p:nvPr/>
          </p:nvGrpSpPr>
          <p:grpSpPr>
            <a:xfrm>
              <a:off x="3870673" y="988085"/>
              <a:ext cx="1509450" cy="1496760"/>
              <a:chOff x="6445450" y="2036200"/>
              <a:chExt cx="1509450" cy="1824650"/>
            </a:xfrm>
          </p:grpSpPr>
          <p:sp>
            <p:nvSpPr>
              <p:cNvPr id="93" name="Google Shape;10184;p51">
                <a:extLst>
                  <a:ext uri="{FF2B5EF4-FFF2-40B4-BE49-F238E27FC236}">
                    <a16:creationId xmlns:a16="http://schemas.microsoft.com/office/drawing/2014/main" id="{3BAF9427-C144-40A6-AB64-2A33BD7605BC}"/>
                  </a:ext>
                </a:extLst>
              </p:cNvPr>
              <p:cNvSpPr/>
              <p:nvPr/>
            </p:nvSpPr>
            <p:spPr>
              <a:xfrm>
                <a:off x="6447125" y="2114575"/>
                <a:ext cx="1386850" cy="1746275"/>
              </a:xfrm>
              <a:custGeom>
                <a:avLst/>
                <a:gdLst/>
                <a:ahLst/>
                <a:cxnLst/>
                <a:rect l="l" t="t" r="r" b="b"/>
                <a:pathLst>
                  <a:path w="55474" h="69851" extrusionOk="0">
                    <a:moveTo>
                      <a:pt x="50737" y="69851"/>
                    </a:moveTo>
                    <a:lnTo>
                      <a:pt x="3870" y="69851"/>
                    </a:lnTo>
                    <a:cubicBezTo>
                      <a:pt x="3737" y="69851"/>
                      <a:pt x="3670" y="69751"/>
                      <a:pt x="3637" y="69651"/>
                    </a:cubicBezTo>
                    <a:lnTo>
                      <a:pt x="1" y="234"/>
                    </a:lnTo>
                    <a:cubicBezTo>
                      <a:pt x="1" y="168"/>
                      <a:pt x="1" y="134"/>
                      <a:pt x="67" y="68"/>
                    </a:cubicBezTo>
                    <a:cubicBezTo>
                      <a:pt x="101" y="34"/>
                      <a:pt x="134" y="1"/>
                      <a:pt x="201" y="1"/>
                    </a:cubicBezTo>
                    <a:lnTo>
                      <a:pt x="55240" y="1"/>
                    </a:lnTo>
                    <a:cubicBezTo>
                      <a:pt x="55307" y="1"/>
                      <a:pt x="55374" y="34"/>
                      <a:pt x="55407" y="68"/>
                    </a:cubicBezTo>
                    <a:cubicBezTo>
                      <a:pt x="55440" y="134"/>
                      <a:pt x="55474" y="168"/>
                      <a:pt x="55474" y="234"/>
                    </a:cubicBezTo>
                    <a:lnTo>
                      <a:pt x="50970" y="69651"/>
                    </a:lnTo>
                    <a:cubicBezTo>
                      <a:pt x="50970" y="69751"/>
                      <a:pt x="50870" y="69851"/>
                      <a:pt x="50737" y="69851"/>
                    </a:cubicBezTo>
                    <a:close/>
                    <a:moveTo>
                      <a:pt x="4037" y="69417"/>
                    </a:moveTo>
                    <a:lnTo>
                      <a:pt x="50570" y="69417"/>
                    </a:lnTo>
                    <a:lnTo>
                      <a:pt x="55040" y="435"/>
                    </a:lnTo>
                    <a:lnTo>
                      <a:pt x="401" y="4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0185;p51">
                <a:extLst>
                  <a:ext uri="{FF2B5EF4-FFF2-40B4-BE49-F238E27FC236}">
                    <a16:creationId xmlns:a16="http://schemas.microsoft.com/office/drawing/2014/main" id="{18167DFB-CDBD-4E69-91F4-5AE75EF1ECAE}"/>
                  </a:ext>
                </a:extLst>
              </p:cNvPr>
              <p:cNvSpPr/>
              <p:nvPr/>
            </p:nvSpPr>
            <p:spPr>
              <a:xfrm>
                <a:off x="6445450" y="2036200"/>
                <a:ext cx="5412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1650" h="3570" extrusionOk="0">
                    <a:moveTo>
                      <a:pt x="234" y="3570"/>
                    </a:moveTo>
                    <a:cubicBezTo>
                      <a:pt x="168" y="3570"/>
                      <a:pt x="68" y="3503"/>
                      <a:pt x="34" y="3403"/>
                    </a:cubicBezTo>
                    <a:cubicBezTo>
                      <a:pt x="1" y="3303"/>
                      <a:pt x="68" y="3203"/>
                      <a:pt x="201" y="3169"/>
                    </a:cubicBezTo>
                    <a:lnTo>
                      <a:pt x="12376" y="0"/>
                    </a:lnTo>
                    <a:lnTo>
                      <a:pt x="21450" y="0"/>
                    </a:lnTo>
                    <a:cubicBezTo>
                      <a:pt x="21550" y="0"/>
                      <a:pt x="21650" y="100"/>
                      <a:pt x="21650" y="201"/>
                    </a:cubicBezTo>
                    <a:cubicBezTo>
                      <a:pt x="21650" y="301"/>
                      <a:pt x="21550" y="401"/>
                      <a:pt x="21450" y="401"/>
                    </a:cubicBezTo>
                    <a:lnTo>
                      <a:pt x="12476" y="401"/>
                    </a:lnTo>
                    <a:lnTo>
                      <a:pt x="301" y="357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0186;p51">
                <a:extLst>
                  <a:ext uri="{FF2B5EF4-FFF2-40B4-BE49-F238E27FC236}">
                    <a16:creationId xmlns:a16="http://schemas.microsoft.com/office/drawing/2014/main" id="{E8AB93CD-4E9E-42F6-8BD9-7FD0B18C64D3}"/>
                  </a:ext>
                </a:extLst>
              </p:cNvPr>
              <p:cNvSpPr/>
              <p:nvPr/>
            </p:nvSpPr>
            <p:spPr>
              <a:xfrm>
                <a:off x="7427000" y="2037025"/>
                <a:ext cx="527900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21116" h="3537" extrusionOk="0">
                    <a:moveTo>
                      <a:pt x="16045" y="3537"/>
                    </a:moveTo>
                    <a:cubicBezTo>
                      <a:pt x="15978" y="3537"/>
                      <a:pt x="15912" y="3503"/>
                      <a:pt x="15878" y="3437"/>
                    </a:cubicBezTo>
                    <a:cubicBezTo>
                      <a:pt x="15812" y="3336"/>
                      <a:pt x="15845" y="3203"/>
                      <a:pt x="15945" y="3136"/>
                    </a:cubicBezTo>
                    <a:lnTo>
                      <a:pt x="20115" y="434"/>
                    </a:lnTo>
                    <a:lnTo>
                      <a:pt x="234" y="434"/>
                    </a:lnTo>
                    <a:cubicBezTo>
                      <a:pt x="100" y="434"/>
                      <a:pt x="0" y="334"/>
                      <a:pt x="0" y="201"/>
                    </a:cubicBezTo>
                    <a:cubicBezTo>
                      <a:pt x="0" y="101"/>
                      <a:pt x="100" y="1"/>
                      <a:pt x="234" y="1"/>
                    </a:cubicBezTo>
                    <a:lnTo>
                      <a:pt x="20815" y="1"/>
                    </a:lnTo>
                    <a:cubicBezTo>
                      <a:pt x="21015" y="1"/>
                      <a:pt x="21115" y="268"/>
                      <a:pt x="20915" y="401"/>
                    </a:cubicBezTo>
                    <a:lnTo>
                      <a:pt x="16145" y="3503"/>
                    </a:lnTo>
                    <a:cubicBezTo>
                      <a:pt x="16112" y="3537"/>
                      <a:pt x="16078" y="3537"/>
                      <a:pt x="16045" y="35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0187;p51">
                <a:extLst>
                  <a:ext uri="{FF2B5EF4-FFF2-40B4-BE49-F238E27FC236}">
                    <a16:creationId xmlns:a16="http://schemas.microsoft.com/office/drawing/2014/main" id="{326BEAF4-915B-4720-B11F-F269D8F0F9F0}"/>
                  </a:ext>
                </a:extLst>
              </p:cNvPr>
              <p:cNvSpPr/>
              <p:nvPr/>
            </p:nvSpPr>
            <p:spPr>
              <a:xfrm>
                <a:off x="7709700" y="2037025"/>
                <a:ext cx="243525" cy="1823825"/>
              </a:xfrm>
              <a:custGeom>
                <a:avLst/>
                <a:gdLst/>
                <a:ahLst/>
                <a:cxnLst/>
                <a:rect l="l" t="t" r="r" b="b"/>
                <a:pathLst>
                  <a:path w="9741" h="72953" extrusionOk="0">
                    <a:moveTo>
                      <a:pt x="234" y="72953"/>
                    </a:moveTo>
                    <a:cubicBezTo>
                      <a:pt x="200" y="72953"/>
                      <a:pt x="134" y="72920"/>
                      <a:pt x="100" y="72886"/>
                    </a:cubicBezTo>
                    <a:cubicBezTo>
                      <a:pt x="0" y="72786"/>
                      <a:pt x="0" y="72653"/>
                      <a:pt x="100" y="72586"/>
                    </a:cubicBezTo>
                    <a:lnTo>
                      <a:pt x="2902" y="69884"/>
                    </a:lnTo>
                    <a:lnTo>
                      <a:pt x="9307" y="201"/>
                    </a:lnTo>
                    <a:cubicBezTo>
                      <a:pt x="9307" y="101"/>
                      <a:pt x="9407" y="1"/>
                      <a:pt x="9541" y="1"/>
                    </a:cubicBezTo>
                    <a:cubicBezTo>
                      <a:pt x="9641" y="34"/>
                      <a:pt x="9741" y="134"/>
                      <a:pt x="9741" y="234"/>
                    </a:cubicBezTo>
                    <a:lnTo>
                      <a:pt x="3303" y="70018"/>
                    </a:lnTo>
                    <a:cubicBezTo>
                      <a:pt x="3303" y="70051"/>
                      <a:pt x="3303" y="70118"/>
                      <a:pt x="3269" y="70151"/>
                    </a:cubicBezTo>
                    <a:lnTo>
                      <a:pt x="401" y="72886"/>
                    </a:lnTo>
                    <a:cubicBezTo>
                      <a:pt x="334" y="72920"/>
                      <a:pt x="301" y="72953"/>
                      <a:pt x="234" y="729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4229A79-7814-4886-9252-111148C151A7}"/>
              </a:ext>
            </a:extLst>
          </p:cNvPr>
          <p:cNvCxnSpPr>
            <a:cxnSpLocks/>
          </p:cNvCxnSpPr>
          <p:nvPr/>
        </p:nvCxnSpPr>
        <p:spPr>
          <a:xfrm flipH="1">
            <a:off x="10242321" y="2805261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4CAA9E3-A005-47C7-8775-2896B9244E8F}"/>
              </a:ext>
            </a:extLst>
          </p:cNvPr>
          <p:cNvCxnSpPr>
            <a:cxnSpLocks/>
          </p:cNvCxnSpPr>
          <p:nvPr/>
        </p:nvCxnSpPr>
        <p:spPr>
          <a:xfrm flipH="1">
            <a:off x="10466095" y="2800508"/>
            <a:ext cx="29304" cy="14287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oogle Shape;12756;p79">
            <a:extLst>
              <a:ext uri="{FF2B5EF4-FFF2-40B4-BE49-F238E27FC236}">
                <a16:creationId xmlns:a16="http://schemas.microsoft.com/office/drawing/2014/main" id="{9CD52305-CAC1-4052-A432-E47DA239AF40}"/>
              </a:ext>
            </a:extLst>
          </p:cNvPr>
          <p:cNvGrpSpPr/>
          <p:nvPr/>
        </p:nvGrpSpPr>
        <p:grpSpPr>
          <a:xfrm>
            <a:off x="9464540" y="4469558"/>
            <a:ext cx="906613" cy="1102003"/>
            <a:chOff x="1839250" y="218300"/>
            <a:chExt cx="3899875" cy="5201150"/>
          </a:xfrm>
        </p:grpSpPr>
        <p:sp>
          <p:nvSpPr>
            <p:cNvPr id="102" name="Google Shape;12757;p79">
              <a:extLst>
                <a:ext uri="{FF2B5EF4-FFF2-40B4-BE49-F238E27FC236}">
                  <a16:creationId xmlns:a16="http://schemas.microsoft.com/office/drawing/2014/main" id="{D19CEE7F-3515-4C34-946D-A76BDC3BEBEF}"/>
                </a:ext>
              </a:extLst>
            </p:cNvPr>
            <p:cNvSpPr/>
            <p:nvPr/>
          </p:nvSpPr>
          <p:spPr>
            <a:xfrm>
              <a:off x="1839250" y="1703775"/>
              <a:ext cx="772475" cy="683350"/>
            </a:xfrm>
            <a:custGeom>
              <a:avLst/>
              <a:gdLst/>
              <a:ahLst/>
              <a:cxnLst/>
              <a:rect l="l" t="t" r="r" b="b"/>
              <a:pathLst>
                <a:path w="30899" h="27334" extrusionOk="0">
                  <a:moveTo>
                    <a:pt x="29869" y="15529"/>
                  </a:moveTo>
                  <a:cubicBezTo>
                    <a:pt x="30899" y="6576"/>
                    <a:pt x="16559" y="0"/>
                    <a:pt x="8082" y="3803"/>
                  </a:cubicBezTo>
                  <a:cubicBezTo>
                    <a:pt x="1189" y="6814"/>
                    <a:pt x="1" y="17034"/>
                    <a:pt x="5864" y="21629"/>
                  </a:cubicBezTo>
                  <a:cubicBezTo>
                    <a:pt x="13231" y="27333"/>
                    <a:pt x="28759" y="24402"/>
                    <a:pt x="29869" y="1552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758;p79">
              <a:extLst>
                <a:ext uri="{FF2B5EF4-FFF2-40B4-BE49-F238E27FC236}">
                  <a16:creationId xmlns:a16="http://schemas.microsoft.com/office/drawing/2014/main" id="{858806A6-078A-47D6-A33D-50F2A6EE8E60}"/>
                </a:ext>
              </a:extLst>
            </p:cNvPr>
            <p:cNvSpPr/>
            <p:nvPr/>
          </p:nvSpPr>
          <p:spPr>
            <a:xfrm>
              <a:off x="1936300" y="2004825"/>
              <a:ext cx="198100" cy="231750"/>
            </a:xfrm>
            <a:custGeom>
              <a:avLst/>
              <a:gdLst/>
              <a:ahLst/>
              <a:cxnLst/>
              <a:rect l="l" t="t" r="r" b="b"/>
              <a:pathLst>
                <a:path w="7924" h="9270" extrusionOk="0">
                  <a:moveTo>
                    <a:pt x="6814" y="8795"/>
                  </a:moveTo>
                  <a:cubicBezTo>
                    <a:pt x="7686" y="8319"/>
                    <a:pt x="7923" y="7210"/>
                    <a:pt x="7290" y="6418"/>
                  </a:cubicBezTo>
                  <a:cubicBezTo>
                    <a:pt x="7052" y="6101"/>
                    <a:pt x="5547" y="6022"/>
                    <a:pt x="4358" y="5071"/>
                  </a:cubicBezTo>
                  <a:cubicBezTo>
                    <a:pt x="2774" y="3883"/>
                    <a:pt x="476" y="1"/>
                    <a:pt x="397" y="634"/>
                  </a:cubicBezTo>
                  <a:cubicBezTo>
                    <a:pt x="1" y="3328"/>
                    <a:pt x="2298" y="7289"/>
                    <a:pt x="4358" y="8399"/>
                  </a:cubicBezTo>
                  <a:cubicBezTo>
                    <a:pt x="5388" y="8953"/>
                    <a:pt x="6022" y="9270"/>
                    <a:pt x="6814" y="879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759;p79">
              <a:extLst>
                <a:ext uri="{FF2B5EF4-FFF2-40B4-BE49-F238E27FC236}">
                  <a16:creationId xmlns:a16="http://schemas.microsoft.com/office/drawing/2014/main" id="{B21FD12A-4EC3-4767-BE33-6482A9BB6B0D}"/>
                </a:ext>
              </a:extLst>
            </p:cNvPr>
            <p:cNvSpPr/>
            <p:nvPr/>
          </p:nvSpPr>
          <p:spPr>
            <a:xfrm>
              <a:off x="3182125" y="517375"/>
              <a:ext cx="1352775" cy="3907800"/>
            </a:xfrm>
            <a:custGeom>
              <a:avLst/>
              <a:gdLst/>
              <a:ahLst/>
              <a:cxnLst/>
              <a:rect l="l" t="t" r="r" b="b"/>
              <a:pathLst>
                <a:path w="54111" h="156312" fill="none" extrusionOk="0">
                  <a:moveTo>
                    <a:pt x="54111" y="156312"/>
                  </a:moveTo>
                  <a:cubicBezTo>
                    <a:pt x="29947" y="134445"/>
                    <a:pt x="0" y="39296"/>
                    <a:pt x="12755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760;p79">
              <a:extLst>
                <a:ext uri="{FF2B5EF4-FFF2-40B4-BE49-F238E27FC236}">
                  <a16:creationId xmlns:a16="http://schemas.microsoft.com/office/drawing/2014/main" id="{536F877E-4808-4847-ABE9-2460F20B7E9E}"/>
                </a:ext>
              </a:extLst>
            </p:cNvPr>
            <p:cNvSpPr/>
            <p:nvPr/>
          </p:nvSpPr>
          <p:spPr>
            <a:xfrm>
              <a:off x="3073175" y="1602750"/>
              <a:ext cx="471425" cy="513025"/>
            </a:xfrm>
            <a:custGeom>
              <a:avLst/>
              <a:gdLst/>
              <a:ahLst/>
              <a:cxnLst/>
              <a:rect l="l" t="t" r="r" b="b"/>
              <a:pathLst>
                <a:path w="18857" h="20521" fill="none" extrusionOk="0">
                  <a:moveTo>
                    <a:pt x="18856" y="20520"/>
                  </a:moveTo>
                  <a:cubicBezTo>
                    <a:pt x="18540" y="16163"/>
                    <a:pt x="7210" y="1"/>
                    <a:pt x="1" y="714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761;p79">
              <a:extLst>
                <a:ext uri="{FF2B5EF4-FFF2-40B4-BE49-F238E27FC236}">
                  <a16:creationId xmlns:a16="http://schemas.microsoft.com/office/drawing/2014/main" id="{58B72C3C-6A5E-42E8-AD86-6DC3206F98DA}"/>
                </a:ext>
              </a:extLst>
            </p:cNvPr>
            <p:cNvSpPr/>
            <p:nvPr/>
          </p:nvSpPr>
          <p:spPr>
            <a:xfrm>
              <a:off x="4267500" y="3430875"/>
              <a:ext cx="556575" cy="722950"/>
            </a:xfrm>
            <a:custGeom>
              <a:avLst/>
              <a:gdLst/>
              <a:ahLst/>
              <a:cxnLst/>
              <a:rect l="l" t="t" r="r" b="b"/>
              <a:pathLst>
                <a:path w="22263" h="28918" fill="none" extrusionOk="0">
                  <a:moveTo>
                    <a:pt x="1823" y="28918"/>
                  </a:moveTo>
                  <a:cubicBezTo>
                    <a:pt x="555" y="24798"/>
                    <a:pt x="0" y="1"/>
                    <a:pt x="2226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762;p79">
              <a:extLst>
                <a:ext uri="{FF2B5EF4-FFF2-40B4-BE49-F238E27FC236}">
                  <a16:creationId xmlns:a16="http://schemas.microsoft.com/office/drawing/2014/main" id="{66F3293F-7744-4889-97D6-6680214026A6}"/>
                </a:ext>
              </a:extLst>
            </p:cNvPr>
            <p:cNvSpPr/>
            <p:nvPr/>
          </p:nvSpPr>
          <p:spPr>
            <a:xfrm>
              <a:off x="3556450" y="4274625"/>
              <a:ext cx="871500" cy="287225"/>
            </a:xfrm>
            <a:custGeom>
              <a:avLst/>
              <a:gdLst/>
              <a:ahLst/>
              <a:cxnLst/>
              <a:rect l="l" t="t" r="r" b="b"/>
              <a:pathLst>
                <a:path w="34860" h="11489" fill="none" extrusionOk="0">
                  <a:moveTo>
                    <a:pt x="34860" y="1427"/>
                  </a:moveTo>
                  <a:cubicBezTo>
                    <a:pt x="30819" y="0"/>
                    <a:pt x="7765" y="5229"/>
                    <a:pt x="1" y="11488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763;p79">
              <a:extLst>
                <a:ext uri="{FF2B5EF4-FFF2-40B4-BE49-F238E27FC236}">
                  <a16:creationId xmlns:a16="http://schemas.microsoft.com/office/drawing/2014/main" id="{28890084-E7EC-47C7-AB02-82D47D9BFF4D}"/>
                </a:ext>
              </a:extLst>
            </p:cNvPr>
            <p:cNvSpPr/>
            <p:nvPr/>
          </p:nvSpPr>
          <p:spPr>
            <a:xfrm>
              <a:off x="2782025" y="1565125"/>
              <a:ext cx="2396575" cy="3355200"/>
            </a:xfrm>
            <a:custGeom>
              <a:avLst/>
              <a:gdLst/>
              <a:ahLst/>
              <a:cxnLst/>
              <a:rect l="l" t="t" r="r" b="b"/>
              <a:pathLst>
                <a:path w="95863" h="134208" fill="none" extrusionOk="0">
                  <a:moveTo>
                    <a:pt x="95863" y="134208"/>
                  </a:moveTo>
                  <a:cubicBezTo>
                    <a:pt x="61479" y="115431"/>
                    <a:pt x="12756" y="51338"/>
                    <a:pt x="1" y="1"/>
                  </a:cubicBez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764;p79">
              <a:extLst>
                <a:ext uri="{FF2B5EF4-FFF2-40B4-BE49-F238E27FC236}">
                  <a16:creationId xmlns:a16="http://schemas.microsoft.com/office/drawing/2014/main" id="{DA7A9A0F-85D1-475C-94D8-E469654BF964}"/>
                </a:ext>
              </a:extLst>
            </p:cNvPr>
            <p:cNvSpPr/>
            <p:nvPr/>
          </p:nvSpPr>
          <p:spPr>
            <a:xfrm>
              <a:off x="2275000" y="1834500"/>
              <a:ext cx="770475" cy="683325"/>
            </a:xfrm>
            <a:custGeom>
              <a:avLst/>
              <a:gdLst/>
              <a:ahLst/>
              <a:cxnLst/>
              <a:rect l="l" t="t" r="r" b="b"/>
              <a:pathLst>
                <a:path w="30819" h="27333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2" y="23530"/>
                  </a:cubicBezTo>
                  <a:cubicBezTo>
                    <a:pt x="1189" y="20440"/>
                    <a:pt x="0" y="10141"/>
                    <a:pt x="5942" y="5625"/>
                  </a:cubicBezTo>
                  <a:cubicBezTo>
                    <a:pt x="13310" y="0"/>
                    <a:pt x="28838" y="3090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765;p79">
              <a:extLst>
                <a:ext uri="{FF2B5EF4-FFF2-40B4-BE49-F238E27FC236}">
                  <a16:creationId xmlns:a16="http://schemas.microsoft.com/office/drawing/2014/main" id="{900D5E7B-D324-4E8A-9566-9750A6EAB105}"/>
                </a:ext>
              </a:extLst>
            </p:cNvPr>
            <p:cNvSpPr/>
            <p:nvPr/>
          </p:nvSpPr>
          <p:spPr>
            <a:xfrm>
              <a:off x="2625575" y="1979075"/>
              <a:ext cx="93100" cy="91150"/>
            </a:xfrm>
            <a:custGeom>
              <a:avLst/>
              <a:gdLst/>
              <a:ahLst/>
              <a:cxnLst/>
              <a:rect l="l" t="t" r="r" b="b"/>
              <a:pathLst>
                <a:path w="3724" h="3646" extrusionOk="0">
                  <a:moveTo>
                    <a:pt x="1981" y="159"/>
                  </a:moveTo>
                  <a:cubicBezTo>
                    <a:pt x="3328" y="397"/>
                    <a:pt x="3724" y="2061"/>
                    <a:pt x="2615" y="2853"/>
                  </a:cubicBezTo>
                  <a:cubicBezTo>
                    <a:pt x="1505" y="3645"/>
                    <a:pt x="0" y="2694"/>
                    <a:pt x="238" y="1427"/>
                  </a:cubicBezTo>
                  <a:cubicBezTo>
                    <a:pt x="396" y="555"/>
                    <a:pt x="118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766;p79">
              <a:extLst>
                <a:ext uri="{FF2B5EF4-FFF2-40B4-BE49-F238E27FC236}">
                  <a16:creationId xmlns:a16="http://schemas.microsoft.com/office/drawing/2014/main" id="{B0EE0304-9B77-416A-8950-C9CE97C92C59}"/>
                </a:ext>
              </a:extLst>
            </p:cNvPr>
            <p:cNvSpPr/>
            <p:nvPr/>
          </p:nvSpPr>
          <p:spPr>
            <a:xfrm>
              <a:off x="2372050" y="1985025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7051" y="3169"/>
                    <a:pt x="5546" y="3249"/>
                    <a:pt x="4358" y="4120"/>
                  </a:cubicBezTo>
                  <a:cubicBezTo>
                    <a:pt x="2773" y="5388"/>
                    <a:pt x="397" y="9191"/>
                    <a:pt x="397" y="8557"/>
                  </a:cubicBezTo>
                  <a:cubicBezTo>
                    <a:pt x="0" y="5863"/>
                    <a:pt x="2377" y="1902"/>
                    <a:pt x="4358" y="793"/>
                  </a:cubicBezTo>
                  <a:cubicBezTo>
                    <a:pt x="5388" y="238"/>
                    <a:pt x="6021" y="0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767;p79">
              <a:extLst>
                <a:ext uri="{FF2B5EF4-FFF2-40B4-BE49-F238E27FC236}">
                  <a16:creationId xmlns:a16="http://schemas.microsoft.com/office/drawing/2014/main" id="{4D6B4C6E-EA7E-44B1-98B8-35119A40BCF2}"/>
                </a:ext>
              </a:extLst>
            </p:cNvPr>
            <p:cNvSpPr/>
            <p:nvPr/>
          </p:nvSpPr>
          <p:spPr>
            <a:xfrm>
              <a:off x="3225700" y="2030575"/>
              <a:ext cx="91125" cy="91125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2298" y="3407"/>
                  </a:moveTo>
                  <a:cubicBezTo>
                    <a:pt x="951" y="3645"/>
                    <a:pt x="0" y="2140"/>
                    <a:pt x="792" y="1031"/>
                  </a:cubicBezTo>
                  <a:cubicBezTo>
                    <a:pt x="1585" y="1"/>
                    <a:pt x="3328" y="397"/>
                    <a:pt x="3486" y="1664"/>
                  </a:cubicBezTo>
                  <a:cubicBezTo>
                    <a:pt x="3645" y="2536"/>
                    <a:pt x="3090" y="3249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768;p79">
              <a:extLst>
                <a:ext uri="{FF2B5EF4-FFF2-40B4-BE49-F238E27FC236}">
                  <a16:creationId xmlns:a16="http://schemas.microsoft.com/office/drawing/2014/main" id="{12960B21-F934-46BB-BA01-40DEDA88CFC6}"/>
                </a:ext>
              </a:extLst>
            </p:cNvPr>
            <p:cNvSpPr/>
            <p:nvPr/>
          </p:nvSpPr>
          <p:spPr>
            <a:xfrm>
              <a:off x="2096750" y="229597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09" y="11964"/>
                  </a:moveTo>
                  <a:cubicBezTo>
                    <a:pt x="30739" y="20916"/>
                    <a:pt x="16320" y="27333"/>
                    <a:pt x="7923" y="23451"/>
                  </a:cubicBezTo>
                  <a:cubicBezTo>
                    <a:pt x="1109" y="20362"/>
                    <a:pt x="0" y="10142"/>
                    <a:pt x="5942" y="5626"/>
                  </a:cubicBezTo>
                  <a:cubicBezTo>
                    <a:pt x="13231" y="1"/>
                    <a:pt x="28759" y="3011"/>
                    <a:pt x="29709" y="1196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769;p79">
              <a:extLst>
                <a:ext uri="{FF2B5EF4-FFF2-40B4-BE49-F238E27FC236}">
                  <a16:creationId xmlns:a16="http://schemas.microsoft.com/office/drawing/2014/main" id="{5C1AD9F3-F9C5-42E9-AD47-61B7567BE70F}"/>
                </a:ext>
              </a:extLst>
            </p:cNvPr>
            <p:cNvSpPr/>
            <p:nvPr/>
          </p:nvSpPr>
          <p:spPr>
            <a:xfrm>
              <a:off x="2193800" y="2444525"/>
              <a:ext cx="196100" cy="229775"/>
            </a:xfrm>
            <a:custGeom>
              <a:avLst/>
              <a:gdLst/>
              <a:ahLst/>
              <a:cxnLst/>
              <a:rect l="l" t="t" r="r" b="b"/>
              <a:pathLst>
                <a:path w="7844" h="9191" extrusionOk="0">
                  <a:moveTo>
                    <a:pt x="6813" y="476"/>
                  </a:moveTo>
                  <a:cubicBezTo>
                    <a:pt x="7606" y="951"/>
                    <a:pt x="7843" y="2060"/>
                    <a:pt x="7210" y="2853"/>
                  </a:cubicBezTo>
                  <a:cubicBezTo>
                    <a:pt x="6972" y="3170"/>
                    <a:pt x="5467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08" y="318"/>
                    <a:pt x="6021" y="1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770;p79">
              <a:extLst>
                <a:ext uri="{FF2B5EF4-FFF2-40B4-BE49-F238E27FC236}">
                  <a16:creationId xmlns:a16="http://schemas.microsoft.com/office/drawing/2014/main" id="{E6F9E838-A14B-49DA-90F1-5B6E29D27488}"/>
                </a:ext>
              </a:extLst>
            </p:cNvPr>
            <p:cNvSpPr/>
            <p:nvPr/>
          </p:nvSpPr>
          <p:spPr>
            <a:xfrm>
              <a:off x="2494850" y="2945625"/>
              <a:ext cx="768500" cy="683350"/>
            </a:xfrm>
            <a:custGeom>
              <a:avLst/>
              <a:gdLst/>
              <a:ahLst/>
              <a:cxnLst/>
              <a:rect l="l" t="t" r="r" b="b"/>
              <a:pathLst>
                <a:path w="30740" h="27334" extrusionOk="0">
                  <a:moveTo>
                    <a:pt x="29789" y="12043"/>
                  </a:moveTo>
                  <a:cubicBezTo>
                    <a:pt x="30739" y="20916"/>
                    <a:pt x="16321" y="27333"/>
                    <a:pt x="8002" y="23530"/>
                  </a:cubicBezTo>
                  <a:cubicBezTo>
                    <a:pt x="1109" y="20441"/>
                    <a:pt x="0" y="10221"/>
                    <a:pt x="5942" y="5625"/>
                  </a:cubicBezTo>
                  <a:cubicBezTo>
                    <a:pt x="13231" y="1"/>
                    <a:pt x="28759" y="3090"/>
                    <a:pt x="29789" y="1204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771;p79">
              <a:extLst>
                <a:ext uri="{FF2B5EF4-FFF2-40B4-BE49-F238E27FC236}">
                  <a16:creationId xmlns:a16="http://schemas.microsoft.com/office/drawing/2014/main" id="{F9AAA0CC-43E4-4C60-8620-C233B3F20068}"/>
                </a:ext>
              </a:extLst>
            </p:cNvPr>
            <p:cNvSpPr/>
            <p:nvPr/>
          </p:nvSpPr>
          <p:spPr>
            <a:xfrm>
              <a:off x="2845425" y="3090200"/>
              <a:ext cx="91125" cy="91150"/>
            </a:xfrm>
            <a:custGeom>
              <a:avLst/>
              <a:gdLst/>
              <a:ahLst/>
              <a:cxnLst/>
              <a:rect l="l" t="t" r="r" b="b"/>
              <a:pathLst>
                <a:path w="3645" h="3646" extrusionOk="0">
                  <a:moveTo>
                    <a:pt x="1981" y="159"/>
                  </a:moveTo>
                  <a:cubicBezTo>
                    <a:pt x="3248" y="397"/>
                    <a:pt x="3644" y="2061"/>
                    <a:pt x="2535" y="2853"/>
                  </a:cubicBezTo>
                  <a:cubicBezTo>
                    <a:pt x="1426" y="3645"/>
                    <a:pt x="0" y="2695"/>
                    <a:pt x="238" y="1427"/>
                  </a:cubicBezTo>
                  <a:cubicBezTo>
                    <a:pt x="317" y="556"/>
                    <a:pt x="1109" y="1"/>
                    <a:pt x="1981" y="15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772;p79">
              <a:extLst>
                <a:ext uri="{FF2B5EF4-FFF2-40B4-BE49-F238E27FC236}">
                  <a16:creationId xmlns:a16="http://schemas.microsoft.com/office/drawing/2014/main" id="{C1091E45-D24A-4F6E-B026-59AD6371EB98}"/>
                </a:ext>
              </a:extLst>
            </p:cNvPr>
            <p:cNvSpPr/>
            <p:nvPr/>
          </p:nvSpPr>
          <p:spPr>
            <a:xfrm>
              <a:off x="2591900" y="3096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4" y="476"/>
                  </a:moveTo>
                  <a:cubicBezTo>
                    <a:pt x="7685" y="951"/>
                    <a:pt x="7923" y="2060"/>
                    <a:pt x="7289" y="2853"/>
                  </a:cubicBezTo>
                  <a:cubicBezTo>
                    <a:pt x="6972" y="3170"/>
                    <a:pt x="5546" y="3249"/>
                    <a:pt x="4278" y="4200"/>
                  </a:cubicBezTo>
                  <a:cubicBezTo>
                    <a:pt x="2694" y="5388"/>
                    <a:pt x="396" y="9191"/>
                    <a:pt x="317" y="8557"/>
                  </a:cubicBezTo>
                  <a:cubicBezTo>
                    <a:pt x="0" y="5863"/>
                    <a:pt x="2298" y="1902"/>
                    <a:pt x="4358" y="793"/>
                  </a:cubicBezTo>
                  <a:cubicBezTo>
                    <a:pt x="5388" y="318"/>
                    <a:pt x="6021" y="1"/>
                    <a:pt x="6814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773;p79">
              <a:extLst>
                <a:ext uri="{FF2B5EF4-FFF2-40B4-BE49-F238E27FC236}">
                  <a16:creationId xmlns:a16="http://schemas.microsoft.com/office/drawing/2014/main" id="{410CF0F7-FA84-42AC-B391-3472F2ADEDD4}"/>
                </a:ext>
              </a:extLst>
            </p:cNvPr>
            <p:cNvSpPr/>
            <p:nvPr/>
          </p:nvSpPr>
          <p:spPr>
            <a:xfrm>
              <a:off x="2425525" y="2507900"/>
              <a:ext cx="917050" cy="764550"/>
            </a:xfrm>
            <a:custGeom>
              <a:avLst/>
              <a:gdLst/>
              <a:ahLst/>
              <a:cxnLst/>
              <a:rect l="l" t="t" r="r" b="b"/>
              <a:pathLst>
                <a:path w="36682" h="30582" extrusionOk="0">
                  <a:moveTo>
                    <a:pt x="34146" y="11013"/>
                  </a:moveTo>
                  <a:cubicBezTo>
                    <a:pt x="31611" y="1031"/>
                    <a:pt x="13548" y="1"/>
                    <a:pt x="6101" y="7527"/>
                  </a:cubicBezTo>
                  <a:cubicBezTo>
                    <a:pt x="0" y="13707"/>
                    <a:pt x="2932" y="25115"/>
                    <a:pt x="11171" y="27571"/>
                  </a:cubicBezTo>
                  <a:cubicBezTo>
                    <a:pt x="21312" y="30582"/>
                    <a:pt x="36681" y="20995"/>
                    <a:pt x="34146" y="1101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774;p79">
              <a:extLst>
                <a:ext uri="{FF2B5EF4-FFF2-40B4-BE49-F238E27FC236}">
                  <a16:creationId xmlns:a16="http://schemas.microsoft.com/office/drawing/2014/main" id="{B7A4D800-324C-49C3-9AE2-56BF6E2A879D}"/>
                </a:ext>
              </a:extLst>
            </p:cNvPr>
            <p:cNvSpPr/>
            <p:nvPr/>
          </p:nvSpPr>
          <p:spPr>
            <a:xfrm>
              <a:off x="2564175" y="2957500"/>
              <a:ext cx="279275" cy="188200"/>
            </a:xfrm>
            <a:custGeom>
              <a:avLst/>
              <a:gdLst/>
              <a:ahLst/>
              <a:cxnLst/>
              <a:rect l="l" t="t" r="r" b="b"/>
              <a:pathLst>
                <a:path w="11171" h="7528" extrusionOk="0">
                  <a:moveTo>
                    <a:pt x="10379" y="6735"/>
                  </a:moveTo>
                  <a:cubicBezTo>
                    <a:pt x="11171" y="5864"/>
                    <a:pt x="10933" y="4517"/>
                    <a:pt x="9903" y="3962"/>
                  </a:cubicBezTo>
                  <a:cubicBezTo>
                    <a:pt x="9507" y="3724"/>
                    <a:pt x="7923" y="4279"/>
                    <a:pt x="6180" y="3804"/>
                  </a:cubicBezTo>
                  <a:cubicBezTo>
                    <a:pt x="4041" y="3091"/>
                    <a:pt x="0" y="1"/>
                    <a:pt x="159" y="714"/>
                  </a:cubicBezTo>
                  <a:cubicBezTo>
                    <a:pt x="872" y="3724"/>
                    <a:pt x="4991" y="6973"/>
                    <a:pt x="7606" y="7369"/>
                  </a:cubicBezTo>
                  <a:cubicBezTo>
                    <a:pt x="8953" y="7527"/>
                    <a:pt x="9824" y="7527"/>
                    <a:pt x="10379" y="67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775;p79">
              <a:extLst>
                <a:ext uri="{FF2B5EF4-FFF2-40B4-BE49-F238E27FC236}">
                  <a16:creationId xmlns:a16="http://schemas.microsoft.com/office/drawing/2014/main" id="{F422321D-0152-4449-845E-473F128707DA}"/>
                </a:ext>
              </a:extLst>
            </p:cNvPr>
            <p:cNvSpPr/>
            <p:nvPr/>
          </p:nvSpPr>
          <p:spPr>
            <a:xfrm>
              <a:off x="3705000" y="2167250"/>
              <a:ext cx="556575" cy="724925"/>
            </a:xfrm>
            <a:custGeom>
              <a:avLst/>
              <a:gdLst/>
              <a:ahLst/>
              <a:cxnLst/>
              <a:rect l="l" t="t" r="r" b="b"/>
              <a:pathLst>
                <a:path w="22263" h="28997" fill="none" extrusionOk="0">
                  <a:moveTo>
                    <a:pt x="1823" y="28996"/>
                  </a:moveTo>
                  <a:cubicBezTo>
                    <a:pt x="555" y="24877"/>
                    <a:pt x="1" y="0"/>
                    <a:pt x="22263" y="79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776;p79">
              <a:extLst>
                <a:ext uri="{FF2B5EF4-FFF2-40B4-BE49-F238E27FC236}">
                  <a16:creationId xmlns:a16="http://schemas.microsoft.com/office/drawing/2014/main" id="{8E1F34EA-D0E0-41B9-97DD-E55D4E946E3E}"/>
                </a:ext>
              </a:extLst>
            </p:cNvPr>
            <p:cNvSpPr/>
            <p:nvPr/>
          </p:nvSpPr>
          <p:spPr>
            <a:xfrm>
              <a:off x="4671550" y="4086475"/>
              <a:ext cx="776425" cy="762550"/>
            </a:xfrm>
            <a:custGeom>
              <a:avLst/>
              <a:gdLst/>
              <a:ahLst/>
              <a:cxnLst/>
              <a:rect l="l" t="t" r="r" b="b"/>
              <a:pathLst>
                <a:path w="31057" h="30502" extrusionOk="0">
                  <a:moveTo>
                    <a:pt x="6259" y="24005"/>
                  </a:moveTo>
                  <a:cubicBezTo>
                    <a:pt x="0" y="17509"/>
                    <a:pt x="7606" y="3724"/>
                    <a:pt x="16637" y="1664"/>
                  </a:cubicBezTo>
                  <a:cubicBezTo>
                    <a:pt x="23926" y="0"/>
                    <a:pt x="31056" y="7447"/>
                    <a:pt x="29076" y="14657"/>
                  </a:cubicBezTo>
                  <a:cubicBezTo>
                    <a:pt x="26620" y="23609"/>
                    <a:pt x="12439" y="30502"/>
                    <a:pt x="6259" y="2400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777;p79">
              <a:extLst>
                <a:ext uri="{FF2B5EF4-FFF2-40B4-BE49-F238E27FC236}">
                  <a16:creationId xmlns:a16="http://schemas.microsoft.com/office/drawing/2014/main" id="{031A36F4-E0C9-424E-8A62-9CB7B006AAB9}"/>
                </a:ext>
              </a:extLst>
            </p:cNvPr>
            <p:cNvSpPr/>
            <p:nvPr/>
          </p:nvSpPr>
          <p:spPr>
            <a:xfrm>
              <a:off x="5129075" y="4518250"/>
              <a:ext cx="89150" cy="97075"/>
            </a:xfrm>
            <a:custGeom>
              <a:avLst/>
              <a:gdLst/>
              <a:ahLst/>
              <a:cxnLst/>
              <a:rect l="l" t="t" r="r" b="b"/>
              <a:pathLst>
                <a:path w="3566" h="3883" extrusionOk="0">
                  <a:moveTo>
                    <a:pt x="2615" y="3248"/>
                  </a:moveTo>
                  <a:cubicBezTo>
                    <a:pt x="1347" y="3882"/>
                    <a:pt x="0" y="2694"/>
                    <a:pt x="396" y="1426"/>
                  </a:cubicBezTo>
                  <a:cubicBezTo>
                    <a:pt x="872" y="159"/>
                    <a:pt x="2615" y="0"/>
                    <a:pt x="3248" y="1268"/>
                  </a:cubicBezTo>
                  <a:cubicBezTo>
                    <a:pt x="3565" y="1981"/>
                    <a:pt x="3248" y="2852"/>
                    <a:pt x="2615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778;p79">
              <a:extLst>
                <a:ext uri="{FF2B5EF4-FFF2-40B4-BE49-F238E27FC236}">
                  <a16:creationId xmlns:a16="http://schemas.microsoft.com/office/drawing/2014/main" id="{A48AC763-364A-43B3-9D67-B4792D7A702D}"/>
                </a:ext>
              </a:extLst>
            </p:cNvPr>
            <p:cNvSpPr/>
            <p:nvPr/>
          </p:nvSpPr>
          <p:spPr>
            <a:xfrm>
              <a:off x="5243950" y="4238975"/>
              <a:ext cx="114900" cy="273350"/>
            </a:xfrm>
            <a:custGeom>
              <a:avLst/>
              <a:gdLst/>
              <a:ahLst/>
              <a:cxnLst/>
              <a:rect l="l" t="t" r="r" b="b"/>
              <a:pathLst>
                <a:path w="4596" h="10934" extrusionOk="0">
                  <a:moveTo>
                    <a:pt x="1902" y="10775"/>
                  </a:moveTo>
                  <a:cubicBezTo>
                    <a:pt x="872" y="10933"/>
                    <a:pt x="0" y="10141"/>
                    <a:pt x="79" y="9191"/>
                  </a:cubicBezTo>
                  <a:cubicBezTo>
                    <a:pt x="79" y="8715"/>
                    <a:pt x="1189" y="7844"/>
                    <a:pt x="1664" y="6338"/>
                  </a:cubicBezTo>
                  <a:cubicBezTo>
                    <a:pt x="2139" y="4437"/>
                    <a:pt x="1664" y="0"/>
                    <a:pt x="2139" y="397"/>
                  </a:cubicBezTo>
                  <a:cubicBezTo>
                    <a:pt x="4041" y="2377"/>
                    <a:pt x="4595" y="6893"/>
                    <a:pt x="3565" y="9032"/>
                  </a:cubicBezTo>
                  <a:cubicBezTo>
                    <a:pt x="3090" y="10062"/>
                    <a:pt x="2773" y="10696"/>
                    <a:pt x="1902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779;p79">
              <a:extLst>
                <a:ext uri="{FF2B5EF4-FFF2-40B4-BE49-F238E27FC236}">
                  <a16:creationId xmlns:a16="http://schemas.microsoft.com/office/drawing/2014/main" id="{EBD778B5-6A1A-4B8A-AF45-10D3A1B277BD}"/>
                </a:ext>
              </a:extLst>
            </p:cNvPr>
            <p:cNvSpPr/>
            <p:nvPr/>
          </p:nvSpPr>
          <p:spPr>
            <a:xfrm>
              <a:off x="4946850" y="4678675"/>
              <a:ext cx="792275" cy="740775"/>
            </a:xfrm>
            <a:custGeom>
              <a:avLst/>
              <a:gdLst/>
              <a:ahLst/>
              <a:cxnLst/>
              <a:rect l="l" t="t" r="r" b="b"/>
              <a:pathLst>
                <a:path w="31691" h="29631" extrusionOk="0">
                  <a:moveTo>
                    <a:pt x="5705" y="6893"/>
                  </a:moveTo>
                  <a:cubicBezTo>
                    <a:pt x="11409" y="0"/>
                    <a:pt x="26065" y="5942"/>
                    <a:pt x="29155" y="14578"/>
                  </a:cubicBezTo>
                  <a:cubicBezTo>
                    <a:pt x="31690" y="21629"/>
                    <a:pt x="25115" y="29630"/>
                    <a:pt x="17668" y="28442"/>
                  </a:cubicBezTo>
                  <a:cubicBezTo>
                    <a:pt x="8557" y="27095"/>
                    <a:pt x="0" y="13865"/>
                    <a:pt x="5705" y="689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780;p79">
              <a:extLst>
                <a:ext uri="{FF2B5EF4-FFF2-40B4-BE49-F238E27FC236}">
                  <a16:creationId xmlns:a16="http://schemas.microsoft.com/office/drawing/2014/main" id="{20BBB7EC-1D4C-473A-83EF-9860EA081DBD}"/>
                </a:ext>
              </a:extLst>
            </p:cNvPr>
            <p:cNvSpPr/>
            <p:nvPr/>
          </p:nvSpPr>
          <p:spPr>
            <a:xfrm>
              <a:off x="3419800" y="4209275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838" y="8160"/>
                  </a:moveTo>
                  <a:cubicBezTo>
                    <a:pt x="32641" y="16320"/>
                    <a:pt x="20995" y="26937"/>
                    <a:pt x="11805" y="25986"/>
                  </a:cubicBezTo>
                  <a:cubicBezTo>
                    <a:pt x="4358" y="25194"/>
                    <a:pt x="0" y="15845"/>
                    <a:pt x="4199" y="9665"/>
                  </a:cubicBezTo>
                  <a:cubicBezTo>
                    <a:pt x="9349" y="2060"/>
                    <a:pt x="25114" y="0"/>
                    <a:pt x="28838" y="816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81;p79">
              <a:extLst>
                <a:ext uri="{FF2B5EF4-FFF2-40B4-BE49-F238E27FC236}">
                  <a16:creationId xmlns:a16="http://schemas.microsoft.com/office/drawing/2014/main" id="{4263F8FA-518C-4964-BF07-AA235001C4FC}"/>
                </a:ext>
              </a:extLst>
            </p:cNvPr>
            <p:cNvSpPr/>
            <p:nvPr/>
          </p:nvSpPr>
          <p:spPr>
            <a:xfrm>
              <a:off x="3518825" y="4369700"/>
              <a:ext cx="263450" cy="322850"/>
            </a:xfrm>
            <a:custGeom>
              <a:avLst/>
              <a:gdLst/>
              <a:ahLst/>
              <a:cxnLst/>
              <a:rect l="l" t="t" r="r" b="b"/>
              <a:pathLst>
                <a:path w="10538" h="12914" extrusionOk="0">
                  <a:moveTo>
                    <a:pt x="8240" y="159"/>
                  </a:moveTo>
                  <a:cubicBezTo>
                    <a:pt x="9587" y="238"/>
                    <a:pt x="10537" y="1189"/>
                    <a:pt x="9824" y="2535"/>
                  </a:cubicBezTo>
                  <a:cubicBezTo>
                    <a:pt x="9507" y="3011"/>
                    <a:pt x="7289" y="3803"/>
                    <a:pt x="5863" y="5467"/>
                  </a:cubicBezTo>
                  <a:cubicBezTo>
                    <a:pt x="3962" y="7606"/>
                    <a:pt x="1823" y="12914"/>
                    <a:pt x="1506" y="12280"/>
                  </a:cubicBezTo>
                  <a:cubicBezTo>
                    <a:pt x="0" y="9507"/>
                    <a:pt x="1981" y="4041"/>
                    <a:pt x="4754" y="1743"/>
                  </a:cubicBezTo>
                  <a:cubicBezTo>
                    <a:pt x="6101" y="634"/>
                    <a:pt x="6893" y="0"/>
                    <a:pt x="8240" y="15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82;p79">
              <a:extLst>
                <a:ext uri="{FF2B5EF4-FFF2-40B4-BE49-F238E27FC236}">
                  <a16:creationId xmlns:a16="http://schemas.microsoft.com/office/drawing/2014/main" id="{8595241A-719D-44DF-8F1A-015DEE56F276}"/>
                </a:ext>
              </a:extLst>
            </p:cNvPr>
            <p:cNvSpPr/>
            <p:nvPr/>
          </p:nvSpPr>
          <p:spPr>
            <a:xfrm>
              <a:off x="3164300" y="3565550"/>
              <a:ext cx="804150" cy="659575"/>
            </a:xfrm>
            <a:custGeom>
              <a:avLst/>
              <a:gdLst/>
              <a:ahLst/>
              <a:cxnLst/>
              <a:rect l="l" t="t" r="r" b="b"/>
              <a:pathLst>
                <a:path w="32166" h="26383" extrusionOk="0">
                  <a:moveTo>
                    <a:pt x="29630" y="8953"/>
                  </a:moveTo>
                  <a:cubicBezTo>
                    <a:pt x="27095" y="318"/>
                    <a:pt x="11329" y="1"/>
                    <a:pt x="5071" y="6735"/>
                  </a:cubicBezTo>
                  <a:cubicBezTo>
                    <a:pt x="0" y="12281"/>
                    <a:pt x="2852" y="22184"/>
                    <a:pt x="10141" y="24085"/>
                  </a:cubicBezTo>
                  <a:cubicBezTo>
                    <a:pt x="19093" y="26383"/>
                    <a:pt x="32165" y="17589"/>
                    <a:pt x="29630" y="895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83;p79">
              <a:extLst>
                <a:ext uri="{FF2B5EF4-FFF2-40B4-BE49-F238E27FC236}">
                  <a16:creationId xmlns:a16="http://schemas.microsoft.com/office/drawing/2014/main" id="{8BDAB342-6761-49EA-B2D7-FB86A9B44279}"/>
                </a:ext>
              </a:extLst>
            </p:cNvPr>
            <p:cNvSpPr/>
            <p:nvPr/>
          </p:nvSpPr>
          <p:spPr>
            <a:xfrm>
              <a:off x="3287100" y="3961675"/>
              <a:ext cx="247600" cy="158475"/>
            </a:xfrm>
            <a:custGeom>
              <a:avLst/>
              <a:gdLst/>
              <a:ahLst/>
              <a:cxnLst/>
              <a:rect l="l" t="t" r="r" b="b"/>
              <a:pathLst>
                <a:path w="9904" h="6339" extrusionOk="0">
                  <a:moveTo>
                    <a:pt x="9269" y="5547"/>
                  </a:moveTo>
                  <a:cubicBezTo>
                    <a:pt x="9903" y="4754"/>
                    <a:pt x="9666" y="3645"/>
                    <a:pt x="8794" y="3170"/>
                  </a:cubicBezTo>
                  <a:cubicBezTo>
                    <a:pt x="8398" y="2932"/>
                    <a:pt x="7051" y="3487"/>
                    <a:pt x="5546" y="3091"/>
                  </a:cubicBezTo>
                  <a:cubicBezTo>
                    <a:pt x="3645" y="2615"/>
                    <a:pt x="0" y="1"/>
                    <a:pt x="159" y="635"/>
                  </a:cubicBezTo>
                  <a:cubicBezTo>
                    <a:pt x="872" y="3249"/>
                    <a:pt x="4595" y="5943"/>
                    <a:pt x="6893" y="6180"/>
                  </a:cubicBezTo>
                  <a:cubicBezTo>
                    <a:pt x="8081" y="6260"/>
                    <a:pt x="8794" y="6339"/>
                    <a:pt x="9269" y="5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84;p79">
              <a:extLst>
                <a:ext uri="{FF2B5EF4-FFF2-40B4-BE49-F238E27FC236}">
                  <a16:creationId xmlns:a16="http://schemas.microsoft.com/office/drawing/2014/main" id="{76A36718-8671-40D7-A1BD-A8874550ABDD}"/>
                </a:ext>
              </a:extLst>
            </p:cNvPr>
            <p:cNvSpPr/>
            <p:nvPr/>
          </p:nvSpPr>
          <p:spPr>
            <a:xfrm>
              <a:off x="3471300" y="3864625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08"/>
                  </a:moveTo>
                  <a:cubicBezTo>
                    <a:pt x="27491" y="872"/>
                    <a:pt x="11805" y="1"/>
                    <a:pt x="5308" y="6577"/>
                  </a:cubicBezTo>
                  <a:cubicBezTo>
                    <a:pt x="0" y="11885"/>
                    <a:pt x="2535" y="21867"/>
                    <a:pt x="9745" y="24006"/>
                  </a:cubicBezTo>
                  <a:cubicBezTo>
                    <a:pt x="18618" y="26620"/>
                    <a:pt x="32007" y="18223"/>
                    <a:pt x="29789" y="95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85;p79">
              <a:extLst>
                <a:ext uri="{FF2B5EF4-FFF2-40B4-BE49-F238E27FC236}">
                  <a16:creationId xmlns:a16="http://schemas.microsoft.com/office/drawing/2014/main" id="{8F3D6EDC-4EA9-4E6A-8544-2ED33ECDBEE0}"/>
                </a:ext>
              </a:extLst>
            </p:cNvPr>
            <p:cNvSpPr/>
            <p:nvPr/>
          </p:nvSpPr>
          <p:spPr>
            <a:xfrm>
              <a:off x="3592100" y="4254825"/>
              <a:ext cx="283250" cy="154500"/>
            </a:xfrm>
            <a:custGeom>
              <a:avLst/>
              <a:gdLst/>
              <a:ahLst/>
              <a:cxnLst/>
              <a:rect l="l" t="t" r="r" b="b"/>
              <a:pathLst>
                <a:path w="11330" h="6180" extrusionOk="0">
                  <a:moveTo>
                    <a:pt x="10458" y="5388"/>
                  </a:moveTo>
                  <a:cubicBezTo>
                    <a:pt x="11330" y="4754"/>
                    <a:pt x="11092" y="3407"/>
                    <a:pt x="10142" y="3011"/>
                  </a:cubicBezTo>
                  <a:cubicBezTo>
                    <a:pt x="9666" y="2773"/>
                    <a:pt x="8002" y="3407"/>
                    <a:pt x="6260" y="3011"/>
                  </a:cubicBezTo>
                  <a:cubicBezTo>
                    <a:pt x="4041" y="2535"/>
                    <a:pt x="1" y="0"/>
                    <a:pt x="159" y="634"/>
                  </a:cubicBezTo>
                  <a:cubicBezTo>
                    <a:pt x="714" y="3248"/>
                    <a:pt x="4754" y="5942"/>
                    <a:pt x="7527" y="6101"/>
                  </a:cubicBezTo>
                  <a:cubicBezTo>
                    <a:pt x="8953" y="6180"/>
                    <a:pt x="9745" y="6180"/>
                    <a:pt x="10458" y="538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86;p79">
              <a:extLst>
                <a:ext uri="{FF2B5EF4-FFF2-40B4-BE49-F238E27FC236}">
                  <a16:creationId xmlns:a16="http://schemas.microsoft.com/office/drawing/2014/main" id="{105C1848-1BF2-4425-9F83-EC330FF2A1FF}"/>
                </a:ext>
              </a:extLst>
            </p:cNvPr>
            <p:cNvSpPr/>
            <p:nvPr/>
          </p:nvSpPr>
          <p:spPr>
            <a:xfrm>
              <a:off x="3879300" y="4308300"/>
              <a:ext cx="816025" cy="673425"/>
            </a:xfrm>
            <a:custGeom>
              <a:avLst/>
              <a:gdLst/>
              <a:ahLst/>
              <a:cxnLst/>
              <a:rect l="l" t="t" r="r" b="b"/>
              <a:pathLst>
                <a:path w="32641" h="26937" extrusionOk="0">
                  <a:moveTo>
                    <a:pt x="28997" y="8240"/>
                  </a:moveTo>
                  <a:cubicBezTo>
                    <a:pt x="25352" y="0"/>
                    <a:pt x="9666" y="1743"/>
                    <a:pt x="4358" y="9349"/>
                  </a:cubicBezTo>
                  <a:cubicBezTo>
                    <a:pt x="0" y="15449"/>
                    <a:pt x="4199" y="24877"/>
                    <a:pt x="11646" y="25748"/>
                  </a:cubicBezTo>
                  <a:cubicBezTo>
                    <a:pt x="20836" y="26937"/>
                    <a:pt x="32641" y="16479"/>
                    <a:pt x="28997" y="82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87;p79">
              <a:extLst>
                <a:ext uri="{FF2B5EF4-FFF2-40B4-BE49-F238E27FC236}">
                  <a16:creationId xmlns:a16="http://schemas.microsoft.com/office/drawing/2014/main" id="{62567113-47E4-4825-B6A9-35FECCFD6811}"/>
                </a:ext>
              </a:extLst>
            </p:cNvPr>
            <p:cNvSpPr/>
            <p:nvPr/>
          </p:nvSpPr>
          <p:spPr>
            <a:xfrm>
              <a:off x="4004075" y="4740075"/>
              <a:ext cx="316925" cy="148575"/>
            </a:xfrm>
            <a:custGeom>
              <a:avLst/>
              <a:gdLst/>
              <a:ahLst/>
              <a:cxnLst/>
              <a:rect l="l" t="t" r="r" b="b"/>
              <a:pathLst>
                <a:path w="12677" h="5943" extrusionOk="0">
                  <a:moveTo>
                    <a:pt x="11963" y="4754"/>
                  </a:moveTo>
                  <a:cubicBezTo>
                    <a:pt x="12676" y="3724"/>
                    <a:pt x="12122" y="2377"/>
                    <a:pt x="11013" y="2060"/>
                  </a:cubicBezTo>
                  <a:cubicBezTo>
                    <a:pt x="10537" y="1902"/>
                    <a:pt x="8953" y="2773"/>
                    <a:pt x="7131" y="2615"/>
                  </a:cubicBezTo>
                  <a:cubicBezTo>
                    <a:pt x="4754" y="2298"/>
                    <a:pt x="1" y="0"/>
                    <a:pt x="317" y="634"/>
                  </a:cubicBezTo>
                  <a:cubicBezTo>
                    <a:pt x="1506" y="3486"/>
                    <a:pt x="6339" y="5942"/>
                    <a:pt x="9191" y="5784"/>
                  </a:cubicBezTo>
                  <a:cubicBezTo>
                    <a:pt x="10617" y="5784"/>
                    <a:pt x="11409" y="5705"/>
                    <a:pt x="11963" y="47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88;p79">
              <a:extLst>
                <a:ext uri="{FF2B5EF4-FFF2-40B4-BE49-F238E27FC236}">
                  <a16:creationId xmlns:a16="http://schemas.microsoft.com/office/drawing/2014/main" id="{F6ED6613-20BD-401A-834D-CDD9C20DBCA8}"/>
                </a:ext>
              </a:extLst>
            </p:cNvPr>
            <p:cNvSpPr/>
            <p:nvPr/>
          </p:nvSpPr>
          <p:spPr>
            <a:xfrm>
              <a:off x="4320975" y="4605400"/>
              <a:ext cx="758600" cy="780375"/>
            </a:xfrm>
            <a:custGeom>
              <a:avLst/>
              <a:gdLst/>
              <a:ahLst/>
              <a:cxnLst/>
              <a:rect l="l" t="t" r="r" b="b"/>
              <a:pathLst>
                <a:path w="30344" h="31215" extrusionOk="0">
                  <a:moveTo>
                    <a:pt x="23768" y="6100"/>
                  </a:moveTo>
                  <a:cubicBezTo>
                    <a:pt x="17192" y="0"/>
                    <a:pt x="3486" y="7843"/>
                    <a:pt x="1585" y="16875"/>
                  </a:cubicBezTo>
                  <a:cubicBezTo>
                    <a:pt x="0" y="24164"/>
                    <a:pt x="7606" y="31215"/>
                    <a:pt x="14815" y="29076"/>
                  </a:cubicBezTo>
                  <a:cubicBezTo>
                    <a:pt x="23689" y="26461"/>
                    <a:pt x="30344" y="12201"/>
                    <a:pt x="23768" y="610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9;p79">
              <a:extLst>
                <a:ext uri="{FF2B5EF4-FFF2-40B4-BE49-F238E27FC236}">
                  <a16:creationId xmlns:a16="http://schemas.microsoft.com/office/drawing/2014/main" id="{7FF73600-914E-4DEE-8D4D-0F90EDF1693F}"/>
                </a:ext>
              </a:extLst>
            </p:cNvPr>
            <p:cNvSpPr/>
            <p:nvPr/>
          </p:nvSpPr>
          <p:spPr>
            <a:xfrm>
              <a:off x="4528950" y="5106475"/>
              <a:ext cx="326825" cy="204050"/>
            </a:xfrm>
            <a:custGeom>
              <a:avLst/>
              <a:gdLst/>
              <a:ahLst/>
              <a:cxnLst/>
              <a:rect l="l" t="t" r="r" b="b"/>
              <a:pathLst>
                <a:path w="13073" h="8162" extrusionOk="0">
                  <a:moveTo>
                    <a:pt x="12914" y="1585"/>
                  </a:moveTo>
                  <a:cubicBezTo>
                    <a:pt x="12755" y="556"/>
                    <a:pt x="11805" y="1"/>
                    <a:pt x="10458" y="556"/>
                  </a:cubicBezTo>
                  <a:cubicBezTo>
                    <a:pt x="9982" y="793"/>
                    <a:pt x="9190" y="2457"/>
                    <a:pt x="7526" y="3645"/>
                  </a:cubicBezTo>
                  <a:cubicBezTo>
                    <a:pt x="5387" y="5151"/>
                    <a:pt x="0" y="7052"/>
                    <a:pt x="634" y="7290"/>
                  </a:cubicBezTo>
                  <a:cubicBezTo>
                    <a:pt x="3486" y="8161"/>
                    <a:pt x="8952" y="6260"/>
                    <a:pt x="11250" y="4200"/>
                  </a:cubicBezTo>
                  <a:cubicBezTo>
                    <a:pt x="12438" y="3170"/>
                    <a:pt x="13072" y="2536"/>
                    <a:pt x="12914" y="158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90;p79">
              <a:extLst>
                <a:ext uri="{FF2B5EF4-FFF2-40B4-BE49-F238E27FC236}">
                  <a16:creationId xmlns:a16="http://schemas.microsoft.com/office/drawing/2014/main" id="{A872E657-7BBD-49A9-8AA0-6C433B0FAAA3}"/>
                </a:ext>
              </a:extLst>
            </p:cNvPr>
            <p:cNvSpPr/>
            <p:nvPr/>
          </p:nvSpPr>
          <p:spPr>
            <a:xfrm>
              <a:off x="4204125" y="3266475"/>
              <a:ext cx="816025" cy="677400"/>
            </a:xfrm>
            <a:custGeom>
              <a:avLst/>
              <a:gdLst/>
              <a:ahLst/>
              <a:cxnLst/>
              <a:rect l="l" t="t" r="r" b="b"/>
              <a:pathLst>
                <a:path w="32641" h="27096" extrusionOk="0">
                  <a:moveTo>
                    <a:pt x="4120" y="19094"/>
                  </a:moveTo>
                  <a:cubicBezTo>
                    <a:pt x="0" y="11092"/>
                    <a:pt x="11171" y="1"/>
                    <a:pt x="20440" y="635"/>
                  </a:cubicBezTo>
                  <a:cubicBezTo>
                    <a:pt x="27887" y="1110"/>
                    <a:pt x="32641" y="10300"/>
                    <a:pt x="28680" y="16638"/>
                  </a:cubicBezTo>
                  <a:cubicBezTo>
                    <a:pt x="23768" y="24481"/>
                    <a:pt x="8160" y="27096"/>
                    <a:pt x="4120" y="19094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791;p79">
              <a:extLst>
                <a:ext uri="{FF2B5EF4-FFF2-40B4-BE49-F238E27FC236}">
                  <a16:creationId xmlns:a16="http://schemas.microsoft.com/office/drawing/2014/main" id="{7C128CC7-69A5-41EE-B321-5F6C74B970D2}"/>
                </a:ext>
              </a:extLst>
            </p:cNvPr>
            <p:cNvSpPr/>
            <p:nvPr/>
          </p:nvSpPr>
          <p:spPr>
            <a:xfrm>
              <a:off x="4311075" y="3646775"/>
              <a:ext cx="665500" cy="802175"/>
            </a:xfrm>
            <a:custGeom>
              <a:avLst/>
              <a:gdLst/>
              <a:ahLst/>
              <a:cxnLst/>
              <a:rect l="l" t="t" r="r" b="b"/>
              <a:pathLst>
                <a:path w="26620" h="32087" extrusionOk="0">
                  <a:moveTo>
                    <a:pt x="9349" y="29789"/>
                  </a:moveTo>
                  <a:cubicBezTo>
                    <a:pt x="713" y="27412"/>
                    <a:pt x="0" y="11646"/>
                    <a:pt x="6655" y="5229"/>
                  </a:cubicBezTo>
                  <a:cubicBezTo>
                    <a:pt x="12043" y="0"/>
                    <a:pt x="22025" y="2694"/>
                    <a:pt x="24085" y="9903"/>
                  </a:cubicBezTo>
                  <a:cubicBezTo>
                    <a:pt x="26620" y="18776"/>
                    <a:pt x="18064" y="32086"/>
                    <a:pt x="9349" y="29789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792;p79">
              <a:extLst>
                <a:ext uri="{FF2B5EF4-FFF2-40B4-BE49-F238E27FC236}">
                  <a16:creationId xmlns:a16="http://schemas.microsoft.com/office/drawing/2014/main" id="{FCC1B47B-D91D-4C02-835C-0E805525B01E}"/>
                </a:ext>
              </a:extLst>
            </p:cNvPr>
            <p:cNvSpPr/>
            <p:nvPr/>
          </p:nvSpPr>
          <p:spPr>
            <a:xfrm>
              <a:off x="4705225" y="3769575"/>
              <a:ext cx="162425" cy="243625"/>
            </a:xfrm>
            <a:custGeom>
              <a:avLst/>
              <a:gdLst/>
              <a:ahLst/>
              <a:cxnLst/>
              <a:rect l="l" t="t" r="r" b="b"/>
              <a:pathLst>
                <a:path w="6497" h="9745" extrusionOk="0">
                  <a:moveTo>
                    <a:pt x="5783" y="9111"/>
                  </a:moveTo>
                  <a:cubicBezTo>
                    <a:pt x="4991" y="9745"/>
                    <a:pt x="3803" y="9586"/>
                    <a:pt x="3328" y="8715"/>
                  </a:cubicBezTo>
                  <a:cubicBezTo>
                    <a:pt x="3169" y="8319"/>
                    <a:pt x="3644" y="6893"/>
                    <a:pt x="3248" y="5467"/>
                  </a:cubicBezTo>
                  <a:cubicBezTo>
                    <a:pt x="2694" y="3565"/>
                    <a:pt x="0" y="0"/>
                    <a:pt x="555" y="159"/>
                  </a:cubicBezTo>
                  <a:cubicBezTo>
                    <a:pt x="3169" y="792"/>
                    <a:pt x="6021" y="4437"/>
                    <a:pt x="6338" y="6734"/>
                  </a:cubicBezTo>
                  <a:cubicBezTo>
                    <a:pt x="6417" y="7843"/>
                    <a:pt x="6496" y="8556"/>
                    <a:pt x="5783" y="91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793;p79">
              <a:extLst>
                <a:ext uri="{FF2B5EF4-FFF2-40B4-BE49-F238E27FC236}">
                  <a16:creationId xmlns:a16="http://schemas.microsoft.com/office/drawing/2014/main" id="{89E1F459-8152-4028-9CFA-0F85EA387F8A}"/>
                </a:ext>
              </a:extLst>
            </p:cNvPr>
            <p:cNvSpPr/>
            <p:nvPr/>
          </p:nvSpPr>
          <p:spPr>
            <a:xfrm>
              <a:off x="4178375" y="2555450"/>
              <a:ext cx="715025" cy="806125"/>
            </a:xfrm>
            <a:custGeom>
              <a:avLst/>
              <a:gdLst/>
              <a:ahLst/>
              <a:cxnLst/>
              <a:rect l="l" t="t" r="r" b="b"/>
              <a:pathLst>
                <a:path w="28601" h="32245" extrusionOk="0">
                  <a:moveTo>
                    <a:pt x="7368" y="27016"/>
                  </a:moveTo>
                  <a:cubicBezTo>
                    <a:pt x="0" y="21866"/>
                    <a:pt x="4833" y="6814"/>
                    <a:pt x="13310" y="3090"/>
                  </a:cubicBezTo>
                  <a:cubicBezTo>
                    <a:pt x="20123" y="0"/>
                    <a:pt x="28600" y="6021"/>
                    <a:pt x="28046" y="13468"/>
                  </a:cubicBezTo>
                  <a:cubicBezTo>
                    <a:pt x="27333" y="22659"/>
                    <a:pt x="14657" y="32245"/>
                    <a:pt x="7368" y="2701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794;p79">
              <a:extLst>
                <a:ext uri="{FF2B5EF4-FFF2-40B4-BE49-F238E27FC236}">
                  <a16:creationId xmlns:a16="http://schemas.microsoft.com/office/drawing/2014/main" id="{A2CCE95E-E606-4FB6-9404-7F22DABCFCBD}"/>
                </a:ext>
              </a:extLst>
            </p:cNvPr>
            <p:cNvSpPr/>
            <p:nvPr/>
          </p:nvSpPr>
          <p:spPr>
            <a:xfrm>
              <a:off x="4727000" y="2702000"/>
              <a:ext cx="103025" cy="273350"/>
            </a:xfrm>
            <a:custGeom>
              <a:avLst/>
              <a:gdLst/>
              <a:ahLst/>
              <a:cxnLst/>
              <a:rect l="l" t="t" r="r" b="b"/>
              <a:pathLst>
                <a:path w="4121" h="10934" extrusionOk="0">
                  <a:moveTo>
                    <a:pt x="2219" y="10617"/>
                  </a:moveTo>
                  <a:cubicBezTo>
                    <a:pt x="1268" y="10934"/>
                    <a:pt x="238" y="10300"/>
                    <a:pt x="159" y="9349"/>
                  </a:cubicBezTo>
                  <a:cubicBezTo>
                    <a:pt x="80" y="8953"/>
                    <a:pt x="1030" y="7844"/>
                    <a:pt x="1110" y="6260"/>
                  </a:cubicBezTo>
                  <a:cubicBezTo>
                    <a:pt x="1268" y="4279"/>
                    <a:pt x="1" y="1"/>
                    <a:pt x="476" y="318"/>
                  </a:cubicBezTo>
                  <a:cubicBezTo>
                    <a:pt x="2694" y="1902"/>
                    <a:pt x="4120" y="6180"/>
                    <a:pt x="3566" y="8478"/>
                  </a:cubicBezTo>
                  <a:cubicBezTo>
                    <a:pt x="3328" y="9666"/>
                    <a:pt x="3090" y="10379"/>
                    <a:pt x="2219" y="1061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795;p79">
              <a:extLst>
                <a:ext uri="{FF2B5EF4-FFF2-40B4-BE49-F238E27FC236}">
                  <a16:creationId xmlns:a16="http://schemas.microsoft.com/office/drawing/2014/main" id="{49BFF55B-873F-4D32-8FBE-CCFEC133E923}"/>
                </a:ext>
              </a:extLst>
            </p:cNvPr>
            <p:cNvSpPr/>
            <p:nvPr/>
          </p:nvSpPr>
          <p:spPr>
            <a:xfrm>
              <a:off x="3716875" y="2705975"/>
              <a:ext cx="800200" cy="722950"/>
            </a:xfrm>
            <a:custGeom>
              <a:avLst/>
              <a:gdLst/>
              <a:ahLst/>
              <a:cxnLst/>
              <a:rect l="l" t="t" r="r" b="b"/>
              <a:pathLst>
                <a:path w="32008" h="28918" extrusionOk="0">
                  <a:moveTo>
                    <a:pt x="5388" y="21708"/>
                  </a:moveTo>
                  <a:cubicBezTo>
                    <a:pt x="1" y="14498"/>
                    <a:pt x="9191" y="1664"/>
                    <a:pt x="18381" y="713"/>
                  </a:cubicBezTo>
                  <a:cubicBezTo>
                    <a:pt x="25828" y="0"/>
                    <a:pt x="32008" y="8240"/>
                    <a:pt x="29156" y="15211"/>
                  </a:cubicBezTo>
                  <a:cubicBezTo>
                    <a:pt x="25670" y="23768"/>
                    <a:pt x="10696" y="28917"/>
                    <a:pt x="5388" y="2170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796;p79">
              <a:extLst>
                <a:ext uri="{FF2B5EF4-FFF2-40B4-BE49-F238E27FC236}">
                  <a16:creationId xmlns:a16="http://schemas.microsoft.com/office/drawing/2014/main" id="{C90151DA-F86C-4E90-A52B-192143457C07}"/>
                </a:ext>
              </a:extLst>
            </p:cNvPr>
            <p:cNvSpPr/>
            <p:nvPr/>
          </p:nvSpPr>
          <p:spPr>
            <a:xfrm>
              <a:off x="3893150" y="3125850"/>
              <a:ext cx="816050" cy="673450"/>
            </a:xfrm>
            <a:custGeom>
              <a:avLst/>
              <a:gdLst/>
              <a:ahLst/>
              <a:cxnLst/>
              <a:rect l="l" t="t" r="r" b="b"/>
              <a:pathLst>
                <a:path w="32642" h="26938" extrusionOk="0">
                  <a:moveTo>
                    <a:pt x="3883" y="18777"/>
                  </a:moveTo>
                  <a:cubicBezTo>
                    <a:pt x="1" y="10696"/>
                    <a:pt x="11568" y="1"/>
                    <a:pt x="20758" y="872"/>
                  </a:cubicBezTo>
                  <a:cubicBezTo>
                    <a:pt x="28205" y="1585"/>
                    <a:pt x="32642" y="10855"/>
                    <a:pt x="28522" y="17114"/>
                  </a:cubicBezTo>
                  <a:cubicBezTo>
                    <a:pt x="23372" y="24798"/>
                    <a:pt x="7686" y="26937"/>
                    <a:pt x="388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797;p79">
              <a:extLst>
                <a:ext uri="{FF2B5EF4-FFF2-40B4-BE49-F238E27FC236}">
                  <a16:creationId xmlns:a16="http://schemas.microsoft.com/office/drawing/2014/main" id="{B30F14CE-4335-4D98-8183-5E5B07318230}"/>
                </a:ext>
              </a:extLst>
            </p:cNvPr>
            <p:cNvSpPr/>
            <p:nvPr/>
          </p:nvSpPr>
          <p:spPr>
            <a:xfrm>
              <a:off x="4445750" y="3314025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141"/>
                    <a:pt x="1" y="9111"/>
                    <a:pt x="397" y="8240"/>
                  </a:cubicBezTo>
                  <a:cubicBezTo>
                    <a:pt x="555" y="7764"/>
                    <a:pt x="1902" y="7289"/>
                    <a:pt x="2773" y="6021"/>
                  </a:cubicBezTo>
                  <a:cubicBezTo>
                    <a:pt x="3883" y="4358"/>
                    <a:pt x="4833" y="0"/>
                    <a:pt x="5071" y="555"/>
                  </a:cubicBezTo>
                  <a:cubicBezTo>
                    <a:pt x="6259" y="3011"/>
                    <a:pt x="5388" y="7527"/>
                    <a:pt x="3803" y="9190"/>
                  </a:cubicBezTo>
                  <a:cubicBezTo>
                    <a:pt x="3011" y="10062"/>
                    <a:pt x="2536" y="10537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798;p79">
              <a:extLst>
                <a:ext uri="{FF2B5EF4-FFF2-40B4-BE49-F238E27FC236}">
                  <a16:creationId xmlns:a16="http://schemas.microsoft.com/office/drawing/2014/main" id="{513F9202-A80F-49B9-821E-5C73836D4A77}"/>
                </a:ext>
              </a:extLst>
            </p:cNvPr>
            <p:cNvSpPr/>
            <p:nvPr/>
          </p:nvSpPr>
          <p:spPr>
            <a:xfrm>
              <a:off x="3819875" y="1844400"/>
              <a:ext cx="816050" cy="673425"/>
            </a:xfrm>
            <a:custGeom>
              <a:avLst/>
              <a:gdLst/>
              <a:ahLst/>
              <a:cxnLst/>
              <a:rect l="l" t="t" r="r" b="b"/>
              <a:pathLst>
                <a:path w="32642" h="26937" extrusionOk="0">
                  <a:moveTo>
                    <a:pt x="3883" y="18856"/>
                  </a:moveTo>
                  <a:cubicBezTo>
                    <a:pt x="1" y="10696"/>
                    <a:pt x="11567" y="0"/>
                    <a:pt x="20758" y="872"/>
                  </a:cubicBezTo>
                  <a:cubicBezTo>
                    <a:pt x="28205" y="1585"/>
                    <a:pt x="32641" y="10933"/>
                    <a:pt x="28522" y="17113"/>
                  </a:cubicBezTo>
                  <a:cubicBezTo>
                    <a:pt x="23372" y="24877"/>
                    <a:pt x="7685" y="26937"/>
                    <a:pt x="3883" y="1885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799;p79">
              <a:extLst>
                <a:ext uri="{FF2B5EF4-FFF2-40B4-BE49-F238E27FC236}">
                  <a16:creationId xmlns:a16="http://schemas.microsoft.com/office/drawing/2014/main" id="{DABA5A6E-98B2-4C69-85F3-6710E9165C30}"/>
                </a:ext>
              </a:extLst>
            </p:cNvPr>
            <p:cNvSpPr/>
            <p:nvPr/>
          </p:nvSpPr>
          <p:spPr>
            <a:xfrm>
              <a:off x="4372475" y="2032550"/>
              <a:ext cx="156500" cy="263450"/>
            </a:xfrm>
            <a:custGeom>
              <a:avLst/>
              <a:gdLst/>
              <a:ahLst/>
              <a:cxnLst/>
              <a:rect l="l" t="t" r="r" b="b"/>
              <a:pathLst>
                <a:path w="6260" h="10538" extrusionOk="0">
                  <a:moveTo>
                    <a:pt x="1585" y="10379"/>
                  </a:moveTo>
                  <a:cubicBezTo>
                    <a:pt x="634" y="10221"/>
                    <a:pt x="0" y="9191"/>
                    <a:pt x="396" y="8240"/>
                  </a:cubicBezTo>
                  <a:cubicBezTo>
                    <a:pt x="555" y="7844"/>
                    <a:pt x="1902" y="7369"/>
                    <a:pt x="2773" y="6022"/>
                  </a:cubicBezTo>
                  <a:cubicBezTo>
                    <a:pt x="3882" y="4358"/>
                    <a:pt x="4833" y="1"/>
                    <a:pt x="5071" y="555"/>
                  </a:cubicBezTo>
                  <a:cubicBezTo>
                    <a:pt x="6259" y="3011"/>
                    <a:pt x="5388" y="7527"/>
                    <a:pt x="3803" y="9191"/>
                  </a:cubicBezTo>
                  <a:cubicBezTo>
                    <a:pt x="3011" y="10062"/>
                    <a:pt x="2536" y="10538"/>
                    <a:pt x="1585" y="1037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800;p79">
              <a:extLst>
                <a:ext uri="{FF2B5EF4-FFF2-40B4-BE49-F238E27FC236}">
                  <a16:creationId xmlns:a16="http://schemas.microsoft.com/office/drawing/2014/main" id="{6FD93411-915A-4EF6-AB41-983044D70B1C}"/>
                </a:ext>
              </a:extLst>
            </p:cNvPr>
            <p:cNvSpPr/>
            <p:nvPr/>
          </p:nvSpPr>
          <p:spPr>
            <a:xfrm>
              <a:off x="3546550" y="1765175"/>
              <a:ext cx="756625" cy="687300"/>
            </a:xfrm>
            <a:custGeom>
              <a:avLst/>
              <a:gdLst/>
              <a:ahLst/>
              <a:cxnLst/>
              <a:rect l="l" t="t" r="r" b="b"/>
              <a:pathLst>
                <a:path w="30265" h="27492" extrusionOk="0">
                  <a:moveTo>
                    <a:pt x="555" y="14657"/>
                  </a:moveTo>
                  <a:cubicBezTo>
                    <a:pt x="1" y="5705"/>
                    <a:pt x="14736" y="0"/>
                    <a:pt x="22976" y="4279"/>
                  </a:cubicBezTo>
                  <a:cubicBezTo>
                    <a:pt x="29631" y="7764"/>
                    <a:pt x="30264" y="17985"/>
                    <a:pt x="24085" y="22263"/>
                  </a:cubicBezTo>
                  <a:cubicBezTo>
                    <a:pt x="16400" y="27492"/>
                    <a:pt x="1110" y="23609"/>
                    <a:pt x="555" y="146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801;p79">
              <a:extLst>
                <a:ext uri="{FF2B5EF4-FFF2-40B4-BE49-F238E27FC236}">
                  <a16:creationId xmlns:a16="http://schemas.microsoft.com/office/drawing/2014/main" id="{E9D0FA5C-A4E9-4C88-BE79-AA4575990B9F}"/>
                </a:ext>
              </a:extLst>
            </p:cNvPr>
            <p:cNvSpPr/>
            <p:nvPr/>
          </p:nvSpPr>
          <p:spPr>
            <a:xfrm>
              <a:off x="3857500" y="2214775"/>
              <a:ext cx="91150" cy="91125"/>
            </a:xfrm>
            <a:custGeom>
              <a:avLst/>
              <a:gdLst/>
              <a:ahLst/>
              <a:cxnLst/>
              <a:rect l="l" t="t" r="r" b="b"/>
              <a:pathLst>
                <a:path w="3646" h="3645" extrusionOk="0">
                  <a:moveTo>
                    <a:pt x="1585" y="3407"/>
                  </a:moveTo>
                  <a:cubicBezTo>
                    <a:pt x="239" y="3170"/>
                    <a:pt x="1" y="1427"/>
                    <a:pt x="1110" y="714"/>
                  </a:cubicBezTo>
                  <a:cubicBezTo>
                    <a:pt x="2219" y="1"/>
                    <a:pt x="3645" y="951"/>
                    <a:pt x="3408" y="2298"/>
                  </a:cubicBezTo>
                  <a:cubicBezTo>
                    <a:pt x="3170" y="3090"/>
                    <a:pt x="2378" y="3645"/>
                    <a:pt x="1585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802;p79">
              <a:extLst>
                <a:ext uri="{FF2B5EF4-FFF2-40B4-BE49-F238E27FC236}">
                  <a16:creationId xmlns:a16="http://schemas.microsoft.com/office/drawing/2014/main" id="{92A96DEA-AC1F-47A6-B53D-2880412FF66C}"/>
                </a:ext>
              </a:extLst>
            </p:cNvPr>
            <p:cNvSpPr/>
            <p:nvPr/>
          </p:nvSpPr>
          <p:spPr>
            <a:xfrm>
              <a:off x="4004075" y="2086025"/>
              <a:ext cx="204025" cy="221875"/>
            </a:xfrm>
            <a:custGeom>
              <a:avLst/>
              <a:gdLst/>
              <a:ahLst/>
              <a:cxnLst/>
              <a:rect l="l" t="t" r="r" b="b"/>
              <a:pathLst>
                <a:path w="8161" h="8875" extrusionOk="0">
                  <a:moveTo>
                    <a:pt x="1030" y="8320"/>
                  </a:moveTo>
                  <a:cubicBezTo>
                    <a:pt x="159" y="7765"/>
                    <a:pt x="1" y="6656"/>
                    <a:pt x="714" y="5943"/>
                  </a:cubicBezTo>
                  <a:cubicBezTo>
                    <a:pt x="1030" y="5547"/>
                    <a:pt x="2456" y="5626"/>
                    <a:pt x="3724" y="4754"/>
                  </a:cubicBezTo>
                  <a:cubicBezTo>
                    <a:pt x="5388" y="3645"/>
                    <a:pt x="7923" y="1"/>
                    <a:pt x="7923" y="555"/>
                  </a:cubicBezTo>
                  <a:cubicBezTo>
                    <a:pt x="8161" y="3249"/>
                    <a:pt x="5625" y="7131"/>
                    <a:pt x="3486" y="8082"/>
                  </a:cubicBezTo>
                  <a:cubicBezTo>
                    <a:pt x="2456" y="8557"/>
                    <a:pt x="1743" y="8874"/>
                    <a:pt x="1030" y="832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803;p79">
              <a:extLst>
                <a:ext uri="{FF2B5EF4-FFF2-40B4-BE49-F238E27FC236}">
                  <a16:creationId xmlns:a16="http://schemas.microsoft.com/office/drawing/2014/main" id="{DADDD43A-F382-4B6D-9037-9783B1C002C0}"/>
                </a:ext>
              </a:extLst>
            </p:cNvPr>
            <p:cNvSpPr/>
            <p:nvPr/>
          </p:nvSpPr>
          <p:spPr>
            <a:xfrm>
              <a:off x="3649550" y="22425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828" y="23847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804;p79">
              <a:extLst>
                <a:ext uri="{FF2B5EF4-FFF2-40B4-BE49-F238E27FC236}">
                  <a16:creationId xmlns:a16="http://schemas.microsoft.com/office/drawing/2014/main" id="{03F4651B-C5CD-4A71-B062-141A73F94400}"/>
                </a:ext>
              </a:extLst>
            </p:cNvPr>
            <p:cNvSpPr/>
            <p:nvPr/>
          </p:nvSpPr>
          <p:spPr>
            <a:xfrm>
              <a:off x="4099150" y="2662400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9"/>
                  </a:moveTo>
                  <a:cubicBezTo>
                    <a:pt x="1189" y="3724"/>
                    <a:pt x="0" y="2456"/>
                    <a:pt x="555" y="1268"/>
                  </a:cubicBezTo>
                  <a:cubicBezTo>
                    <a:pt x="1030" y="0"/>
                    <a:pt x="2773" y="0"/>
                    <a:pt x="3328" y="1268"/>
                  </a:cubicBezTo>
                  <a:cubicBezTo>
                    <a:pt x="3645" y="2060"/>
                    <a:pt x="3249" y="2932"/>
                    <a:pt x="2456" y="324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805;p79">
              <a:extLst>
                <a:ext uri="{FF2B5EF4-FFF2-40B4-BE49-F238E27FC236}">
                  <a16:creationId xmlns:a16="http://schemas.microsoft.com/office/drawing/2014/main" id="{FCD4A050-4CCE-494D-9184-3ECE462F3921}"/>
                </a:ext>
              </a:extLst>
            </p:cNvPr>
            <p:cNvSpPr/>
            <p:nvPr/>
          </p:nvSpPr>
          <p:spPr>
            <a:xfrm>
              <a:off x="4221950" y="2395000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822" y="10776"/>
                  </a:moveTo>
                  <a:cubicBezTo>
                    <a:pt x="792" y="10855"/>
                    <a:pt x="0" y="9904"/>
                    <a:pt x="159" y="8953"/>
                  </a:cubicBezTo>
                  <a:cubicBezTo>
                    <a:pt x="238" y="8478"/>
                    <a:pt x="1426" y="7765"/>
                    <a:pt x="2060" y="6339"/>
                  </a:cubicBezTo>
                  <a:cubicBezTo>
                    <a:pt x="2773" y="4438"/>
                    <a:pt x="2852" y="1"/>
                    <a:pt x="3169" y="476"/>
                  </a:cubicBezTo>
                  <a:cubicBezTo>
                    <a:pt x="4912" y="2615"/>
                    <a:pt x="4912" y="7210"/>
                    <a:pt x="3724" y="9191"/>
                  </a:cubicBezTo>
                  <a:cubicBezTo>
                    <a:pt x="3090" y="10221"/>
                    <a:pt x="2694" y="10776"/>
                    <a:pt x="1822" y="107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806;p79">
              <a:extLst>
                <a:ext uri="{FF2B5EF4-FFF2-40B4-BE49-F238E27FC236}">
                  <a16:creationId xmlns:a16="http://schemas.microsoft.com/office/drawing/2014/main" id="{7FD22154-3A55-4BB2-9A24-BCC45996D3BF}"/>
                </a:ext>
              </a:extLst>
            </p:cNvPr>
            <p:cNvSpPr/>
            <p:nvPr/>
          </p:nvSpPr>
          <p:spPr>
            <a:xfrm>
              <a:off x="3029600" y="2636650"/>
              <a:ext cx="744750" cy="687300"/>
            </a:xfrm>
            <a:custGeom>
              <a:avLst/>
              <a:gdLst/>
              <a:ahLst/>
              <a:cxnLst/>
              <a:rect l="l" t="t" r="r" b="b"/>
              <a:pathLst>
                <a:path w="29790" h="27492" extrusionOk="0">
                  <a:moveTo>
                    <a:pt x="29552" y="13310"/>
                  </a:moveTo>
                  <a:cubicBezTo>
                    <a:pt x="29314" y="4358"/>
                    <a:pt x="14182" y="0"/>
                    <a:pt x="6339" y="4912"/>
                  </a:cubicBezTo>
                  <a:cubicBezTo>
                    <a:pt x="1" y="8953"/>
                    <a:pt x="318" y="19252"/>
                    <a:pt x="6814" y="22896"/>
                  </a:cubicBezTo>
                  <a:cubicBezTo>
                    <a:pt x="14895" y="27491"/>
                    <a:pt x="29789" y="22263"/>
                    <a:pt x="29552" y="1331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807;p79">
              <a:extLst>
                <a:ext uri="{FF2B5EF4-FFF2-40B4-BE49-F238E27FC236}">
                  <a16:creationId xmlns:a16="http://schemas.microsoft.com/office/drawing/2014/main" id="{B1B82F38-746F-4D48-9124-2C2361946CDA}"/>
                </a:ext>
              </a:extLst>
            </p:cNvPr>
            <p:cNvSpPr/>
            <p:nvPr/>
          </p:nvSpPr>
          <p:spPr>
            <a:xfrm>
              <a:off x="3390075" y="3082300"/>
              <a:ext cx="93125" cy="91125"/>
            </a:xfrm>
            <a:custGeom>
              <a:avLst/>
              <a:gdLst/>
              <a:ahLst/>
              <a:cxnLst/>
              <a:rect l="l" t="t" r="r" b="b"/>
              <a:pathLst>
                <a:path w="3725" h="3645" extrusionOk="0">
                  <a:moveTo>
                    <a:pt x="2298" y="3407"/>
                  </a:moveTo>
                  <a:cubicBezTo>
                    <a:pt x="3566" y="3011"/>
                    <a:pt x="3724" y="1268"/>
                    <a:pt x="2536" y="634"/>
                  </a:cubicBezTo>
                  <a:cubicBezTo>
                    <a:pt x="1348" y="0"/>
                    <a:pt x="1" y="1109"/>
                    <a:pt x="397" y="2377"/>
                  </a:cubicBezTo>
                  <a:cubicBezTo>
                    <a:pt x="635" y="3169"/>
                    <a:pt x="1506" y="3644"/>
                    <a:pt x="2298" y="340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808;p79">
              <a:extLst>
                <a:ext uri="{FF2B5EF4-FFF2-40B4-BE49-F238E27FC236}">
                  <a16:creationId xmlns:a16="http://schemas.microsoft.com/office/drawing/2014/main" id="{3BCAA2E2-1ADC-4D16-88BD-CC5E0288D506}"/>
                </a:ext>
              </a:extLst>
            </p:cNvPr>
            <p:cNvSpPr/>
            <p:nvPr/>
          </p:nvSpPr>
          <p:spPr>
            <a:xfrm>
              <a:off x="3126650" y="2979300"/>
              <a:ext cx="209975" cy="207975"/>
            </a:xfrm>
            <a:custGeom>
              <a:avLst/>
              <a:gdLst/>
              <a:ahLst/>
              <a:cxnLst/>
              <a:rect l="l" t="t" r="r" b="b"/>
              <a:pathLst>
                <a:path w="8399" h="8319" extrusionOk="0">
                  <a:moveTo>
                    <a:pt x="7527" y="7764"/>
                  </a:moveTo>
                  <a:cubicBezTo>
                    <a:pt x="8320" y="7131"/>
                    <a:pt x="8399" y="5942"/>
                    <a:pt x="7686" y="5308"/>
                  </a:cubicBezTo>
                  <a:cubicBezTo>
                    <a:pt x="7369" y="4992"/>
                    <a:pt x="5864" y="5150"/>
                    <a:pt x="4596" y="4437"/>
                  </a:cubicBezTo>
                  <a:cubicBezTo>
                    <a:pt x="2853" y="3407"/>
                    <a:pt x="1" y="0"/>
                    <a:pt x="1" y="555"/>
                  </a:cubicBezTo>
                  <a:cubicBezTo>
                    <a:pt x="1" y="3328"/>
                    <a:pt x="2853" y="6893"/>
                    <a:pt x="5071" y="7685"/>
                  </a:cubicBezTo>
                  <a:cubicBezTo>
                    <a:pt x="6181" y="8081"/>
                    <a:pt x="6814" y="8319"/>
                    <a:pt x="7527" y="776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809;p79">
              <a:extLst>
                <a:ext uri="{FF2B5EF4-FFF2-40B4-BE49-F238E27FC236}">
                  <a16:creationId xmlns:a16="http://schemas.microsoft.com/office/drawing/2014/main" id="{172030E6-0433-4380-A012-B416EEAD1E6A}"/>
                </a:ext>
              </a:extLst>
            </p:cNvPr>
            <p:cNvSpPr/>
            <p:nvPr/>
          </p:nvSpPr>
          <p:spPr>
            <a:xfrm>
              <a:off x="2934550" y="3173400"/>
              <a:ext cx="812075" cy="681350"/>
            </a:xfrm>
            <a:custGeom>
              <a:avLst/>
              <a:gdLst/>
              <a:ahLst/>
              <a:cxnLst/>
              <a:rect l="l" t="t" r="r" b="b"/>
              <a:pathLst>
                <a:path w="32483" h="27254" extrusionOk="0">
                  <a:moveTo>
                    <a:pt x="27808" y="7685"/>
                  </a:moveTo>
                  <a:cubicBezTo>
                    <a:pt x="23213" y="0"/>
                    <a:pt x="7843" y="3724"/>
                    <a:pt x="3486" y="11805"/>
                  </a:cubicBezTo>
                  <a:cubicBezTo>
                    <a:pt x="0" y="18460"/>
                    <a:pt x="5308" y="27254"/>
                    <a:pt x="12755" y="27254"/>
                  </a:cubicBezTo>
                  <a:cubicBezTo>
                    <a:pt x="22025" y="27254"/>
                    <a:pt x="32482" y="15370"/>
                    <a:pt x="27808" y="7685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810;p79">
              <a:extLst>
                <a:ext uri="{FF2B5EF4-FFF2-40B4-BE49-F238E27FC236}">
                  <a16:creationId xmlns:a16="http://schemas.microsoft.com/office/drawing/2014/main" id="{C8C7A95D-8FB2-4748-A299-6DE9DD544DB0}"/>
                </a:ext>
              </a:extLst>
            </p:cNvPr>
            <p:cNvSpPr/>
            <p:nvPr/>
          </p:nvSpPr>
          <p:spPr>
            <a:xfrm>
              <a:off x="3077150" y="3690350"/>
              <a:ext cx="269375" cy="114900"/>
            </a:xfrm>
            <a:custGeom>
              <a:avLst/>
              <a:gdLst/>
              <a:ahLst/>
              <a:cxnLst/>
              <a:rect l="l" t="t" r="r" b="b"/>
              <a:pathLst>
                <a:path w="10775" h="4596" extrusionOk="0">
                  <a:moveTo>
                    <a:pt x="10379" y="3011"/>
                  </a:moveTo>
                  <a:cubicBezTo>
                    <a:pt x="10775" y="2060"/>
                    <a:pt x="10220" y="1030"/>
                    <a:pt x="9270" y="792"/>
                  </a:cubicBezTo>
                  <a:cubicBezTo>
                    <a:pt x="8874" y="713"/>
                    <a:pt x="7685" y="1585"/>
                    <a:pt x="6101" y="1585"/>
                  </a:cubicBezTo>
                  <a:cubicBezTo>
                    <a:pt x="4120" y="1585"/>
                    <a:pt x="0" y="0"/>
                    <a:pt x="317" y="475"/>
                  </a:cubicBezTo>
                  <a:cubicBezTo>
                    <a:pt x="1664" y="2852"/>
                    <a:pt x="5863" y="4595"/>
                    <a:pt x="8240" y="4199"/>
                  </a:cubicBezTo>
                  <a:cubicBezTo>
                    <a:pt x="9349" y="4041"/>
                    <a:pt x="10062" y="3882"/>
                    <a:pt x="1037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811;p79">
              <a:extLst>
                <a:ext uri="{FF2B5EF4-FFF2-40B4-BE49-F238E27FC236}">
                  <a16:creationId xmlns:a16="http://schemas.microsoft.com/office/drawing/2014/main" id="{8A579152-43BB-488E-ABFF-7AFBFCB34F0C}"/>
                </a:ext>
              </a:extLst>
            </p:cNvPr>
            <p:cNvSpPr/>
            <p:nvPr/>
          </p:nvSpPr>
          <p:spPr>
            <a:xfrm>
              <a:off x="3178150" y="3050600"/>
              <a:ext cx="770500" cy="683350"/>
            </a:xfrm>
            <a:custGeom>
              <a:avLst/>
              <a:gdLst/>
              <a:ahLst/>
              <a:cxnLst/>
              <a:rect l="l" t="t" r="r" b="b"/>
              <a:pathLst>
                <a:path w="30820" h="27334" extrusionOk="0">
                  <a:moveTo>
                    <a:pt x="29789" y="11963"/>
                  </a:moveTo>
                  <a:cubicBezTo>
                    <a:pt x="30819" y="20916"/>
                    <a:pt x="16400" y="27333"/>
                    <a:pt x="8003" y="23451"/>
                  </a:cubicBezTo>
                  <a:cubicBezTo>
                    <a:pt x="1189" y="20361"/>
                    <a:pt x="1" y="10141"/>
                    <a:pt x="5943" y="5625"/>
                  </a:cubicBezTo>
                  <a:cubicBezTo>
                    <a:pt x="13311" y="0"/>
                    <a:pt x="28839" y="3011"/>
                    <a:pt x="29789" y="11963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812;p79">
              <a:extLst>
                <a:ext uri="{FF2B5EF4-FFF2-40B4-BE49-F238E27FC236}">
                  <a16:creationId xmlns:a16="http://schemas.microsoft.com/office/drawing/2014/main" id="{DD097D8D-2057-40BF-8D78-7B44A212CC01}"/>
                </a:ext>
              </a:extLst>
            </p:cNvPr>
            <p:cNvSpPr/>
            <p:nvPr/>
          </p:nvSpPr>
          <p:spPr>
            <a:xfrm>
              <a:off x="3277200" y="3199150"/>
              <a:ext cx="198075" cy="229775"/>
            </a:xfrm>
            <a:custGeom>
              <a:avLst/>
              <a:gdLst/>
              <a:ahLst/>
              <a:cxnLst/>
              <a:rect l="l" t="t" r="r" b="b"/>
              <a:pathLst>
                <a:path w="7923" h="9191" extrusionOk="0">
                  <a:moveTo>
                    <a:pt x="6813" y="476"/>
                  </a:moveTo>
                  <a:cubicBezTo>
                    <a:pt x="7685" y="951"/>
                    <a:pt x="7923" y="2139"/>
                    <a:pt x="7289" y="2852"/>
                  </a:cubicBezTo>
                  <a:cubicBezTo>
                    <a:pt x="6972" y="3249"/>
                    <a:pt x="5546" y="3249"/>
                    <a:pt x="4278" y="4199"/>
                  </a:cubicBezTo>
                  <a:cubicBezTo>
                    <a:pt x="2694" y="5388"/>
                    <a:pt x="396" y="9190"/>
                    <a:pt x="317" y="8636"/>
                  </a:cubicBezTo>
                  <a:cubicBezTo>
                    <a:pt x="0" y="5942"/>
                    <a:pt x="2298" y="1981"/>
                    <a:pt x="4357" y="872"/>
                  </a:cubicBezTo>
                  <a:cubicBezTo>
                    <a:pt x="5387" y="317"/>
                    <a:pt x="6021" y="0"/>
                    <a:pt x="6813" y="47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813;p79">
              <a:extLst>
                <a:ext uri="{FF2B5EF4-FFF2-40B4-BE49-F238E27FC236}">
                  <a16:creationId xmlns:a16="http://schemas.microsoft.com/office/drawing/2014/main" id="{92671F76-DFB4-4E83-B660-D3B657CA9BE4}"/>
                </a:ext>
              </a:extLst>
            </p:cNvPr>
            <p:cNvSpPr/>
            <p:nvPr/>
          </p:nvSpPr>
          <p:spPr>
            <a:xfrm>
              <a:off x="2356200" y="2196950"/>
              <a:ext cx="810100" cy="691250"/>
            </a:xfrm>
            <a:custGeom>
              <a:avLst/>
              <a:gdLst/>
              <a:ahLst/>
              <a:cxnLst/>
              <a:rect l="l" t="t" r="r" b="b"/>
              <a:pathLst>
                <a:path w="32404" h="27650" extrusionOk="0">
                  <a:moveTo>
                    <a:pt x="27650" y="7606"/>
                  </a:moveTo>
                  <a:cubicBezTo>
                    <a:pt x="22817" y="0"/>
                    <a:pt x="7606" y="4041"/>
                    <a:pt x="3407" y="12280"/>
                  </a:cubicBezTo>
                  <a:cubicBezTo>
                    <a:pt x="1" y="18935"/>
                    <a:pt x="5546" y="27650"/>
                    <a:pt x="13073" y="27492"/>
                  </a:cubicBezTo>
                  <a:cubicBezTo>
                    <a:pt x="22263" y="27254"/>
                    <a:pt x="32403" y="15132"/>
                    <a:pt x="27650" y="760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814;p79">
              <a:extLst>
                <a:ext uri="{FF2B5EF4-FFF2-40B4-BE49-F238E27FC236}">
                  <a16:creationId xmlns:a16="http://schemas.microsoft.com/office/drawing/2014/main" id="{5B6CE44B-78D9-4803-A3E8-6B61FAA461C7}"/>
                </a:ext>
              </a:extLst>
            </p:cNvPr>
            <p:cNvSpPr/>
            <p:nvPr/>
          </p:nvSpPr>
          <p:spPr>
            <a:xfrm>
              <a:off x="2787975" y="2628725"/>
              <a:ext cx="122825" cy="124800"/>
            </a:xfrm>
            <a:custGeom>
              <a:avLst/>
              <a:gdLst/>
              <a:ahLst/>
              <a:cxnLst/>
              <a:rect l="l" t="t" r="r" b="b"/>
              <a:pathLst>
                <a:path w="4913" h="4992" extrusionOk="0">
                  <a:moveTo>
                    <a:pt x="3407" y="3645"/>
                  </a:moveTo>
                  <a:cubicBezTo>
                    <a:pt x="4912" y="2140"/>
                    <a:pt x="2457" y="1"/>
                    <a:pt x="1110" y="1664"/>
                  </a:cubicBezTo>
                  <a:cubicBezTo>
                    <a:pt x="1" y="3170"/>
                    <a:pt x="2060" y="4992"/>
                    <a:pt x="3407" y="364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815;p79">
              <a:extLst>
                <a:ext uri="{FF2B5EF4-FFF2-40B4-BE49-F238E27FC236}">
                  <a16:creationId xmlns:a16="http://schemas.microsoft.com/office/drawing/2014/main" id="{E6E46E8A-C071-42F7-8627-59FDACBCA20D}"/>
                </a:ext>
              </a:extLst>
            </p:cNvPr>
            <p:cNvSpPr/>
            <p:nvPr/>
          </p:nvSpPr>
          <p:spPr>
            <a:xfrm>
              <a:off x="2500775" y="2723800"/>
              <a:ext cx="271375" cy="110925"/>
            </a:xfrm>
            <a:custGeom>
              <a:avLst/>
              <a:gdLst/>
              <a:ahLst/>
              <a:cxnLst/>
              <a:rect l="l" t="t" r="r" b="b"/>
              <a:pathLst>
                <a:path w="10855" h="4437" extrusionOk="0">
                  <a:moveTo>
                    <a:pt x="10459" y="2773"/>
                  </a:moveTo>
                  <a:cubicBezTo>
                    <a:pt x="10855" y="1822"/>
                    <a:pt x="10300" y="793"/>
                    <a:pt x="9270" y="634"/>
                  </a:cubicBezTo>
                  <a:cubicBezTo>
                    <a:pt x="8874" y="476"/>
                    <a:pt x="7686" y="1426"/>
                    <a:pt x="6181" y="1426"/>
                  </a:cubicBezTo>
                  <a:cubicBezTo>
                    <a:pt x="4200" y="1426"/>
                    <a:pt x="1" y="0"/>
                    <a:pt x="318" y="476"/>
                  </a:cubicBezTo>
                  <a:cubicBezTo>
                    <a:pt x="1744" y="2773"/>
                    <a:pt x="6022" y="4437"/>
                    <a:pt x="8320" y="3962"/>
                  </a:cubicBezTo>
                  <a:cubicBezTo>
                    <a:pt x="9429" y="3803"/>
                    <a:pt x="10142" y="3645"/>
                    <a:pt x="10459" y="277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816;p79">
              <a:extLst>
                <a:ext uri="{FF2B5EF4-FFF2-40B4-BE49-F238E27FC236}">
                  <a16:creationId xmlns:a16="http://schemas.microsoft.com/office/drawing/2014/main" id="{A41EB0D2-CC7E-4263-80AB-68799E6CE988}"/>
                </a:ext>
              </a:extLst>
            </p:cNvPr>
            <p:cNvSpPr/>
            <p:nvPr/>
          </p:nvSpPr>
          <p:spPr>
            <a:xfrm>
              <a:off x="2805800" y="2010775"/>
              <a:ext cx="891300" cy="724925"/>
            </a:xfrm>
            <a:custGeom>
              <a:avLst/>
              <a:gdLst/>
              <a:ahLst/>
              <a:cxnLst/>
              <a:rect l="l" t="t" r="r" b="b"/>
              <a:pathLst>
                <a:path w="35652" h="28997" extrusionOk="0">
                  <a:moveTo>
                    <a:pt x="32483" y="19648"/>
                  </a:moveTo>
                  <a:cubicBezTo>
                    <a:pt x="29314" y="28997"/>
                    <a:pt x="11964" y="28680"/>
                    <a:pt x="5388" y="20995"/>
                  </a:cubicBezTo>
                  <a:cubicBezTo>
                    <a:pt x="1" y="14657"/>
                    <a:pt x="3645" y="3962"/>
                    <a:pt x="11647" y="2139"/>
                  </a:cubicBezTo>
                  <a:cubicBezTo>
                    <a:pt x="21629" y="0"/>
                    <a:pt x="35652" y="10300"/>
                    <a:pt x="32483" y="19648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817;p79">
              <a:extLst>
                <a:ext uri="{FF2B5EF4-FFF2-40B4-BE49-F238E27FC236}">
                  <a16:creationId xmlns:a16="http://schemas.microsoft.com/office/drawing/2014/main" id="{156028D8-FF0D-4253-9879-B3631A89A05F}"/>
                </a:ext>
              </a:extLst>
            </p:cNvPr>
            <p:cNvSpPr/>
            <p:nvPr/>
          </p:nvSpPr>
          <p:spPr>
            <a:xfrm>
              <a:off x="3265300" y="2177150"/>
              <a:ext cx="108975" cy="93100"/>
            </a:xfrm>
            <a:custGeom>
              <a:avLst/>
              <a:gdLst/>
              <a:ahLst/>
              <a:cxnLst/>
              <a:rect l="l" t="t" r="r" b="b"/>
              <a:pathLst>
                <a:path w="4359" h="3724" extrusionOk="0">
                  <a:moveTo>
                    <a:pt x="3170" y="555"/>
                  </a:moveTo>
                  <a:cubicBezTo>
                    <a:pt x="4358" y="1347"/>
                    <a:pt x="3962" y="3248"/>
                    <a:pt x="2536" y="3486"/>
                  </a:cubicBezTo>
                  <a:cubicBezTo>
                    <a:pt x="1031" y="3724"/>
                    <a:pt x="1" y="2139"/>
                    <a:pt x="872" y="951"/>
                  </a:cubicBezTo>
                  <a:cubicBezTo>
                    <a:pt x="1348" y="159"/>
                    <a:pt x="2377" y="0"/>
                    <a:pt x="3170" y="55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818;p79">
              <a:extLst>
                <a:ext uri="{FF2B5EF4-FFF2-40B4-BE49-F238E27FC236}">
                  <a16:creationId xmlns:a16="http://schemas.microsoft.com/office/drawing/2014/main" id="{8D774C3E-F623-449B-A28B-C8F706902F2A}"/>
                </a:ext>
              </a:extLst>
            </p:cNvPr>
            <p:cNvSpPr/>
            <p:nvPr/>
          </p:nvSpPr>
          <p:spPr>
            <a:xfrm>
              <a:off x="2946425" y="2119700"/>
              <a:ext cx="277300" cy="164425"/>
            </a:xfrm>
            <a:custGeom>
              <a:avLst/>
              <a:gdLst/>
              <a:ahLst/>
              <a:cxnLst/>
              <a:rect l="l" t="t" r="r" b="b"/>
              <a:pathLst>
                <a:path w="11092" h="6577" extrusionOk="0">
                  <a:moveTo>
                    <a:pt x="10458" y="872"/>
                  </a:moveTo>
                  <a:cubicBezTo>
                    <a:pt x="11092" y="1744"/>
                    <a:pt x="10775" y="3011"/>
                    <a:pt x="9745" y="3487"/>
                  </a:cubicBezTo>
                  <a:cubicBezTo>
                    <a:pt x="9349" y="3724"/>
                    <a:pt x="7844" y="3011"/>
                    <a:pt x="6180" y="3407"/>
                  </a:cubicBezTo>
                  <a:cubicBezTo>
                    <a:pt x="4041" y="3883"/>
                    <a:pt x="1" y="6576"/>
                    <a:pt x="159" y="5943"/>
                  </a:cubicBezTo>
                  <a:cubicBezTo>
                    <a:pt x="1110" y="3090"/>
                    <a:pt x="5229" y="238"/>
                    <a:pt x="7844" y="80"/>
                  </a:cubicBezTo>
                  <a:cubicBezTo>
                    <a:pt x="9111" y="1"/>
                    <a:pt x="9824" y="1"/>
                    <a:pt x="10458" y="8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819;p79">
              <a:extLst>
                <a:ext uri="{FF2B5EF4-FFF2-40B4-BE49-F238E27FC236}">
                  <a16:creationId xmlns:a16="http://schemas.microsoft.com/office/drawing/2014/main" id="{D5B24A1E-D3FE-489C-A7F6-F671784F7BE1}"/>
                </a:ext>
              </a:extLst>
            </p:cNvPr>
            <p:cNvSpPr/>
            <p:nvPr/>
          </p:nvSpPr>
          <p:spPr>
            <a:xfrm>
              <a:off x="3463375" y="1159100"/>
              <a:ext cx="427825" cy="463500"/>
            </a:xfrm>
            <a:custGeom>
              <a:avLst/>
              <a:gdLst/>
              <a:ahLst/>
              <a:cxnLst/>
              <a:rect l="l" t="t" r="r" b="b"/>
              <a:pathLst>
                <a:path w="17113" h="18540" fill="none" extrusionOk="0">
                  <a:moveTo>
                    <a:pt x="0" y="18539"/>
                  </a:moveTo>
                  <a:cubicBezTo>
                    <a:pt x="0" y="15133"/>
                    <a:pt x="5387" y="5784"/>
                    <a:pt x="17113" y="1"/>
                  </a:cubicBezTo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miter lim="7922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820;p79">
              <a:extLst>
                <a:ext uri="{FF2B5EF4-FFF2-40B4-BE49-F238E27FC236}">
                  <a16:creationId xmlns:a16="http://schemas.microsoft.com/office/drawing/2014/main" id="{20D34E80-CE90-4A62-A474-B598134A0388}"/>
                </a:ext>
              </a:extLst>
            </p:cNvPr>
            <p:cNvSpPr/>
            <p:nvPr/>
          </p:nvSpPr>
          <p:spPr>
            <a:xfrm>
              <a:off x="3376225" y="1264075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6"/>
                    <a:pt x="9111" y="1823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854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821;p79">
              <a:extLst>
                <a:ext uri="{FF2B5EF4-FFF2-40B4-BE49-F238E27FC236}">
                  <a16:creationId xmlns:a16="http://schemas.microsoft.com/office/drawing/2014/main" id="{61BCC732-C99A-4CFA-9014-F89455EA75EF}"/>
                </a:ext>
              </a:extLst>
            </p:cNvPr>
            <p:cNvSpPr/>
            <p:nvPr/>
          </p:nvSpPr>
          <p:spPr>
            <a:xfrm>
              <a:off x="3823850" y="1683975"/>
              <a:ext cx="91125" cy="93100"/>
            </a:xfrm>
            <a:custGeom>
              <a:avLst/>
              <a:gdLst/>
              <a:ahLst/>
              <a:cxnLst/>
              <a:rect l="l" t="t" r="r" b="b"/>
              <a:pathLst>
                <a:path w="3645" h="3724" extrusionOk="0">
                  <a:moveTo>
                    <a:pt x="2456" y="3248"/>
                  </a:moveTo>
                  <a:cubicBezTo>
                    <a:pt x="1268" y="3724"/>
                    <a:pt x="0" y="2456"/>
                    <a:pt x="555" y="1268"/>
                  </a:cubicBezTo>
                  <a:cubicBezTo>
                    <a:pt x="1109" y="0"/>
                    <a:pt x="2852" y="0"/>
                    <a:pt x="3328" y="1268"/>
                  </a:cubicBezTo>
                  <a:cubicBezTo>
                    <a:pt x="3644" y="2060"/>
                    <a:pt x="3248" y="2932"/>
                    <a:pt x="2456" y="32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822;p79">
              <a:extLst>
                <a:ext uri="{FF2B5EF4-FFF2-40B4-BE49-F238E27FC236}">
                  <a16:creationId xmlns:a16="http://schemas.microsoft.com/office/drawing/2014/main" id="{9F172CDB-105C-47D1-A273-CA6D22000245}"/>
                </a:ext>
              </a:extLst>
            </p:cNvPr>
            <p:cNvSpPr/>
            <p:nvPr/>
          </p:nvSpPr>
          <p:spPr>
            <a:xfrm>
              <a:off x="3948625" y="141657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1743" y="10775"/>
                  </a:moveTo>
                  <a:cubicBezTo>
                    <a:pt x="792" y="10855"/>
                    <a:pt x="0" y="9983"/>
                    <a:pt x="159" y="8953"/>
                  </a:cubicBezTo>
                  <a:cubicBezTo>
                    <a:pt x="159" y="8557"/>
                    <a:pt x="1426" y="7765"/>
                    <a:pt x="1981" y="6339"/>
                  </a:cubicBezTo>
                  <a:cubicBezTo>
                    <a:pt x="2773" y="4517"/>
                    <a:pt x="2773" y="1"/>
                    <a:pt x="3169" y="555"/>
                  </a:cubicBezTo>
                  <a:cubicBezTo>
                    <a:pt x="4833" y="2694"/>
                    <a:pt x="4912" y="7210"/>
                    <a:pt x="3645" y="9270"/>
                  </a:cubicBezTo>
                  <a:cubicBezTo>
                    <a:pt x="3090" y="10221"/>
                    <a:pt x="2694" y="10775"/>
                    <a:pt x="1743" y="1077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823;p79">
              <a:extLst>
                <a:ext uri="{FF2B5EF4-FFF2-40B4-BE49-F238E27FC236}">
                  <a16:creationId xmlns:a16="http://schemas.microsoft.com/office/drawing/2014/main" id="{852E5948-8E24-4434-A44B-2477091A821E}"/>
                </a:ext>
              </a:extLst>
            </p:cNvPr>
            <p:cNvSpPr/>
            <p:nvPr/>
          </p:nvSpPr>
          <p:spPr>
            <a:xfrm>
              <a:off x="3572300" y="772875"/>
              <a:ext cx="814050" cy="673450"/>
            </a:xfrm>
            <a:custGeom>
              <a:avLst/>
              <a:gdLst/>
              <a:ahLst/>
              <a:cxnLst/>
              <a:rect l="l" t="t" r="r" b="b"/>
              <a:pathLst>
                <a:path w="32562" h="26938" extrusionOk="0">
                  <a:moveTo>
                    <a:pt x="3803" y="18777"/>
                  </a:moveTo>
                  <a:cubicBezTo>
                    <a:pt x="1" y="10696"/>
                    <a:pt x="11488" y="1"/>
                    <a:pt x="20678" y="793"/>
                  </a:cubicBezTo>
                  <a:cubicBezTo>
                    <a:pt x="28205" y="1585"/>
                    <a:pt x="32562" y="10855"/>
                    <a:pt x="28442" y="17113"/>
                  </a:cubicBezTo>
                  <a:cubicBezTo>
                    <a:pt x="23293" y="24798"/>
                    <a:pt x="7685" y="26937"/>
                    <a:pt x="3803" y="1877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824;p79">
              <a:extLst>
                <a:ext uri="{FF2B5EF4-FFF2-40B4-BE49-F238E27FC236}">
                  <a16:creationId xmlns:a16="http://schemas.microsoft.com/office/drawing/2014/main" id="{F30C89A8-ADB2-4D67-BDA3-F03C25167991}"/>
                </a:ext>
              </a:extLst>
            </p:cNvPr>
            <p:cNvSpPr/>
            <p:nvPr/>
          </p:nvSpPr>
          <p:spPr>
            <a:xfrm>
              <a:off x="3279175" y="218300"/>
              <a:ext cx="800200" cy="726925"/>
            </a:xfrm>
            <a:custGeom>
              <a:avLst/>
              <a:gdLst/>
              <a:ahLst/>
              <a:cxnLst/>
              <a:rect l="l" t="t" r="r" b="b"/>
              <a:pathLst>
                <a:path w="32008" h="29077" extrusionOk="0">
                  <a:moveTo>
                    <a:pt x="5467" y="21867"/>
                  </a:moveTo>
                  <a:cubicBezTo>
                    <a:pt x="0" y="14737"/>
                    <a:pt x="9111" y="1902"/>
                    <a:pt x="18301" y="872"/>
                  </a:cubicBezTo>
                  <a:cubicBezTo>
                    <a:pt x="25748" y="1"/>
                    <a:pt x="32007" y="8240"/>
                    <a:pt x="29234" y="15212"/>
                  </a:cubicBezTo>
                  <a:cubicBezTo>
                    <a:pt x="25748" y="23768"/>
                    <a:pt x="10933" y="29076"/>
                    <a:pt x="5467" y="2186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25;p79">
              <a:extLst>
                <a:ext uri="{FF2B5EF4-FFF2-40B4-BE49-F238E27FC236}">
                  <a16:creationId xmlns:a16="http://schemas.microsoft.com/office/drawing/2014/main" id="{08275793-32E2-4250-9618-D692536B7853}"/>
                </a:ext>
              </a:extLst>
            </p:cNvPr>
            <p:cNvSpPr/>
            <p:nvPr/>
          </p:nvSpPr>
          <p:spPr>
            <a:xfrm>
              <a:off x="2593875" y="1117500"/>
              <a:ext cx="794250" cy="738800"/>
            </a:xfrm>
            <a:custGeom>
              <a:avLst/>
              <a:gdLst/>
              <a:ahLst/>
              <a:cxnLst/>
              <a:rect l="l" t="t" r="r" b="b"/>
              <a:pathLst>
                <a:path w="31770" h="29552" extrusionOk="0">
                  <a:moveTo>
                    <a:pt x="26065" y="22580"/>
                  </a:moveTo>
                  <a:cubicBezTo>
                    <a:pt x="31770" y="15608"/>
                    <a:pt x="23134" y="2378"/>
                    <a:pt x="13944" y="1110"/>
                  </a:cubicBezTo>
                  <a:cubicBezTo>
                    <a:pt x="6497" y="1"/>
                    <a:pt x="1" y="8003"/>
                    <a:pt x="2536" y="15054"/>
                  </a:cubicBezTo>
                  <a:cubicBezTo>
                    <a:pt x="5705" y="23768"/>
                    <a:pt x="20441" y="29552"/>
                    <a:pt x="26065" y="2258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826;p79">
              <a:extLst>
                <a:ext uri="{FF2B5EF4-FFF2-40B4-BE49-F238E27FC236}">
                  <a16:creationId xmlns:a16="http://schemas.microsoft.com/office/drawing/2014/main" id="{52440A94-282C-483D-BF33-74C0082D612B}"/>
                </a:ext>
              </a:extLst>
            </p:cNvPr>
            <p:cNvSpPr/>
            <p:nvPr/>
          </p:nvSpPr>
          <p:spPr>
            <a:xfrm>
              <a:off x="2692900" y="1270025"/>
              <a:ext cx="122825" cy="271375"/>
            </a:xfrm>
            <a:custGeom>
              <a:avLst/>
              <a:gdLst/>
              <a:ahLst/>
              <a:cxnLst/>
              <a:rect l="l" t="t" r="r" b="b"/>
              <a:pathLst>
                <a:path w="4913" h="10855" extrusionOk="0">
                  <a:moveTo>
                    <a:pt x="3091" y="10854"/>
                  </a:moveTo>
                  <a:cubicBezTo>
                    <a:pt x="4041" y="10854"/>
                    <a:pt x="4913" y="10062"/>
                    <a:pt x="4754" y="9032"/>
                  </a:cubicBezTo>
                  <a:cubicBezTo>
                    <a:pt x="4754" y="8636"/>
                    <a:pt x="3487" y="7764"/>
                    <a:pt x="3011" y="6338"/>
                  </a:cubicBezTo>
                  <a:cubicBezTo>
                    <a:pt x="2298" y="4437"/>
                    <a:pt x="2457" y="0"/>
                    <a:pt x="1981" y="476"/>
                  </a:cubicBezTo>
                  <a:cubicBezTo>
                    <a:pt x="238" y="2535"/>
                    <a:pt x="1" y="7130"/>
                    <a:pt x="1189" y="9190"/>
                  </a:cubicBezTo>
                  <a:cubicBezTo>
                    <a:pt x="1823" y="10220"/>
                    <a:pt x="2140" y="10775"/>
                    <a:pt x="3091" y="1085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827;p79">
              <a:extLst>
                <a:ext uri="{FF2B5EF4-FFF2-40B4-BE49-F238E27FC236}">
                  <a16:creationId xmlns:a16="http://schemas.microsoft.com/office/drawing/2014/main" id="{B27339E3-E577-458B-828D-933F1795CDEC}"/>
                </a:ext>
              </a:extLst>
            </p:cNvPr>
            <p:cNvSpPr/>
            <p:nvPr/>
          </p:nvSpPr>
          <p:spPr>
            <a:xfrm>
              <a:off x="2696875" y="570850"/>
              <a:ext cx="800175" cy="665525"/>
            </a:xfrm>
            <a:custGeom>
              <a:avLst/>
              <a:gdLst/>
              <a:ahLst/>
              <a:cxnLst/>
              <a:rect l="l" t="t" r="r" b="b"/>
              <a:pathLst>
                <a:path w="32007" h="26621" extrusionOk="0">
                  <a:moveTo>
                    <a:pt x="29789" y="9587"/>
                  </a:moveTo>
                  <a:cubicBezTo>
                    <a:pt x="27570" y="872"/>
                    <a:pt x="11805" y="1"/>
                    <a:pt x="5308" y="6576"/>
                  </a:cubicBezTo>
                  <a:cubicBezTo>
                    <a:pt x="0" y="11964"/>
                    <a:pt x="2615" y="21867"/>
                    <a:pt x="9745" y="24006"/>
                  </a:cubicBezTo>
                  <a:cubicBezTo>
                    <a:pt x="18618" y="26620"/>
                    <a:pt x="32007" y="18302"/>
                    <a:pt x="29789" y="958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828;p79">
              <a:extLst>
                <a:ext uri="{FF2B5EF4-FFF2-40B4-BE49-F238E27FC236}">
                  <a16:creationId xmlns:a16="http://schemas.microsoft.com/office/drawing/2014/main" id="{40983A01-D0A9-4546-9E88-E638B871BE57}"/>
                </a:ext>
              </a:extLst>
            </p:cNvPr>
            <p:cNvSpPr/>
            <p:nvPr/>
          </p:nvSpPr>
          <p:spPr>
            <a:xfrm>
              <a:off x="3342550" y="717425"/>
              <a:ext cx="808125" cy="657600"/>
            </a:xfrm>
            <a:custGeom>
              <a:avLst/>
              <a:gdLst/>
              <a:ahLst/>
              <a:cxnLst/>
              <a:rect l="l" t="t" r="r" b="b"/>
              <a:pathLst>
                <a:path w="32325" h="26304" extrusionOk="0">
                  <a:moveTo>
                    <a:pt x="2773" y="8557"/>
                  </a:moveTo>
                  <a:cubicBezTo>
                    <a:pt x="5467" y="0"/>
                    <a:pt x="21233" y="0"/>
                    <a:pt x="27333" y="6972"/>
                  </a:cubicBezTo>
                  <a:cubicBezTo>
                    <a:pt x="32324" y="12597"/>
                    <a:pt x="29234" y="22421"/>
                    <a:pt x="21946" y="24085"/>
                  </a:cubicBezTo>
                  <a:cubicBezTo>
                    <a:pt x="12914" y="26303"/>
                    <a:pt x="0" y="17113"/>
                    <a:pt x="2773" y="8557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829;p79">
              <a:extLst>
                <a:ext uri="{FF2B5EF4-FFF2-40B4-BE49-F238E27FC236}">
                  <a16:creationId xmlns:a16="http://schemas.microsoft.com/office/drawing/2014/main" id="{8E0EE467-7356-4EF4-BE6F-376EAC878E4C}"/>
                </a:ext>
              </a:extLst>
            </p:cNvPr>
            <p:cNvSpPr/>
            <p:nvPr/>
          </p:nvSpPr>
          <p:spPr>
            <a:xfrm>
              <a:off x="3635675" y="1135325"/>
              <a:ext cx="99050" cy="87175"/>
            </a:xfrm>
            <a:custGeom>
              <a:avLst/>
              <a:gdLst/>
              <a:ahLst/>
              <a:cxnLst/>
              <a:rect l="l" t="t" r="r" b="b"/>
              <a:pathLst>
                <a:path w="3962" h="3487" extrusionOk="0">
                  <a:moveTo>
                    <a:pt x="1189" y="3011"/>
                  </a:moveTo>
                  <a:cubicBezTo>
                    <a:pt x="1" y="2298"/>
                    <a:pt x="397" y="555"/>
                    <a:pt x="1664" y="318"/>
                  </a:cubicBezTo>
                  <a:cubicBezTo>
                    <a:pt x="3011" y="1"/>
                    <a:pt x="3962" y="1506"/>
                    <a:pt x="3249" y="2615"/>
                  </a:cubicBezTo>
                  <a:cubicBezTo>
                    <a:pt x="2774" y="3249"/>
                    <a:pt x="1823" y="3487"/>
                    <a:pt x="1189" y="301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830;p79">
              <a:extLst>
                <a:ext uri="{FF2B5EF4-FFF2-40B4-BE49-F238E27FC236}">
                  <a16:creationId xmlns:a16="http://schemas.microsoft.com/office/drawing/2014/main" id="{5D6C996B-0FA5-438E-8F35-E28F53BA2A05}"/>
                </a:ext>
              </a:extLst>
            </p:cNvPr>
            <p:cNvSpPr/>
            <p:nvPr/>
          </p:nvSpPr>
          <p:spPr>
            <a:xfrm>
              <a:off x="3774325" y="1119500"/>
              <a:ext cx="251550" cy="152525"/>
            </a:xfrm>
            <a:custGeom>
              <a:avLst/>
              <a:gdLst/>
              <a:ahLst/>
              <a:cxnLst/>
              <a:rect l="l" t="t" r="r" b="b"/>
              <a:pathLst>
                <a:path w="10062" h="6101" extrusionOk="0">
                  <a:moveTo>
                    <a:pt x="634" y="5387"/>
                  </a:moveTo>
                  <a:cubicBezTo>
                    <a:pt x="0" y="4516"/>
                    <a:pt x="317" y="3407"/>
                    <a:pt x="1189" y="2931"/>
                  </a:cubicBezTo>
                  <a:cubicBezTo>
                    <a:pt x="1585" y="2773"/>
                    <a:pt x="2932" y="3328"/>
                    <a:pt x="4437" y="2931"/>
                  </a:cubicBezTo>
                  <a:cubicBezTo>
                    <a:pt x="6338" y="2535"/>
                    <a:pt x="10062" y="0"/>
                    <a:pt x="9824" y="555"/>
                  </a:cubicBezTo>
                  <a:cubicBezTo>
                    <a:pt x="9032" y="3169"/>
                    <a:pt x="5388" y="5863"/>
                    <a:pt x="3011" y="6021"/>
                  </a:cubicBezTo>
                  <a:cubicBezTo>
                    <a:pt x="1902" y="6100"/>
                    <a:pt x="1189" y="6100"/>
                    <a:pt x="634" y="538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831;p79">
              <a:extLst>
                <a:ext uri="{FF2B5EF4-FFF2-40B4-BE49-F238E27FC236}">
                  <a16:creationId xmlns:a16="http://schemas.microsoft.com/office/drawing/2014/main" id="{70321E17-B0FA-4859-8FBC-3F2D217C7722}"/>
                </a:ext>
              </a:extLst>
            </p:cNvPr>
            <p:cNvSpPr/>
            <p:nvPr/>
          </p:nvSpPr>
          <p:spPr>
            <a:xfrm>
              <a:off x="2696875" y="949150"/>
              <a:ext cx="808100" cy="657600"/>
            </a:xfrm>
            <a:custGeom>
              <a:avLst/>
              <a:gdLst/>
              <a:ahLst/>
              <a:cxnLst/>
              <a:rect l="l" t="t" r="r" b="b"/>
              <a:pathLst>
                <a:path w="32324" h="26304" extrusionOk="0">
                  <a:moveTo>
                    <a:pt x="29472" y="17826"/>
                  </a:moveTo>
                  <a:cubicBezTo>
                    <a:pt x="26620" y="26303"/>
                    <a:pt x="10854" y="26066"/>
                    <a:pt x="4833" y="19015"/>
                  </a:cubicBezTo>
                  <a:cubicBezTo>
                    <a:pt x="0" y="13311"/>
                    <a:pt x="3248" y="3566"/>
                    <a:pt x="10537" y="1981"/>
                  </a:cubicBezTo>
                  <a:cubicBezTo>
                    <a:pt x="19569" y="1"/>
                    <a:pt x="32324" y="9270"/>
                    <a:pt x="29472" y="17826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832;p79">
              <a:extLst>
                <a:ext uri="{FF2B5EF4-FFF2-40B4-BE49-F238E27FC236}">
                  <a16:creationId xmlns:a16="http://schemas.microsoft.com/office/drawing/2014/main" id="{843D4071-3963-4CC8-973A-224555917EA9}"/>
                </a:ext>
              </a:extLst>
            </p:cNvPr>
            <p:cNvSpPr/>
            <p:nvPr/>
          </p:nvSpPr>
          <p:spPr>
            <a:xfrm>
              <a:off x="2823625" y="1048200"/>
              <a:ext cx="251575" cy="148550"/>
            </a:xfrm>
            <a:custGeom>
              <a:avLst/>
              <a:gdLst/>
              <a:ahLst/>
              <a:cxnLst/>
              <a:rect l="l" t="t" r="r" b="b"/>
              <a:pathLst>
                <a:path w="10063" h="5942" extrusionOk="0">
                  <a:moveTo>
                    <a:pt x="9428" y="792"/>
                  </a:moveTo>
                  <a:cubicBezTo>
                    <a:pt x="10062" y="1585"/>
                    <a:pt x="9745" y="2694"/>
                    <a:pt x="8874" y="3169"/>
                  </a:cubicBezTo>
                  <a:cubicBezTo>
                    <a:pt x="8478" y="3327"/>
                    <a:pt x="7131" y="2694"/>
                    <a:pt x="5626" y="3090"/>
                  </a:cubicBezTo>
                  <a:cubicBezTo>
                    <a:pt x="3645" y="3486"/>
                    <a:pt x="1" y="5942"/>
                    <a:pt x="159" y="5387"/>
                  </a:cubicBezTo>
                  <a:cubicBezTo>
                    <a:pt x="951" y="2773"/>
                    <a:pt x="4754" y="238"/>
                    <a:pt x="7131" y="79"/>
                  </a:cubicBezTo>
                  <a:cubicBezTo>
                    <a:pt x="8240" y="0"/>
                    <a:pt x="8953" y="0"/>
                    <a:pt x="9428" y="79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833;p79">
              <a:extLst>
                <a:ext uri="{FF2B5EF4-FFF2-40B4-BE49-F238E27FC236}">
                  <a16:creationId xmlns:a16="http://schemas.microsoft.com/office/drawing/2014/main" id="{7B3E10A6-28A1-4958-8BB5-EAFFD3874B49}"/>
                </a:ext>
              </a:extLst>
            </p:cNvPr>
            <p:cNvSpPr/>
            <p:nvPr/>
          </p:nvSpPr>
          <p:spPr>
            <a:xfrm>
              <a:off x="2025450" y="963025"/>
              <a:ext cx="728875" cy="798200"/>
            </a:xfrm>
            <a:custGeom>
              <a:avLst/>
              <a:gdLst/>
              <a:ahLst/>
              <a:cxnLst/>
              <a:rect l="l" t="t" r="r" b="b"/>
              <a:pathLst>
                <a:path w="29155" h="31928" extrusionOk="0">
                  <a:moveTo>
                    <a:pt x="22025" y="26382"/>
                  </a:moveTo>
                  <a:cubicBezTo>
                    <a:pt x="29155" y="20916"/>
                    <a:pt x="23688" y="6101"/>
                    <a:pt x="15132" y="2694"/>
                  </a:cubicBezTo>
                  <a:cubicBezTo>
                    <a:pt x="8160" y="0"/>
                    <a:pt x="0" y="6259"/>
                    <a:pt x="872" y="13706"/>
                  </a:cubicBezTo>
                  <a:cubicBezTo>
                    <a:pt x="1901" y="22896"/>
                    <a:pt x="14894" y="31928"/>
                    <a:pt x="22025" y="26382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834;p79">
              <a:extLst>
                <a:ext uri="{FF2B5EF4-FFF2-40B4-BE49-F238E27FC236}">
                  <a16:creationId xmlns:a16="http://schemas.microsoft.com/office/drawing/2014/main" id="{4B50FD9E-15DD-484B-94B0-8477A20F97CD}"/>
                </a:ext>
              </a:extLst>
            </p:cNvPr>
            <p:cNvSpPr/>
            <p:nvPr/>
          </p:nvSpPr>
          <p:spPr>
            <a:xfrm>
              <a:off x="2092775" y="1109575"/>
              <a:ext cx="105000" cy="275350"/>
            </a:xfrm>
            <a:custGeom>
              <a:avLst/>
              <a:gdLst/>
              <a:ahLst/>
              <a:cxnLst/>
              <a:rect l="l" t="t" r="r" b="b"/>
              <a:pathLst>
                <a:path w="4200" h="11014" extrusionOk="0">
                  <a:moveTo>
                    <a:pt x="2061" y="10696"/>
                  </a:moveTo>
                  <a:cubicBezTo>
                    <a:pt x="3011" y="11013"/>
                    <a:pt x="4041" y="10379"/>
                    <a:pt x="4120" y="9350"/>
                  </a:cubicBezTo>
                  <a:cubicBezTo>
                    <a:pt x="4200" y="8953"/>
                    <a:pt x="3170" y="7844"/>
                    <a:pt x="3011" y="6339"/>
                  </a:cubicBezTo>
                  <a:cubicBezTo>
                    <a:pt x="2774" y="4358"/>
                    <a:pt x="3883" y="1"/>
                    <a:pt x="3407" y="397"/>
                  </a:cubicBezTo>
                  <a:cubicBezTo>
                    <a:pt x="1268" y="2061"/>
                    <a:pt x="1" y="6418"/>
                    <a:pt x="634" y="8716"/>
                  </a:cubicBezTo>
                  <a:cubicBezTo>
                    <a:pt x="951" y="9825"/>
                    <a:pt x="1189" y="10459"/>
                    <a:pt x="2061" y="1069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835;p79">
              <a:extLst>
                <a:ext uri="{FF2B5EF4-FFF2-40B4-BE49-F238E27FC236}">
                  <a16:creationId xmlns:a16="http://schemas.microsoft.com/office/drawing/2014/main" id="{30F4A0A7-3040-4FBD-A2C4-A57ED778394F}"/>
                </a:ext>
              </a:extLst>
            </p:cNvPr>
            <p:cNvSpPr/>
            <p:nvPr/>
          </p:nvSpPr>
          <p:spPr>
            <a:xfrm>
              <a:off x="2134375" y="1430450"/>
              <a:ext cx="746725" cy="687300"/>
            </a:xfrm>
            <a:custGeom>
              <a:avLst/>
              <a:gdLst/>
              <a:ahLst/>
              <a:cxnLst/>
              <a:rect l="l" t="t" r="r" b="b"/>
              <a:pathLst>
                <a:path w="29869" h="27492" extrusionOk="0">
                  <a:moveTo>
                    <a:pt x="29551" y="14340"/>
                  </a:moveTo>
                  <a:cubicBezTo>
                    <a:pt x="29868" y="5308"/>
                    <a:pt x="15053" y="0"/>
                    <a:pt x="6972" y="4437"/>
                  </a:cubicBezTo>
                  <a:cubicBezTo>
                    <a:pt x="397" y="8002"/>
                    <a:pt x="0" y="18222"/>
                    <a:pt x="6259" y="22421"/>
                  </a:cubicBezTo>
                  <a:cubicBezTo>
                    <a:pt x="13944" y="27491"/>
                    <a:pt x="29234" y="23293"/>
                    <a:pt x="29551" y="14340"/>
                  </a:cubicBezTo>
                  <a:close/>
                </a:path>
              </a:pathLst>
            </a:custGeom>
            <a:gradFill>
              <a:gsLst>
                <a:gs pos="0">
                  <a:srgbClr val="161A34"/>
                </a:gs>
                <a:gs pos="100000">
                  <a:srgbClr val="0B0D14"/>
                </a:gs>
              </a:gsLst>
              <a:lin ang="54007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836;p79">
              <a:extLst>
                <a:ext uri="{FF2B5EF4-FFF2-40B4-BE49-F238E27FC236}">
                  <a16:creationId xmlns:a16="http://schemas.microsoft.com/office/drawing/2014/main" id="{5462F15B-2816-46D0-95D3-B59EBE421202}"/>
                </a:ext>
              </a:extLst>
            </p:cNvPr>
            <p:cNvSpPr/>
            <p:nvPr/>
          </p:nvSpPr>
          <p:spPr>
            <a:xfrm>
              <a:off x="2227450" y="1755275"/>
              <a:ext cx="204050" cy="219875"/>
            </a:xfrm>
            <a:custGeom>
              <a:avLst/>
              <a:gdLst/>
              <a:ahLst/>
              <a:cxnLst/>
              <a:rect l="l" t="t" r="r" b="b"/>
              <a:pathLst>
                <a:path w="8162" h="8795" extrusionOk="0">
                  <a:moveTo>
                    <a:pt x="7210" y="8240"/>
                  </a:moveTo>
                  <a:cubicBezTo>
                    <a:pt x="8003" y="7685"/>
                    <a:pt x="8161" y="6497"/>
                    <a:pt x="7448" y="5784"/>
                  </a:cubicBezTo>
                  <a:cubicBezTo>
                    <a:pt x="7210" y="5467"/>
                    <a:pt x="5705" y="5546"/>
                    <a:pt x="4438" y="4754"/>
                  </a:cubicBezTo>
                  <a:cubicBezTo>
                    <a:pt x="2774" y="3645"/>
                    <a:pt x="159" y="0"/>
                    <a:pt x="159" y="634"/>
                  </a:cubicBezTo>
                  <a:cubicBezTo>
                    <a:pt x="1" y="3328"/>
                    <a:pt x="2615" y="7131"/>
                    <a:pt x="4754" y="8081"/>
                  </a:cubicBezTo>
                  <a:cubicBezTo>
                    <a:pt x="5784" y="8557"/>
                    <a:pt x="6418" y="8794"/>
                    <a:pt x="7210" y="824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837;p79">
              <a:extLst>
                <a:ext uri="{FF2B5EF4-FFF2-40B4-BE49-F238E27FC236}">
                  <a16:creationId xmlns:a16="http://schemas.microsoft.com/office/drawing/2014/main" id="{AB5DCC99-DB8A-4F7A-A545-40BF55656AA8}"/>
                </a:ext>
              </a:extLst>
            </p:cNvPr>
            <p:cNvSpPr/>
            <p:nvPr/>
          </p:nvSpPr>
          <p:spPr>
            <a:xfrm>
              <a:off x="3909000" y="4281025"/>
              <a:ext cx="146600" cy="96150"/>
            </a:xfrm>
            <a:custGeom>
              <a:avLst/>
              <a:gdLst/>
              <a:ahLst/>
              <a:cxnLst/>
              <a:rect l="l" t="t" r="r" b="b"/>
              <a:pathLst>
                <a:path w="5864" h="3846" extrusionOk="0">
                  <a:moveTo>
                    <a:pt x="3838" y="1"/>
                  </a:moveTo>
                  <a:cubicBezTo>
                    <a:pt x="3371" y="1"/>
                    <a:pt x="2845" y="98"/>
                    <a:pt x="2298" y="299"/>
                  </a:cubicBezTo>
                  <a:cubicBezTo>
                    <a:pt x="872" y="933"/>
                    <a:pt x="1" y="2121"/>
                    <a:pt x="318" y="2993"/>
                  </a:cubicBezTo>
                  <a:cubicBezTo>
                    <a:pt x="570" y="3548"/>
                    <a:pt x="1240" y="3846"/>
                    <a:pt x="2061" y="3846"/>
                  </a:cubicBezTo>
                  <a:cubicBezTo>
                    <a:pt x="2530" y="3846"/>
                    <a:pt x="3048" y="3749"/>
                    <a:pt x="3566" y="3547"/>
                  </a:cubicBezTo>
                  <a:cubicBezTo>
                    <a:pt x="4992" y="2913"/>
                    <a:pt x="5863" y="1725"/>
                    <a:pt x="5546" y="854"/>
                  </a:cubicBezTo>
                  <a:cubicBezTo>
                    <a:pt x="5294" y="299"/>
                    <a:pt x="4656" y="1"/>
                    <a:pt x="38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838;p79">
              <a:extLst>
                <a:ext uri="{FF2B5EF4-FFF2-40B4-BE49-F238E27FC236}">
                  <a16:creationId xmlns:a16="http://schemas.microsoft.com/office/drawing/2014/main" id="{B8B05659-6150-42DF-8561-A9BC467D0789}"/>
                </a:ext>
              </a:extLst>
            </p:cNvPr>
            <p:cNvSpPr/>
            <p:nvPr/>
          </p:nvSpPr>
          <p:spPr>
            <a:xfrm>
              <a:off x="5380600" y="5228250"/>
              <a:ext cx="148575" cy="95675"/>
            </a:xfrm>
            <a:custGeom>
              <a:avLst/>
              <a:gdLst/>
              <a:ahLst/>
              <a:cxnLst/>
              <a:rect l="l" t="t" r="r" b="b"/>
              <a:pathLst>
                <a:path w="5943" h="3827" extrusionOk="0">
                  <a:moveTo>
                    <a:pt x="3935" y="1"/>
                  </a:moveTo>
                  <a:cubicBezTo>
                    <a:pt x="3460" y="1"/>
                    <a:pt x="2925" y="116"/>
                    <a:pt x="2377" y="359"/>
                  </a:cubicBezTo>
                  <a:cubicBezTo>
                    <a:pt x="872" y="913"/>
                    <a:pt x="1" y="2102"/>
                    <a:pt x="397" y="2973"/>
                  </a:cubicBezTo>
                  <a:cubicBezTo>
                    <a:pt x="599" y="3528"/>
                    <a:pt x="1282" y="3826"/>
                    <a:pt x="2121" y="3826"/>
                  </a:cubicBezTo>
                  <a:cubicBezTo>
                    <a:pt x="2599" y="3826"/>
                    <a:pt x="3127" y="3729"/>
                    <a:pt x="3645" y="3528"/>
                  </a:cubicBezTo>
                  <a:cubicBezTo>
                    <a:pt x="5071" y="2894"/>
                    <a:pt x="5943" y="1785"/>
                    <a:pt x="5546" y="834"/>
                  </a:cubicBezTo>
                  <a:cubicBezTo>
                    <a:pt x="5302" y="297"/>
                    <a:pt x="4697" y="1"/>
                    <a:pt x="393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839;p79">
              <a:extLst>
                <a:ext uri="{FF2B5EF4-FFF2-40B4-BE49-F238E27FC236}">
                  <a16:creationId xmlns:a16="http://schemas.microsoft.com/office/drawing/2014/main" id="{0ACA77E1-5ACA-4A73-B02F-51F0309D09BA}"/>
                </a:ext>
              </a:extLst>
            </p:cNvPr>
            <p:cNvSpPr/>
            <p:nvPr/>
          </p:nvSpPr>
          <p:spPr>
            <a:xfrm>
              <a:off x="4972600" y="4591125"/>
              <a:ext cx="148575" cy="95025"/>
            </a:xfrm>
            <a:custGeom>
              <a:avLst/>
              <a:gdLst/>
              <a:ahLst/>
              <a:cxnLst/>
              <a:rect l="l" t="t" r="r" b="b"/>
              <a:pathLst>
                <a:path w="5943" h="3801" extrusionOk="0">
                  <a:moveTo>
                    <a:pt x="3811" y="0"/>
                  </a:moveTo>
                  <a:cubicBezTo>
                    <a:pt x="3336" y="0"/>
                    <a:pt x="2812" y="105"/>
                    <a:pt x="2298" y="333"/>
                  </a:cubicBezTo>
                  <a:cubicBezTo>
                    <a:pt x="872" y="888"/>
                    <a:pt x="0" y="2076"/>
                    <a:pt x="317" y="2948"/>
                  </a:cubicBezTo>
                  <a:cubicBezTo>
                    <a:pt x="570" y="3503"/>
                    <a:pt x="1239" y="3801"/>
                    <a:pt x="2061" y="3801"/>
                  </a:cubicBezTo>
                  <a:cubicBezTo>
                    <a:pt x="2530" y="3801"/>
                    <a:pt x="3048" y="3704"/>
                    <a:pt x="3566" y="3502"/>
                  </a:cubicBezTo>
                  <a:cubicBezTo>
                    <a:pt x="4992" y="2948"/>
                    <a:pt x="5942" y="1759"/>
                    <a:pt x="5546" y="888"/>
                  </a:cubicBezTo>
                  <a:cubicBezTo>
                    <a:pt x="5343" y="331"/>
                    <a:pt x="4655" y="0"/>
                    <a:pt x="38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840;p79">
              <a:extLst>
                <a:ext uri="{FF2B5EF4-FFF2-40B4-BE49-F238E27FC236}">
                  <a16:creationId xmlns:a16="http://schemas.microsoft.com/office/drawing/2014/main" id="{07BC2541-A103-4F57-A7D6-39D98CA553E3}"/>
                </a:ext>
              </a:extLst>
            </p:cNvPr>
            <p:cNvSpPr/>
            <p:nvPr/>
          </p:nvSpPr>
          <p:spPr>
            <a:xfrm>
              <a:off x="4221950" y="3562500"/>
              <a:ext cx="162425" cy="96575"/>
            </a:xfrm>
            <a:custGeom>
              <a:avLst/>
              <a:gdLst/>
              <a:ahLst/>
              <a:cxnLst/>
              <a:rect l="l" t="t" r="r" b="b"/>
              <a:pathLst>
                <a:path w="6497" h="3863" extrusionOk="0">
                  <a:moveTo>
                    <a:pt x="4111" y="1"/>
                  </a:moveTo>
                  <a:cubicBezTo>
                    <a:pt x="3685" y="1"/>
                    <a:pt x="3229" y="65"/>
                    <a:pt x="2773" y="202"/>
                  </a:cubicBezTo>
                  <a:cubicBezTo>
                    <a:pt x="1109" y="678"/>
                    <a:pt x="0" y="1866"/>
                    <a:pt x="238" y="2817"/>
                  </a:cubicBezTo>
                  <a:cubicBezTo>
                    <a:pt x="456" y="3471"/>
                    <a:pt x="1237" y="3862"/>
                    <a:pt x="2244" y="3862"/>
                  </a:cubicBezTo>
                  <a:cubicBezTo>
                    <a:pt x="2701" y="3862"/>
                    <a:pt x="3205" y="3782"/>
                    <a:pt x="3724" y="3609"/>
                  </a:cubicBezTo>
                  <a:cubicBezTo>
                    <a:pt x="5388" y="3133"/>
                    <a:pt x="6497" y="2024"/>
                    <a:pt x="6259" y="1074"/>
                  </a:cubicBezTo>
                  <a:cubicBezTo>
                    <a:pt x="6033" y="397"/>
                    <a:pt x="5165" y="1"/>
                    <a:pt x="411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95914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6" name="Google Shape;10166;p49"/>
          <p:cNvSpPr txBox="1">
            <a:spLocks noGrp="1"/>
          </p:cNvSpPr>
          <p:nvPr>
            <p:ph type="title"/>
          </p:nvPr>
        </p:nvSpPr>
        <p:spPr>
          <a:xfrm>
            <a:off x="3108008" y="1327733"/>
            <a:ext cx="5975984" cy="102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6000">
                <a:latin typeface="Castellar" panose="020A0402060406010301" pitchFamily="18" charset="0"/>
              </a:rPr>
              <a:t>Thank you!</a:t>
            </a:r>
            <a:endParaRPr sz="6000">
              <a:latin typeface="Castellar" panose="020A0402060406010301" pitchFamily="18" charset="0"/>
            </a:endParaRPr>
          </a:p>
        </p:txBody>
      </p:sp>
      <p:sp>
        <p:nvSpPr>
          <p:cNvPr id="10167" name="Google Shape;10167;p49"/>
          <p:cNvSpPr txBox="1">
            <a:spLocks noGrp="1"/>
          </p:cNvSpPr>
          <p:nvPr>
            <p:ph type="subTitle" idx="1"/>
          </p:nvPr>
        </p:nvSpPr>
        <p:spPr>
          <a:xfrm>
            <a:off x="3301900" y="2446733"/>
            <a:ext cx="5588000" cy="102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sz="4000">
                <a:latin typeface="Castellar" panose="020A0402060406010301" pitchFamily="18" charset="0"/>
              </a:rPr>
              <a:t>Questions?</a:t>
            </a:r>
            <a:endParaRPr sz="4000">
              <a:latin typeface="Castellar" panose="020A0402060406010301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8" name="Google Shape;10198;p5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Castellar" panose="020A0402060406010301" pitchFamily="18" charset="0"/>
              </a:rPr>
              <a:t>PROJECT OVERVIEW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0199" name="Google Shape;10199;p52"/>
          <p:cNvSpPr txBox="1">
            <a:spLocks noGrp="1"/>
          </p:cNvSpPr>
          <p:nvPr>
            <p:ph type="body" idx="1"/>
          </p:nvPr>
        </p:nvSpPr>
        <p:spPr>
          <a:xfrm>
            <a:off x="950967" y="1245627"/>
            <a:ext cx="7146602" cy="4366746"/>
          </a:xfrm>
          <a:prstGeom prst="rect">
            <a:avLst/>
          </a:prstGeom>
        </p:spPr>
        <p:txBody>
          <a:bodyPr spcFirstLastPara="1" wrap="square" lIns="121900" tIns="243833" rIns="121900" bIns="0" anchor="ctr" anchorCtr="0">
            <a:noAutofit/>
          </a:bodyPr>
          <a:lstStyle/>
          <a:p>
            <a:pPr marL="0" indent="0">
              <a:buClr>
                <a:srgbClr val="C6A78B"/>
              </a:buClr>
              <a:buSzPts val="1100"/>
              <a:buNone/>
            </a:pPr>
            <a:r>
              <a:rPr lang="en-US" sz="2000" dirty="0">
                <a:solidFill>
                  <a:schemeClr val="bg1"/>
                </a:solidFill>
              </a:rPr>
              <a:t>Application virtualizes all aspects of the EGR 101 Project:</a:t>
            </a:r>
            <a:endParaRPr lang="en-US" dirty="0">
              <a:solidFill>
                <a:schemeClr val="bg1"/>
              </a:solidFill>
            </a:endParaRPr>
          </a:p>
          <a:p>
            <a:pPr marL="1218565" lvl="1" indent="-422910">
              <a:buClr>
                <a:srgbClr val="C6A78B"/>
              </a:buClr>
              <a:buSzPts val="1100"/>
            </a:pPr>
            <a:r>
              <a:rPr lang="en-US" sz="2000" dirty="0">
                <a:solidFill>
                  <a:schemeClr val="bg1"/>
                </a:solidFill>
              </a:rPr>
              <a:t>Component Configuration</a:t>
            </a:r>
          </a:p>
          <a:p>
            <a:pPr marL="1218565" lvl="1" indent="-422910">
              <a:buClr>
                <a:srgbClr val="C6A78B"/>
              </a:buClr>
              <a:buSzPts val="1100"/>
            </a:pPr>
            <a:r>
              <a:rPr lang="en-US" sz="2000" dirty="0">
                <a:solidFill>
                  <a:schemeClr val="bg1"/>
                </a:solidFill>
              </a:rPr>
              <a:t>Wiring</a:t>
            </a:r>
          </a:p>
          <a:p>
            <a:pPr marL="1218565" lvl="1" indent="-422910">
              <a:buClr>
                <a:srgbClr val="C6A78B"/>
              </a:buClr>
              <a:buSzPts val="1100"/>
            </a:pPr>
            <a:r>
              <a:rPr lang="en-US" sz="2000" dirty="0">
                <a:solidFill>
                  <a:schemeClr val="bg1"/>
                </a:solidFill>
              </a:rPr>
              <a:t>Coding IDE</a:t>
            </a:r>
          </a:p>
          <a:p>
            <a:pPr marL="1218565" lvl="1" indent="-422910">
              <a:buClr>
                <a:srgbClr val="C6A78B"/>
              </a:buClr>
              <a:buSzPts val="1100"/>
            </a:pPr>
            <a:r>
              <a:rPr lang="en-US" sz="2000" dirty="0">
                <a:solidFill>
                  <a:schemeClr val="bg1"/>
                </a:solidFill>
              </a:rPr>
              <a:t>3D Simulation </a:t>
            </a:r>
          </a:p>
          <a:p>
            <a:pPr marL="1218565" lvl="1" indent="-422910">
              <a:buClr>
                <a:srgbClr val="C6A78B"/>
              </a:buClr>
              <a:buSzPts val="1100"/>
            </a:pPr>
            <a:r>
              <a:rPr lang="en-US" sz="2000" dirty="0">
                <a:solidFill>
                  <a:schemeClr val="bg1"/>
                </a:solidFill>
              </a:rPr>
              <a:t>Packaging Configuration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9" name="Google Shape;10139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Castellar" panose="020A0402060406010301" pitchFamily="18" charset="0"/>
              </a:rPr>
              <a:t>Constraints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1710748" y="1393813"/>
            <a:ext cx="5217031" cy="459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lnSpc>
                <a:spcPct val="150000"/>
              </a:lnSpc>
              <a:buSzPts val="1100"/>
              <a:buNone/>
            </a:pPr>
            <a:r>
              <a:rPr lang="en" sz="2000" dirty="0">
                <a:solidFill>
                  <a:srgbClr val="FFFFFF"/>
                </a:solidFill>
              </a:rPr>
              <a:t>Accessibility:</a:t>
            </a:r>
          </a:p>
          <a:p>
            <a:pPr marL="342900" indent="-342900">
              <a:lnSpc>
                <a:spcPct val="150000"/>
              </a:lnSpc>
              <a:buSzPct val="80000"/>
              <a:buFont typeface="Wingdings" panose="05000000000000000000" pitchFamily="2" charset="2"/>
              <a:buChar char="v"/>
            </a:pPr>
            <a:r>
              <a:rPr lang="en" sz="2000" dirty="0">
                <a:solidFill>
                  <a:srgbClr val="FFFFFF"/>
                </a:solidFill>
              </a:rPr>
              <a:t>Multiple Operating Systems</a:t>
            </a:r>
          </a:p>
          <a:p>
            <a:pPr marL="342900" indent="-342900">
              <a:lnSpc>
                <a:spcPct val="150000"/>
              </a:lnSpc>
              <a:buSzPct val="80000"/>
              <a:buFont typeface="Wingdings" panose="05000000000000000000" pitchFamily="2" charset="2"/>
              <a:buChar char="v"/>
            </a:pPr>
            <a:r>
              <a:rPr lang="en" sz="2000" dirty="0">
                <a:solidFill>
                  <a:srgbClr val="FFFFFF"/>
                </a:solidFill>
              </a:rPr>
              <a:t>Low-End Optimal Performance</a:t>
            </a:r>
          </a:p>
          <a:p>
            <a:pPr marL="342900" indent="-342900">
              <a:lnSpc>
                <a:spcPct val="150000"/>
              </a:lnSpc>
              <a:buSzPct val="80000"/>
              <a:buFont typeface="Wingdings" panose="05000000000000000000" pitchFamily="2" charset="2"/>
              <a:buChar char="v"/>
            </a:pPr>
            <a:r>
              <a:rPr lang="en" sz="2000" dirty="0">
                <a:solidFill>
                  <a:srgbClr val="FFFFFF"/>
                </a:solidFill>
              </a:rPr>
              <a:t>Colorblind Assistance</a:t>
            </a:r>
          </a:p>
          <a:p>
            <a:pPr marL="0" indent="0">
              <a:lnSpc>
                <a:spcPct val="150000"/>
              </a:lnSpc>
              <a:buSzPts val="1100"/>
              <a:buNone/>
            </a:pPr>
            <a:endParaRPr lang="en" sz="2000" dirty="0">
              <a:solidFill>
                <a:srgbClr val="FFFFFF"/>
              </a:solidFill>
            </a:endParaRPr>
          </a:p>
          <a:p>
            <a:pPr marL="0" indent="0">
              <a:lnSpc>
                <a:spcPct val="150000"/>
              </a:lnSpc>
              <a:buSzPts val="1100"/>
              <a:buNone/>
            </a:pPr>
            <a:r>
              <a:rPr lang="en" sz="2000" dirty="0">
                <a:solidFill>
                  <a:srgbClr val="FFFFFF"/>
                </a:solidFill>
              </a:rPr>
              <a:t>Scope:</a:t>
            </a:r>
          </a:p>
          <a:p>
            <a:pPr marL="342900" indent="-342900">
              <a:lnSpc>
                <a:spcPct val="150000"/>
              </a:lnSpc>
              <a:buSzPct val="80000"/>
              <a:buFont typeface="Wingdings" panose="05000000000000000000" pitchFamily="2" charset="2"/>
              <a:buChar char="v"/>
            </a:pPr>
            <a:r>
              <a:rPr lang="en" sz="2000" dirty="0">
                <a:solidFill>
                  <a:srgbClr val="FFFFFF"/>
                </a:solidFill>
              </a:rPr>
              <a:t>Only simulate components that are required in the course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60D018-963B-4E90-BF7E-2D0A67573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54978">
            <a:off x="8787568" y="3615008"/>
            <a:ext cx="2389839" cy="2341067"/>
          </a:xfrm>
          <a:prstGeom prst="rect">
            <a:avLst/>
          </a:prstGeom>
        </p:spPr>
      </p:pic>
      <p:grpSp>
        <p:nvGrpSpPr>
          <p:cNvPr id="5" name="Google Shape;11785;p79">
            <a:extLst>
              <a:ext uri="{FF2B5EF4-FFF2-40B4-BE49-F238E27FC236}">
                <a16:creationId xmlns:a16="http://schemas.microsoft.com/office/drawing/2014/main" id="{CAF9CC04-01EB-4E67-A813-CA564B7FC710}"/>
              </a:ext>
            </a:extLst>
          </p:cNvPr>
          <p:cNvGrpSpPr/>
          <p:nvPr/>
        </p:nvGrpSpPr>
        <p:grpSpPr>
          <a:xfrm>
            <a:off x="7786553" y="1776383"/>
            <a:ext cx="2389839" cy="1910361"/>
            <a:chOff x="1203725" y="3174975"/>
            <a:chExt cx="1550713" cy="1205025"/>
          </a:xfrm>
        </p:grpSpPr>
        <p:grpSp>
          <p:nvGrpSpPr>
            <p:cNvPr id="6" name="Google Shape;11786;p79">
              <a:extLst>
                <a:ext uri="{FF2B5EF4-FFF2-40B4-BE49-F238E27FC236}">
                  <a16:creationId xmlns:a16="http://schemas.microsoft.com/office/drawing/2014/main" id="{3C6C8ACD-4771-41D4-89E3-97D70D49A3EE}"/>
                </a:ext>
              </a:extLst>
            </p:cNvPr>
            <p:cNvGrpSpPr/>
            <p:nvPr/>
          </p:nvGrpSpPr>
          <p:grpSpPr>
            <a:xfrm>
              <a:off x="1431888" y="3174975"/>
              <a:ext cx="306925" cy="302725"/>
              <a:chOff x="1431888" y="3174975"/>
              <a:chExt cx="306925" cy="302725"/>
            </a:xfrm>
          </p:grpSpPr>
          <p:sp>
            <p:nvSpPr>
              <p:cNvPr id="50" name="Google Shape;11787;p79">
                <a:extLst>
                  <a:ext uri="{FF2B5EF4-FFF2-40B4-BE49-F238E27FC236}">
                    <a16:creationId xmlns:a16="http://schemas.microsoft.com/office/drawing/2014/main" id="{5B06D4D9-D0C9-49F5-B6CC-4E64A2C272F0}"/>
                  </a:ext>
                </a:extLst>
              </p:cNvPr>
              <p:cNvSpPr/>
              <p:nvPr/>
            </p:nvSpPr>
            <p:spPr>
              <a:xfrm>
                <a:off x="1577838" y="3174975"/>
                <a:ext cx="1420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2109" extrusionOk="0">
                    <a:moveTo>
                      <a:pt x="300" y="0"/>
                    </a:moveTo>
                    <a:cubicBezTo>
                      <a:pt x="134" y="0"/>
                      <a:pt x="0" y="134"/>
                      <a:pt x="34" y="267"/>
                    </a:cubicBezTo>
                    <a:lnTo>
                      <a:pt x="34" y="11842"/>
                    </a:lnTo>
                    <a:cubicBezTo>
                      <a:pt x="34" y="12009"/>
                      <a:pt x="134" y="12109"/>
                      <a:pt x="300" y="12109"/>
                    </a:cubicBezTo>
                    <a:cubicBezTo>
                      <a:pt x="434" y="12109"/>
                      <a:pt x="567" y="12009"/>
                      <a:pt x="534" y="11842"/>
                    </a:cubicBezTo>
                    <a:lnTo>
                      <a:pt x="534" y="267"/>
                    </a:lnTo>
                    <a:cubicBezTo>
                      <a:pt x="534" y="134"/>
                      <a:pt x="434" y="0"/>
                      <a:pt x="30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1788;p79">
                <a:extLst>
                  <a:ext uri="{FF2B5EF4-FFF2-40B4-BE49-F238E27FC236}">
                    <a16:creationId xmlns:a16="http://schemas.microsoft.com/office/drawing/2014/main" id="{53B7A0EF-E0C0-4058-A810-36BD050692B4}"/>
                  </a:ext>
                </a:extLst>
              </p:cNvPr>
              <p:cNvSpPr/>
              <p:nvPr/>
            </p:nvSpPr>
            <p:spPr>
              <a:xfrm>
                <a:off x="1431888" y="3320075"/>
                <a:ext cx="3069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535" extrusionOk="0">
                    <a:moveTo>
                      <a:pt x="334" y="0"/>
                    </a:moveTo>
                    <a:cubicBezTo>
                      <a:pt x="1" y="0"/>
                      <a:pt x="1" y="534"/>
                      <a:pt x="334" y="534"/>
                    </a:cubicBezTo>
                    <a:lnTo>
                      <a:pt x="11909" y="534"/>
                    </a:lnTo>
                    <a:cubicBezTo>
                      <a:pt x="12276" y="534"/>
                      <a:pt x="12276" y="0"/>
                      <a:pt x="1190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789;p79">
                <a:extLst>
                  <a:ext uri="{FF2B5EF4-FFF2-40B4-BE49-F238E27FC236}">
                    <a16:creationId xmlns:a16="http://schemas.microsoft.com/office/drawing/2014/main" id="{8ABBE1CF-CEA4-40CD-A733-0A8E5992336E}"/>
                  </a:ext>
                </a:extLst>
              </p:cNvPr>
              <p:cNvSpPr/>
              <p:nvPr/>
            </p:nvSpPr>
            <p:spPr>
              <a:xfrm>
                <a:off x="1503613" y="3245150"/>
                <a:ext cx="16490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6596" h="6500" extrusionOk="0">
                    <a:moveTo>
                      <a:pt x="6228" y="1"/>
                    </a:moveTo>
                    <a:cubicBezTo>
                      <a:pt x="6175" y="1"/>
                      <a:pt x="6121" y="19"/>
                      <a:pt x="6071" y="62"/>
                    </a:cubicBezTo>
                    <a:lnTo>
                      <a:pt x="101" y="6066"/>
                    </a:lnTo>
                    <a:cubicBezTo>
                      <a:pt x="0" y="6166"/>
                      <a:pt x="0" y="6333"/>
                      <a:pt x="101" y="6433"/>
                    </a:cubicBezTo>
                    <a:cubicBezTo>
                      <a:pt x="134" y="6467"/>
                      <a:pt x="201" y="6500"/>
                      <a:pt x="267" y="6500"/>
                    </a:cubicBezTo>
                    <a:cubicBezTo>
                      <a:pt x="334" y="6500"/>
                      <a:pt x="401" y="6467"/>
                      <a:pt x="467" y="6433"/>
                    </a:cubicBezTo>
                    <a:lnTo>
                      <a:pt x="6438" y="462"/>
                    </a:lnTo>
                    <a:cubicBezTo>
                      <a:pt x="6596" y="252"/>
                      <a:pt x="6423" y="1"/>
                      <a:pt x="6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1790;p79">
                <a:extLst>
                  <a:ext uri="{FF2B5EF4-FFF2-40B4-BE49-F238E27FC236}">
                    <a16:creationId xmlns:a16="http://schemas.microsoft.com/office/drawing/2014/main" id="{7C0AD615-AEC7-46FA-950E-98422C08B280}"/>
                  </a:ext>
                </a:extLst>
              </p:cNvPr>
              <p:cNvSpPr/>
              <p:nvPr/>
            </p:nvSpPr>
            <p:spPr>
              <a:xfrm>
                <a:off x="1503613" y="3244800"/>
                <a:ext cx="163475" cy="162850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6514" extrusionOk="0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0" y="209"/>
                      <a:pt x="0" y="376"/>
                      <a:pt x="101" y="476"/>
                    </a:cubicBezTo>
                    <a:lnTo>
                      <a:pt x="6071" y="6447"/>
                    </a:lnTo>
                    <a:cubicBezTo>
                      <a:pt x="6105" y="6481"/>
                      <a:pt x="6172" y="6514"/>
                      <a:pt x="6238" y="6514"/>
                    </a:cubicBezTo>
                    <a:cubicBezTo>
                      <a:pt x="6338" y="6514"/>
                      <a:pt x="6405" y="6481"/>
                      <a:pt x="6438" y="6447"/>
                    </a:cubicBezTo>
                    <a:cubicBezTo>
                      <a:pt x="6538" y="6347"/>
                      <a:pt x="6538" y="6180"/>
                      <a:pt x="6438" y="6080"/>
                    </a:cubicBezTo>
                    <a:lnTo>
                      <a:pt x="467" y="76"/>
                    </a:lnTo>
                    <a:cubicBezTo>
                      <a:pt x="417" y="26"/>
                      <a:pt x="351" y="1"/>
                      <a:pt x="2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11791;p79">
              <a:extLst>
                <a:ext uri="{FF2B5EF4-FFF2-40B4-BE49-F238E27FC236}">
                  <a16:creationId xmlns:a16="http://schemas.microsoft.com/office/drawing/2014/main" id="{DFB4D511-48A1-4B59-AF52-D06AAA074C7B}"/>
                </a:ext>
              </a:extLst>
            </p:cNvPr>
            <p:cNvGrpSpPr/>
            <p:nvPr/>
          </p:nvGrpSpPr>
          <p:grpSpPr>
            <a:xfrm>
              <a:off x="2313363" y="3797500"/>
              <a:ext cx="302725" cy="301700"/>
              <a:chOff x="3534425" y="2197775"/>
              <a:chExt cx="302725" cy="301700"/>
            </a:xfrm>
          </p:grpSpPr>
          <p:sp>
            <p:nvSpPr>
              <p:cNvPr id="46" name="Google Shape;11792;p79">
                <a:extLst>
                  <a:ext uri="{FF2B5EF4-FFF2-40B4-BE49-F238E27FC236}">
                    <a16:creationId xmlns:a16="http://schemas.microsoft.com/office/drawing/2014/main" id="{341AA56D-2473-4A52-B417-99CF742A2A81}"/>
                  </a:ext>
                </a:extLst>
              </p:cNvPr>
              <p:cNvSpPr/>
              <p:nvPr/>
            </p:nvSpPr>
            <p:spPr>
              <a:xfrm>
                <a:off x="3678675" y="2197775"/>
                <a:ext cx="13375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12068" extrusionOk="0">
                    <a:moveTo>
                      <a:pt x="255" y="0"/>
                    </a:moveTo>
                    <a:cubicBezTo>
                      <a:pt x="134" y="0"/>
                      <a:pt x="18" y="75"/>
                      <a:pt x="1" y="226"/>
                    </a:cubicBezTo>
                    <a:lnTo>
                      <a:pt x="1" y="11801"/>
                    </a:lnTo>
                    <a:cubicBezTo>
                      <a:pt x="1" y="11967"/>
                      <a:pt x="101" y="12067"/>
                      <a:pt x="268" y="12067"/>
                    </a:cubicBezTo>
                    <a:cubicBezTo>
                      <a:pt x="401" y="12067"/>
                      <a:pt x="535" y="11967"/>
                      <a:pt x="535" y="11801"/>
                    </a:cubicBezTo>
                    <a:lnTo>
                      <a:pt x="535" y="226"/>
                    </a:lnTo>
                    <a:cubicBezTo>
                      <a:pt x="501" y="75"/>
                      <a:pt x="376" y="0"/>
                      <a:pt x="25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1793;p79">
                <a:extLst>
                  <a:ext uri="{FF2B5EF4-FFF2-40B4-BE49-F238E27FC236}">
                    <a16:creationId xmlns:a16="http://schemas.microsoft.com/office/drawing/2014/main" id="{2533F5FA-1CC1-498F-9A12-12871792E504}"/>
                  </a:ext>
                </a:extLst>
              </p:cNvPr>
              <p:cNvSpPr/>
              <p:nvPr/>
            </p:nvSpPr>
            <p:spPr>
              <a:xfrm>
                <a:off x="3534425" y="2341825"/>
                <a:ext cx="3027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2109" h="535" extrusionOk="0">
                    <a:moveTo>
                      <a:pt x="267" y="1"/>
                    </a:moveTo>
                    <a:cubicBezTo>
                      <a:pt x="100" y="1"/>
                      <a:pt x="0" y="134"/>
                      <a:pt x="0" y="268"/>
                    </a:cubicBezTo>
                    <a:cubicBezTo>
                      <a:pt x="0" y="401"/>
                      <a:pt x="100" y="535"/>
                      <a:pt x="267" y="535"/>
                    </a:cubicBezTo>
                    <a:lnTo>
                      <a:pt x="11809" y="535"/>
                    </a:lnTo>
                    <a:cubicBezTo>
                      <a:pt x="11975" y="535"/>
                      <a:pt x="12109" y="435"/>
                      <a:pt x="12109" y="268"/>
                    </a:cubicBezTo>
                    <a:cubicBezTo>
                      <a:pt x="12109" y="134"/>
                      <a:pt x="11975" y="1"/>
                      <a:pt x="1184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1794;p79">
                <a:extLst>
                  <a:ext uri="{FF2B5EF4-FFF2-40B4-BE49-F238E27FC236}">
                    <a16:creationId xmlns:a16="http://schemas.microsoft.com/office/drawing/2014/main" id="{38615CE0-D811-45DE-AF32-CAAC6CB1A50C}"/>
                  </a:ext>
                </a:extLst>
              </p:cNvPr>
              <p:cNvSpPr/>
              <p:nvPr/>
            </p:nvSpPr>
            <p:spPr>
              <a:xfrm>
                <a:off x="3602800" y="2265900"/>
                <a:ext cx="167500" cy="163525"/>
              </a:xfrm>
              <a:custGeom>
                <a:avLst/>
                <a:gdLst/>
                <a:ahLst/>
                <a:cxnLst/>
                <a:rect l="l" t="t" r="r" b="b"/>
                <a:pathLst>
                  <a:path w="6700" h="6541" extrusionOk="0">
                    <a:moveTo>
                      <a:pt x="6294" y="1"/>
                    </a:moveTo>
                    <a:cubicBezTo>
                      <a:pt x="6228" y="1"/>
                      <a:pt x="6161" y="30"/>
                      <a:pt x="6105" y="102"/>
                    </a:cubicBezTo>
                    <a:lnTo>
                      <a:pt x="101" y="6107"/>
                    </a:lnTo>
                    <a:cubicBezTo>
                      <a:pt x="0" y="6207"/>
                      <a:pt x="0" y="6374"/>
                      <a:pt x="101" y="6474"/>
                    </a:cubicBezTo>
                    <a:cubicBezTo>
                      <a:pt x="167" y="6507"/>
                      <a:pt x="234" y="6540"/>
                      <a:pt x="301" y="6540"/>
                    </a:cubicBezTo>
                    <a:cubicBezTo>
                      <a:pt x="367" y="6540"/>
                      <a:pt x="434" y="6507"/>
                      <a:pt x="501" y="6474"/>
                    </a:cubicBezTo>
                    <a:lnTo>
                      <a:pt x="6472" y="503"/>
                    </a:lnTo>
                    <a:cubicBezTo>
                      <a:pt x="6700" y="300"/>
                      <a:pt x="6504" y="1"/>
                      <a:pt x="62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795;p79">
                <a:extLst>
                  <a:ext uri="{FF2B5EF4-FFF2-40B4-BE49-F238E27FC236}">
                    <a16:creationId xmlns:a16="http://schemas.microsoft.com/office/drawing/2014/main" id="{2231059A-CE81-46CC-93D3-59AE2DF3D299}"/>
                  </a:ext>
                </a:extLst>
              </p:cNvPr>
              <p:cNvSpPr/>
              <p:nvPr/>
            </p:nvSpPr>
            <p:spPr>
              <a:xfrm>
                <a:off x="3599600" y="2265900"/>
                <a:ext cx="167500" cy="163525"/>
              </a:xfrm>
              <a:custGeom>
                <a:avLst/>
                <a:gdLst/>
                <a:ahLst/>
                <a:cxnLst/>
                <a:rect l="l" t="t" r="r" b="b"/>
                <a:pathLst>
                  <a:path w="6700" h="6541" extrusionOk="0">
                    <a:moveTo>
                      <a:pt x="420" y="1"/>
                    </a:moveTo>
                    <a:cubicBezTo>
                      <a:pt x="196" y="1"/>
                      <a:pt x="0" y="300"/>
                      <a:pt x="229" y="503"/>
                    </a:cubicBezTo>
                    <a:lnTo>
                      <a:pt x="6199" y="6474"/>
                    </a:lnTo>
                    <a:cubicBezTo>
                      <a:pt x="6266" y="6507"/>
                      <a:pt x="6333" y="6540"/>
                      <a:pt x="6400" y="6540"/>
                    </a:cubicBezTo>
                    <a:cubicBezTo>
                      <a:pt x="6466" y="6540"/>
                      <a:pt x="6533" y="6507"/>
                      <a:pt x="6600" y="6474"/>
                    </a:cubicBezTo>
                    <a:cubicBezTo>
                      <a:pt x="6700" y="6374"/>
                      <a:pt x="6700" y="6207"/>
                      <a:pt x="6600" y="6107"/>
                    </a:cubicBezTo>
                    <a:lnTo>
                      <a:pt x="629" y="102"/>
                    </a:lnTo>
                    <a:cubicBezTo>
                      <a:pt x="565" y="30"/>
                      <a:pt x="491" y="1"/>
                      <a:pt x="42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1796;p79">
              <a:extLst>
                <a:ext uri="{FF2B5EF4-FFF2-40B4-BE49-F238E27FC236}">
                  <a16:creationId xmlns:a16="http://schemas.microsoft.com/office/drawing/2014/main" id="{2CBFB54B-51F3-4F67-9913-4C8C9B3411D1}"/>
                </a:ext>
              </a:extLst>
            </p:cNvPr>
            <p:cNvGrpSpPr/>
            <p:nvPr/>
          </p:nvGrpSpPr>
          <p:grpSpPr>
            <a:xfrm>
              <a:off x="2646138" y="3602500"/>
              <a:ext cx="108300" cy="120100"/>
              <a:chOff x="2646138" y="3602500"/>
              <a:chExt cx="108300" cy="120100"/>
            </a:xfrm>
          </p:grpSpPr>
          <p:sp>
            <p:nvSpPr>
              <p:cNvPr id="43" name="Google Shape;11797;p79">
                <a:extLst>
                  <a:ext uri="{FF2B5EF4-FFF2-40B4-BE49-F238E27FC236}">
                    <a16:creationId xmlns:a16="http://schemas.microsoft.com/office/drawing/2014/main" id="{1B637BA6-5E01-47F4-A024-0D3562A5ABC8}"/>
                  </a:ext>
                </a:extLst>
              </p:cNvPr>
              <p:cNvSpPr/>
              <p:nvPr/>
            </p:nvSpPr>
            <p:spPr>
              <a:xfrm>
                <a:off x="2693688" y="3602500"/>
                <a:ext cx="13375" cy="1201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04" extrusionOk="0">
                    <a:moveTo>
                      <a:pt x="267" y="0"/>
                    </a:moveTo>
                    <a:cubicBezTo>
                      <a:pt x="100" y="0"/>
                      <a:pt x="0" y="134"/>
                      <a:pt x="0" y="267"/>
                    </a:cubicBezTo>
                    <a:lnTo>
                      <a:pt x="0" y="4537"/>
                    </a:lnTo>
                    <a:cubicBezTo>
                      <a:pt x="0" y="4704"/>
                      <a:pt x="100" y="4804"/>
                      <a:pt x="267" y="4804"/>
                    </a:cubicBezTo>
                    <a:cubicBezTo>
                      <a:pt x="401" y="4804"/>
                      <a:pt x="534" y="4704"/>
                      <a:pt x="534" y="4537"/>
                    </a:cubicBezTo>
                    <a:lnTo>
                      <a:pt x="534" y="267"/>
                    </a:lnTo>
                    <a:cubicBezTo>
                      <a:pt x="534" y="134"/>
                      <a:pt x="401" y="0"/>
                      <a:pt x="26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1798;p79">
                <a:extLst>
                  <a:ext uri="{FF2B5EF4-FFF2-40B4-BE49-F238E27FC236}">
                    <a16:creationId xmlns:a16="http://schemas.microsoft.com/office/drawing/2014/main" id="{6F2024B5-C8A0-48E4-9FFA-F47220DA3F15}"/>
                  </a:ext>
                </a:extLst>
              </p:cNvPr>
              <p:cNvSpPr/>
              <p:nvPr/>
            </p:nvSpPr>
            <p:spPr>
              <a:xfrm>
                <a:off x="2647813" y="3627475"/>
                <a:ext cx="105100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2838" extrusionOk="0">
                    <a:moveTo>
                      <a:pt x="286" y="1"/>
                    </a:moveTo>
                    <a:cubicBezTo>
                      <a:pt x="195" y="1"/>
                      <a:pt x="110" y="37"/>
                      <a:pt x="67" y="102"/>
                    </a:cubicBezTo>
                    <a:cubicBezTo>
                      <a:pt x="1" y="235"/>
                      <a:pt x="34" y="402"/>
                      <a:pt x="167" y="469"/>
                    </a:cubicBezTo>
                    <a:lnTo>
                      <a:pt x="3770" y="2771"/>
                    </a:lnTo>
                    <a:cubicBezTo>
                      <a:pt x="3803" y="2804"/>
                      <a:pt x="3837" y="2837"/>
                      <a:pt x="3903" y="2837"/>
                    </a:cubicBezTo>
                    <a:cubicBezTo>
                      <a:pt x="4004" y="2837"/>
                      <a:pt x="4070" y="2771"/>
                      <a:pt x="4137" y="2704"/>
                    </a:cubicBezTo>
                    <a:cubicBezTo>
                      <a:pt x="4204" y="2570"/>
                      <a:pt x="4170" y="2404"/>
                      <a:pt x="4037" y="2337"/>
                    </a:cubicBezTo>
                    <a:lnTo>
                      <a:pt x="434" y="35"/>
                    </a:lnTo>
                    <a:cubicBezTo>
                      <a:pt x="387" y="12"/>
                      <a:pt x="336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1799;p79">
                <a:extLst>
                  <a:ext uri="{FF2B5EF4-FFF2-40B4-BE49-F238E27FC236}">
                    <a16:creationId xmlns:a16="http://schemas.microsoft.com/office/drawing/2014/main" id="{E10DCDB9-FA0B-4D30-A7E4-212129723C0A}"/>
                  </a:ext>
                </a:extLst>
              </p:cNvPr>
              <p:cNvSpPr/>
              <p:nvPr/>
            </p:nvSpPr>
            <p:spPr>
              <a:xfrm>
                <a:off x="2646138" y="3627625"/>
                <a:ext cx="108300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4332" h="2832" extrusionOk="0">
                    <a:moveTo>
                      <a:pt x="3954" y="1"/>
                    </a:moveTo>
                    <a:cubicBezTo>
                      <a:pt x="3916" y="1"/>
                      <a:pt x="3877" y="9"/>
                      <a:pt x="3837" y="29"/>
                    </a:cubicBezTo>
                    <a:lnTo>
                      <a:pt x="234" y="2331"/>
                    </a:lnTo>
                    <a:cubicBezTo>
                      <a:pt x="1" y="2464"/>
                      <a:pt x="101" y="2831"/>
                      <a:pt x="368" y="2831"/>
                    </a:cubicBezTo>
                    <a:cubicBezTo>
                      <a:pt x="401" y="2831"/>
                      <a:pt x="468" y="2798"/>
                      <a:pt x="501" y="2798"/>
                    </a:cubicBezTo>
                    <a:lnTo>
                      <a:pt x="4104" y="463"/>
                    </a:lnTo>
                    <a:cubicBezTo>
                      <a:pt x="4331" y="292"/>
                      <a:pt x="4171" y="1"/>
                      <a:pt x="39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1800;p79">
              <a:extLst>
                <a:ext uri="{FF2B5EF4-FFF2-40B4-BE49-F238E27FC236}">
                  <a16:creationId xmlns:a16="http://schemas.microsoft.com/office/drawing/2014/main" id="{A04BB782-200A-4058-A5A5-27C8A6B36AA8}"/>
                </a:ext>
              </a:extLst>
            </p:cNvPr>
            <p:cNvGrpSpPr/>
            <p:nvPr/>
          </p:nvGrpSpPr>
          <p:grpSpPr>
            <a:xfrm>
              <a:off x="1832638" y="3412650"/>
              <a:ext cx="93800" cy="102600"/>
              <a:chOff x="1832638" y="3412650"/>
              <a:chExt cx="93800" cy="102600"/>
            </a:xfrm>
          </p:grpSpPr>
          <p:sp>
            <p:nvSpPr>
              <p:cNvPr id="40" name="Google Shape;11801;p79">
                <a:extLst>
                  <a:ext uri="{FF2B5EF4-FFF2-40B4-BE49-F238E27FC236}">
                    <a16:creationId xmlns:a16="http://schemas.microsoft.com/office/drawing/2014/main" id="{6C9D483B-4DFC-442D-9028-A4B2F36F9906}"/>
                  </a:ext>
                </a:extLst>
              </p:cNvPr>
              <p:cNvSpPr/>
              <p:nvPr/>
            </p:nvSpPr>
            <p:spPr>
              <a:xfrm>
                <a:off x="1873038" y="3412650"/>
                <a:ext cx="133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104" extrusionOk="0">
                    <a:moveTo>
                      <a:pt x="268" y="0"/>
                    </a:moveTo>
                    <a:cubicBezTo>
                      <a:pt x="134" y="0"/>
                      <a:pt x="1" y="134"/>
                      <a:pt x="1" y="267"/>
                    </a:cubicBezTo>
                    <a:lnTo>
                      <a:pt x="1" y="3836"/>
                    </a:lnTo>
                    <a:cubicBezTo>
                      <a:pt x="1" y="3970"/>
                      <a:pt x="134" y="4103"/>
                      <a:pt x="268" y="4103"/>
                    </a:cubicBezTo>
                    <a:cubicBezTo>
                      <a:pt x="401" y="4103"/>
                      <a:pt x="534" y="3970"/>
                      <a:pt x="534" y="3836"/>
                    </a:cubicBezTo>
                    <a:lnTo>
                      <a:pt x="534" y="267"/>
                    </a:lnTo>
                    <a:cubicBezTo>
                      <a:pt x="534" y="134"/>
                      <a:pt x="401" y="0"/>
                      <a:pt x="2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1802;p79">
                <a:extLst>
                  <a:ext uri="{FF2B5EF4-FFF2-40B4-BE49-F238E27FC236}">
                    <a16:creationId xmlns:a16="http://schemas.microsoft.com/office/drawing/2014/main" id="{6FF665F0-5DEA-496D-B5CF-CCC440B79546}"/>
                  </a:ext>
                </a:extLst>
              </p:cNvPr>
              <p:cNvSpPr/>
              <p:nvPr/>
            </p:nvSpPr>
            <p:spPr>
              <a:xfrm>
                <a:off x="1832638" y="3433100"/>
                <a:ext cx="93800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3752" h="2452" extrusionOk="0">
                    <a:moveTo>
                      <a:pt x="367" y="0"/>
                    </a:moveTo>
                    <a:cubicBezTo>
                      <a:pt x="141" y="0"/>
                      <a:pt x="0" y="345"/>
                      <a:pt x="249" y="483"/>
                    </a:cubicBezTo>
                    <a:lnTo>
                      <a:pt x="3251" y="2418"/>
                    </a:lnTo>
                    <a:cubicBezTo>
                      <a:pt x="3285" y="2451"/>
                      <a:pt x="3351" y="2451"/>
                      <a:pt x="3385" y="2451"/>
                    </a:cubicBezTo>
                    <a:cubicBezTo>
                      <a:pt x="3651" y="2451"/>
                      <a:pt x="3752" y="2118"/>
                      <a:pt x="3518" y="1984"/>
                    </a:cubicBezTo>
                    <a:lnTo>
                      <a:pt x="516" y="49"/>
                    </a:lnTo>
                    <a:cubicBezTo>
                      <a:pt x="464" y="15"/>
                      <a:pt x="414" y="0"/>
                      <a:pt x="36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1803;p79">
                <a:extLst>
                  <a:ext uri="{FF2B5EF4-FFF2-40B4-BE49-F238E27FC236}">
                    <a16:creationId xmlns:a16="http://schemas.microsoft.com/office/drawing/2014/main" id="{91900EDE-5A53-4084-98F9-170A53AE92D0}"/>
                  </a:ext>
                </a:extLst>
              </p:cNvPr>
              <p:cNvSpPr/>
              <p:nvPr/>
            </p:nvSpPr>
            <p:spPr>
              <a:xfrm>
                <a:off x="1834688" y="3433450"/>
                <a:ext cx="90075" cy="609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2438" extrusionOk="0">
                    <a:moveTo>
                      <a:pt x="3295" y="1"/>
                    </a:moveTo>
                    <a:cubicBezTo>
                      <a:pt x="3248" y="1"/>
                      <a:pt x="3205" y="12"/>
                      <a:pt x="3169" y="35"/>
                    </a:cubicBezTo>
                    <a:lnTo>
                      <a:pt x="167" y="1970"/>
                    </a:lnTo>
                    <a:cubicBezTo>
                      <a:pt x="34" y="2037"/>
                      <a:pt x="0" y="2204"/>
                      <a:pt x="67" y="2304"/>
                    </a:cubicBezTo>
                    <a:cubicBezTo>
                      <a:pt x="134" y="2404"/>
                      <a:pt x="200" y="2437"/>
                      <a:pt x="300" y="2437"/>
                    </a:cubicBezTo>
                    <a:cubicBezTo>
                      <a:pt x="367" y="2437"/>
                      <a:pt x="401" y="2437"/>
                      <a:pt x="434" y="2404"/>
                    </a:cubicBezTo>
                    <a:lnTo>
                      <a:pt x="3436" y="469"/>
                    </a:lnTo>
                    <a:cubicBezTo>
                      <a:pt x="3569" y="402"/>
                      <a:pt x="3603" y="236"/>
                      <a:pt x="3536" y="102"/>
                    </a:cubicBezTo>
                    <a:cubicBezTo>
                      <a:pt x="3471" y="37"/>
                      <a:pt x="3379" y="1"/>
                      <a:pt x="329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11804;p79">
              <a:extLst>
                <a:ext uri="{FF2B5EF4-FFF2-40B4-BE49-F238E27FC236}">
                  <a16:creationId xmlns:a16="http://schemas.microsoft.com/office/drawing/2014/main" id="{C183D05D-5C31-4810-A323-D3088DB8145F}"/>
                </a:ext>
              </a:extLst>
            </p:cNvPr>
            <p:cNvGrpSpPr/>
            <p:nvPr/>
          </p:nvGrpSpPr>
          <p:grpSpPr>
            <a:xfrm>
              <a:off x="1990238" y="3997225"/>
              <a:ext cx="92150" cy="102600"/>
              <a:chOff x="1990238" y="3997225"/>
              <a:chExt cx="92150" cy="102600"/>
            </a:xfrm>
          </p:grpSpPr>
          <p:sp>
            <p:nvSpPr>
              <p:cNvPr id="37" name="Google Shape;11805;p79">
                <a:extLst>
                  <a:ext uri="{FF2B5EF4-FFF2-40B4-BE49-F238E27FC236}">
                    <a16:creationId xmlns:a16="http://schemas.microsoft.com/office/drawing/2014/main" id="{B7C8A439-E928-4BB5-94C2-1A19F202F531}"/>
                  </a:ext>
                </a:extLst>
              </p:cNvPr>
              <p:cNvSpPr/>
              <p:nvPr/>
            </p:nvSpPr>
            <p:spPr>
              <a:xfrm>
                <a:off x="2030663" y="3997225"/>
                <a:ext cx="13350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104" extrusionOk="0">
                    <a:moveTo>
                      <a:pt x="267" y="0"/>
                    </a:moveTo>
                    <a:cubicBezTo>
                      <a:pt x="134" y="0"/>
                      <a:pt x="0" y="134"/>
                      <a:pt x="34" y="267"/>
                    </a:cubicBezTo>
                    <a:lnTo>
                      <a:pt x="34" y="3837"/>
                    </a:lnTo>
                    <a:cubicBezTo>
                      <a:pt x="34" y="3970"/>
                      <a:pt x="134" y="4103"/>
                      <a:pt x="267" y="4103"/>
                    </a:cubicBezTo>
                    <a:cubicBezTo>
                      <a:pt x="434" y="4103"/>
                      <a:pt x="534" y="3970"/>
                      <a:pt x="534" y="3837"/>
                    </a:cubicBezTo>
                    <a:lnTo>
                      <a:pt x="534" y="267"/>
                    </a:lnTo>
                    <a:cubicBezTo>
                      <a:pt x="534" y="134"/>
                      <a:pt x="434" y="0"/>
                      <a:pt x="26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1806;p79">
                <a:extLst>
                  <a:ext uri="{FF2B5EF4-FFF2-40B4-BE49-F238E27FC236}">
                    <a16:creationId xmlns:a16="http://schemas.microsoft.com/office/drawing/2014/main" id="{BF5F0361-D180-484F-BD49-D86511D9EE89}"/>
                  </a:ext>
                </a:extLst>
              </p:cNvPr>
              <p:cNvSpPr/>
              <p:nvPr/>
            </p:nvSpPr>
            <p:spPr>
              <a:xfrm>
                <a:off x="1990238" y="4017675"/>
                <a:ext cx="92150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2452" extrusionOk="0">
                    <a:moveTo>
                      <a:pt x="369" y="1"/>
                    </a:moveTo>
                    <a:cubicBezTo>
                      <a:pt x="142" y="1"/>
                      <a:pt x="0" y="351"/>
                      <a:pt x="250" y="517"/>
                    </a:cubicBezTo>
                    <a:lnTo>
                      <a:pt x="3252" y="2418"/>
                    </a:lnTo>
                    <a:cubicBezTo>
                      <a:pt x="3285" y="2452"/>
                      <a:pt x="3318" y="2452"/>
                      <a:pt x="3385" y="2452"/>
                    </a:cubicBezTo>
                    <a:cubicBezTo>
                      <a:pt x="3485" y="2452"/>
                      <a:pt x="3552" y="2418"/>
                      <a:pt x="3619" y="2351"/>
                    </a:cubicBezTo>
                    <a:cubicBezTo>
                      <a:pt x="3685" y="2218"/>
                      <a:pt x="3652" y="2051"/>
                      <a:pt x="3519" y="1985"/>
                    </a:cubicBezTo>
                    <a:lnTo>
                      <a:pt x="516" y="50"/>
                    </a:lnTo>
                    <a:cubicBezTo>
                      <a:pt x="465" y="16"/>
                      <a:pt x="415" y="1"/>
                      <a:pt x="3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1807;p79">
                <a:extLst>
                  <a:ext uri="{FF2B5EF4-FFF2-40B4-BE49-F238E27FC236}">
                    <a16:creationId xmlns:a16="http://schemas.microsoft.com/office/drawing/2014/main" id="{EED6BBD7-7BD5-4BF8-9834-BF614ECEAD1E}"/>
                  </a:ext>
                </a:extLst>
              </p:cNvPr>
              <p:cNvSpPr/>
              <p:nvPr/>
            </p:nvSpPr>
            <p:spPr>
              <a:xfrm>
                <a:off x="1992288" y="4018075"/>
                <a:ext cx="9010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2436" extrusionOk="0">
                    <a:moveTo>
                      <a:pt x="3309" y="0"/>
                    </a:moveTo>
                    <a:cubicBezTo>
                      <a:pt x="3262" y="0"/>
                      <a:pt x="3214" y="12"/>
                      <a:pt x="3170" y="34"/>
                    </a:cubicBezTo>
                    <a:lnTo>
                      <a:pt x="168" y="1969"/>
                    </a:lnTo>
                    <a:cubicBezTo>
                      <a:pt x="34" y="2035"/>
                      <a:pt x="1" y="2202"/>
                      <a:pt x="101" y="2335"/>
                    </a:cubicBezTo>
                    <a:cubicBezTo>
                      <a:pt x="134" y="2402"/>
                      <a:pt x="234" y="2436"/>
                      <a:pt x="301" y="2436"/>
                    </a:cubicBezTo>
                    <a:cubicBezTo>
                      <a:pt x="368" y="2436"/>
                      <a:pt x="401" y="2436"/>
                      <a:pt x="468" y="2402"/>
                    </a:cubicBezTo>
                    <a:lnTo>
                      <a:pt x="3470" y="501"/>
                    </a:lnTo>
                    <a:cubicBezTo>
                      <a:pt x="3570" y="401"/>
                      <a:pt x="3603" y="234"/>
                      <a:pt x="3537" y="134"/>
                    </a:cubicBezTo>
                    <a:cubicBezTo>
                      <a:pt x="3492" y="45"/>
                      <a:pt x="3403" y="0"/>
                      <a:pt x="330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11808;p79">
              <a:extLst>
                <a:ext uri="{FF2B5EF4-FFF2-40B4-BE49-F238E27FC236}">
                  <a16:creationId xmlns:a16="http://schemas.microsoft.com/office/drawing/2014/main" id="{28144B69-C164-4268-A1AA-EDD46BD59953}"/>
                </a:ext>
              </a:extLst>
            </p:cNvPr>
            <p:cNvGrpSpPr/>
            <p:nvPr/>
          </p:nvGrpSpPr>
          <p:grpSpPr>
            <a:xfrm>
              <a:off x="1203725" y="4118125"/>
              <a:ext cx="95550" cy="102600"/>
              <a:chOff x="1203725" y="4118125"/>
              <a:chExt cx="95550" cy="102600"/>
            </a:xfrm>
          </p:grpSpPr>
          <p:sp>
            <p:nvSpPr>
              <p:cNvPr id="34" name="Google Shape;11809;p79">
                <a:extLst>
                  <a:ext uri="{FF2B5EF4-FFF2-40B4-BE49-F238E27FC236}">
                    <a16:creationId xmlns:a16="http://schemas.microsoft.com/office/drawing/2014/main" id="{3B59DD5A-4293-4A2F-90FC-0F13CC10451C}"/>
                  </a:ext>
                </a:extLst>
              </p:cNvPr>
              <p:cNvSpPr/>
              <p:nvPr/>
            </p:nvSpPr>
            <p:spPr>
              <a:xfrm>
                <a:off x="1244900" y="4118125"/>
                <a:ext cx="133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104" extrusionOk="0">
                    <a:moveTo>
                      <a:pt x="267" y="1"/>
                    </a:moveTo>
                    <a:cubicBezTo>
                      <a:pt x="101" y="1"/>
                      <a:pt x="1" y="101"/>
                      <a:pt x="1" y="268"/>
                    </a:cubicBezTo>
                    <a:lnTo>
                      <a:pt x="1" y="3837"/>
                    </a:lnTo>
                    <a:cubicBezTo>
                      <a:pt x="1" y="3970"/>
                      <a:pt x="101" y="4104"/>
                      <a:pt x="267" y="4104"/>
                    </a:cubicBezTo>
                    <a:cubicBezTo>
                      <a:pt x="401" y="4104"/>
                      <a:pt x="534" y="3970"/>
                      <a:pt x="534" y="3837"/>
                    </a:cubicBezTo>
                    <a:lnTo>
                      <a:pt x="534" y="268"/>
                    </a:lnTo>
                    <a:cubicBezTo>
                      <a:pt x="534" y="101"/>
                      <a:pt x="401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1810;p79">
                <a:extLst>
                  <a:ext uri="{FF2B5EF4-FFF2-40B4-BE49-F238E27FC236}">
                    <a16:creationId xmlns:a16="http://schemas.microsoft.com/office/drawing/2014/main" id="{193CC19D-AAC5-4FCF-8B9C-B859FD52BB09}"/>
                  </a:ext>
                </a:extLst>
              </p:cNvPr>
              <p:cNvSpPr/>
              <p:nvPr/>
            </p:nvSpPr>
            <p:spPr>
              <a:xfrm>
                <a:off x="1203725" y="4138525"/>
                <a:ext cx="92900" cy="61350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2454" extrusionOk="0">
                    <a:moveTo>
                      <a:pt x="388" y="1"/>
                    </a:moveTo>
                    <a:cubicBezTo>
                      <a:pt x="158" y="1"/>
                      <a:pt x="0" y="322"/>
                      <a:pt x="247" y="486"/>
                    </a:cubicBezTo>
                    <a:lnTo>
                      <a:pt x="3249" y="2420"/>
                    </a:lnTo>
                    <a:cubicBezTo>
                      <a:pt x="3315" y="2420"/>
                      <a:pt x="3349" y="2454"/>
                      <a:pt x="3415" y="2454"/>
                    </a:cubicBezTo>
                    <a:cubicBezTo>
                      <a:pt x="3482" y="2454"/>
                      <a:pt x="3582" y="2387"/>
                      <a:pt x="3616" y="2320"/>
                    </a:cubicBezTo>
                    <a:cubicBezTo>
                      <a:pt x="3716" y="2187"/>
                      <a:pt x="3682" y="2020"/>
                      <a:pt x="3549" y="1953"/>
                    </a:cubicBezTo>
                    <a:lnTo>
                      <a:pt x="547" y="52"/>
                    </a:lnTo>
                    <a:cubicBezTo>
                      <a:pt x="493" y="16"/>
                      <a:pt x="439" y="1"/>
                      <a:pt x="3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1811;p79">
                <a:extLst>
                  <a:ext uri="{FF2B5EF4-FFF2-40B4-BE49-F238E27FC236}">
                    <a16:creationId xmlns:a16="http://schemas.microsoft.com/office/drawing/2014/main" id="{9F5DB24B-13D0-4A9E-997E-CE9EB75B9723}"/>
                  </a:ext>
                </a:extLst>
              </p:cNvPr>
              <p:cNvSpPr/>
              <p:nvPr/>
            </p:nvSpPr>
            <p:spPr>
              <a:xfrm>
                <a:off x="1206550" y="4138300"/>
                <a:ext cx="92725" cy="61575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2463" extrusionOk="0">
                    <a:moveTo>
                      <a:pt x="3312" y="0"/>
                    </a:moveTo>
                    <a:cubicBezTo>
                      <a:pt x="3257" y="0"/>
                      <a:pt x="3197" y="18"/>
                      <a:pt x="3136" y="61"/>
                    </a:cubicBezTo>
                    <a:lnTo>
                      <a:pt x="134" y="1962"/>
                    </a:lnTo>
                    <a:cubicBezTo>
                      <a:pt x="33" y="2062"/>
                      <a:pt x="0" y="2196"/>
                      <a:pt x="67" y="2329"/>
                    </a:cubicBezTo>
                    <a:cubicBezTo>
                      <a:pt x="100" y="2396"/>
                      <a:pt x="200" y="2463"/>
                      <a:pt x="300" y="2463"/>
                    </a:cubicBezTo>
                    <a:cubicBezTo>
                      <a:pt x="334" y="2463"/>
                      <a:pt x="400" y="2429"/>
                      <a:pt x="434" y="2429"/>
                    </a:cubicBezTo>
                    <a:lnTo>
                      <a:pt x="3436" y="495"/>
                    </a:lnTo>
                    <a:cubicBezTo>
                      <a:pt x="3708" y="359"/>
                      <a:pt x="3558" y="0"/>
                      <a:pt x="33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" name="Google Shape;11812;p79">
              <a:extLst>
                <a:ext uri="{FF2B5EF4-FFF2-40B4-BE49-F238E27FC236}">
                  <a16:creationId xmlns:a16="http://schemas.microsoft.com/office/drawing/2014/main" id="{B9CCE6E5-2988-4562-A8C5-D998C93310EB}"/>
                </a:ext>
              </a:extLst>
            </p:cNvPr>
            <p:cNvSpPr/>
            <p:nvPr/>
          </p:nvSpPr>
          <p:spPr>
            <a:xfrm>
              <a:off x="1317638" y="3491675"/>
              <a:ext cx="66750" cy="56925"/>
            </a:xfrm>
            <a:custGeom>
              <a:avLst/>
              <a:gdLst/>
              <a:ahLst/>
              <a:cxnLst/>
              <a:rect l="l" t="t" r="r" b="b"/>
              <a:pathLst>
                <a:path w="2670" h="2277" extrusionOk="0">
                  <a:moveTo>
                    <a:pt x="1535" y="475"/>
                  </a:moveTo>
                  <a:cubicBezTo>
                    <a:pt x="1869" y="475"/>
                    <a:pt x="2169" y="775"/>
                    <a:pt x="2169" y="1142"/>
                  </a:cubicBezTo>
                  <a:cubicBezTo>
                    <a:pt x="2169" y="1546"/>
                    <a:pt x="1852" y="1814"/>
                    <a:pt x="1512" y="1814"/>
                  </a:cubicBezTo>
                  <a:cubicBezTo>
                    <a:pt x="1347" y="1814"/>
                    <a:pt x="1177" y="1751"/>
                    <a:pt x="1035" y="1609"/>
                  </a:cubicBezTo>
                  <a:cubicBezTo>
                    <a:pt x="635" y="1209"/>
                    <a:pt x="935" y="475"/>
                    <a:pt x="1535" y="475"/>
                  </a:cubicBezTo>
                  <a:close/>
                  <a:moveTo>
                    <a:pt x="1509" y="0"/>
                  </a:moveTo>
                  <a:cubicBezTo>
                    <a:pt x="1226" y="0"/>
                    <a:pt x="938" y="105"/>
                    <a:pt x="701" y="342"/>
                  </a:cubicBezTo>
                  <a:cubicBezTo>
                    <a:pt x="1" y="1075"/>
                    <a:pt x="501" y="2276"/>
                    <a:pt x="1535" y="2276"/>
                  </a:cubicBezTo>
                  <a:cubicBezTo>
                    <a:pt x="2136" y="2276"/>
                    <a:pt x="2669" y="1776"/>
                    <a:pt x="2669" y="1142"/>
                  </a:cubicBezTo>
                  <a:cubicBezTo>
                    <a:pt x="2669" y="464"/>
                    <a:pt x="2102" y="0"/>
                    <a:pt x="150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813;p79">
              <a:extLst>
                <a:ext uri="{FF2B5EF4-FFF2-40B4-BE49-F238E27FC236}">
                  <a16:creationId xmlns:a16="http://schemas.microsoft.com/office/drawing/2014/main" id="{4C3F07E2-B877-4064-BC19-6567B4EB9B44}"/>
                </a:ext>
              </a:extLst>
            </p:cNvPr>
            <p:cNvSpPr/>
            <p:nvPr/>
          </p:nvSpPr>
          <p:spPr>
            <a:xfrm>
              <a:off x="2179088" y="4256200"/>
              <a:ext cx="66750" cy="57100"/>
            </a:xfrm>
            <a:custGeom>
              <a:avLst/>
              <a:gdLst/>
              <a:ahLst/>
              <a:cxnLst/>
              <a:rect l="l" t="t" r="r" b="b"/>
              <a:pathLst>
                <a:path w="2670" h="2284" extrusionOk="0">
                  <a:moveTo>
                    <a:pt x="1535" y="483"/>
                  </a:moveTo>
                  <a:cubicBezTo>
                    <a:pt x="1902" y="483"/>
                    <a:pt x="2202" y="783"/>
                    <a:pt x="2202" y="1150"/>
                  </a:cubicBezTo>
                  <a:cubicBezTo>
                    <a:pt x="2202" y="1554"/>
                    <a:pt x="1885" y="1822"/>
                    <a:pt x="1545" y="1822"/>
                  </a:cubicBezTo>
                  <a:cubicBezTo>
                    <a:pt x="1380" y="1822"/>
                    <a:pt x="1210" y="1759"/>
                    <a:pt x="1068" y="1617"/>
                  </a:cubicBezTo>
                  <a:cubicBezTo>
                    <a:pt x="668" y="1216"/>
                    <a:pt x="968" y="483"/>
                    <a:pt x="1535" y="483"/>
                  </a:cubicBezTo>
                  <a:close/>
                  <a:moveTo>
                    <a:pt x="1533" y="1"/>
                  </a:moveTo>
                  <a:cubicBezTo>
                    <a:pt x="1251" y="1"/>
                    <a:pt x="964" y="109"/>
                    <a:pt x="735" y="349"/>
                  </a:cubicBezTo>
                  <a:cubicBezTo>
                    <a:pt x="1" y="1050"/>
                    <a:pt x="534" y="2284"/>
                    <a:pt x="1535" y="2284"/>
                  </a:cubicBezTo>
                  <a:cubicBezTo>
                    <a:pt x="2169" y="2284"/>
                    <a:pt x="2669" y="1784"/>
                    <a:pt x="2669" y="1150"/>
                  </a:cubicBezTo>
                  <a:cubicBezTo>
                    <a:pt x="2669" y="455"/>
                    <a:pt x="2112" y="1"/>
                    <a:pt x="153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814;p79">
              <a:extLst>
                <a:ext uri="{FF2B5EF4-FFF2-40B4-BE49-F238E27FC236}">
                  <a16:creationId xmlns:a16="http://schemas.microsoft.com/office/drawing/2014/main" id="{49CA18D7-8C5A-4788-8015-7CD2D941CB3B}"/>
                </a:ext>
              </a:extLst>
            </p:cNvPr>
            <p:cNvSpPr/>
            <p:nvPr/>
          </p:nvSpPr>
          <p:spPr>
            <a:xfrm>
              <a:off x="1924763" y="4305863"/>
              <a:ext cx="67575" cy="57350"/>
            </a:xfrm>
            <a:custGeom>
              <a:avLst/>
              <a:gdLst/>
              <a:ahLst/>
              <a:cxnLst/>
              <a:rect l="l" t="t" r="r" b="b"/>
              <a:pathLst>
                <a:path w="2703" h="2294" extrusionOk="0">
                  <a:moveTo>
                    <a:pt x="1535" y="493"/>
                  </a:moveTo>
                  <a:cubicBezTo>
                    <a:pt x="1902" y="493"/>
                    <a:pt x="2202" y="793"/>
                    <a:pt x="2202" y="1160"/>
                  </a:cubicBezTo>
                  <a:cubicBezTo>
                    <a:pt x="2202" y="1564"/>
                    <a:pt x="1884" y="1817"/>
                    <a:pt x="1544" y="1817"/>
                  </a:cubicBezTo>
                  <a:cubicBezTo>
                    <a:pt x="1379" y="1817"/>
                    <a:pt x="1209" y="1758"/>
                    <a:pt x="1068" y="1627"/>
                  </a:cubicBezTo>
                  <a:cubicBezTo>
                    <a:pt x="667" y="1193"/>
                    <a:pt x="968" y="493"/>
                    <a:pt x="1535" y="493"/>
                  </a:cubicBezTo>
                  <a:close/>
                  <a:moveTo>
                    <a:pt x="1536" y="0"/>
                  </a:moveTo>
                  <a:cubicBezTo>
                    <a:pt x="1255" y="0"/>
                    <a:pt x="969" y="102"/>
                    <a:pt x="734" y="326"/>
                  </a:cubicBezTo>
                  <a:cubicBezTo>
                    <a:pt x="0" y="1060"/>
                    <a:pt x="534" y="2294"/>
                    <a:pt x="1535" y="2294"/>
                  </a:cubicBezTo>
                  <a:cubicBezTo>
                    <a:pt x="2168" y="2294"/>
                    <a:pt x="2702" y="1794"/>
                    <a:pt x="2702" y="1160"/>
                  </a:cubicBezTo>
                  <a:cubicBezTo>
                    <a:pt x="2702" y="457"/>
                    <a:pt x="2132" y="0"/>
                    <a:pt x="153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815;p79">
              <a:extLst>
                <a:ext uri="{FF2B5EF4-FFF2-40B4-BE49-F238E27FC236}">
                  <a16:creationId xmlns:a16="http://schemas.microsoft.com/office/drawing/2014/main" id="{95515982-F5C2-42CC-AF90-7DACAA3F4E74}"/>
                </a:ext>
              </a:extLst>
            </p:cNvPr>
            <p:cNvSpPr/>
            <p:nvPr/>
          </p:nvSpPr>
          <p:spPr>
            <a:xfrm>
              <a:off x="2368463" y="3473400"/>
              <a:ext cx="66725" cy="57400"/>
            </a:xfrm>
            <a:custGeom>
              <a:avLst/>
              <a:gdLst/>
              <a:ahLst/>
              <a:cxnLst/>
              <a:rect l="l" t="t" r="r" b="b"/>
              <a:pathLst>
                <a:path w="2669" h="2296" extrusionOk="0">
                  <a:moveTo>
                    <a:pt x="1534" y="461"/>
                  </a:moveTo>
                  <a:cubicBezTo>
                    <a:pt x="1901" y="461"/>
                    <a:pt x="2202" y="761"/>
                    <a:pt x="2168" y="1128"/>
                  </a:cubicBezTo>
                  <a:cubicBezTo>
                    <a:pt x="2168" y="1532"/>
                    <a:pt x="1851" y="1800"/>
                    <a:pt x="1511" y="1800"/>
                  </a:cubicBezTo>
                  <a:cubicBezTo>
                    <a:pt x="1346" y="1800"/>
                    <a:pt x="1176" y="1737"/>
                    <a:pt x="1034" y="1595"/>
                  </a:cubicBezTo>
                  <a:cubicBezTo>
                    <a:pt x="634" y="1195"/>
                    <a:pt x="934" y="494"/>
                    <a:pt x="1534" y="494"/>
                  </a:cubicBezTo>
                  <a:lnTo>
                    <a:pt x="1534" y="461"/>
                  </a:lnTo>
                  <a:close/>
                  <a:moveTo>
                    <a:pt x="1517" y="1"/>
                  </a:moveTo>
                  <a:cubicBezTo>
                    <a:pt x="1240" y="1"/>
                    <a:pt x="959" y="102"/>
                    <a:pt x="734" y="327"/>
                  </a:cubicBezTo>
                  <a:cubicBezTo>
                    <a:pt x="0" y="1061"/>
                    <a:pt x="500" y="2262"/>
                    <a:pt x="1534" y="2295"/>
                  </a:cubicBezTo>
                  <a:cubicBezTo>
                    <a:pt x="2135" y="2295"/>
                    <a:pt x="2669" y="1762"/>
                    <a:pt x="2669" y="1128"/>
                  </a:cubicBezTo>
                  <a:cubicBezTo>
                    <a:pt x="2669" y="449"/>
                    <a:pt x="2101" y="1"/>
                    <a:pt x="15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816;p79">
              <a:extLst>
                <a:ext uri="{FF2B5EF4-FFF2-40B4-BE49-F238E27FC236}">
                  <a16:creationId xmlns:a16="http://schemas.microsoft.com/office/drawing/2014/main" id="{8F6D4A18-2CBC-4819-BA91-D4B800438645}"/>
                </a:ext>
              </a:extLst>
            </p:cNvPr>
            <p:cNvSpPr/>
            <p:nvPr/>
          </p:nvSpPr>
          <p:spPr>
            <a:xfrm>
              <a:off x="1257613" y="3309525"/>
              <a:ext cx="1194600" cy="413350"/>
            </a:xfrm>
            <a:custGeom>
              <a:avLst/>
              <a:gdLst/>
              <a:ahLst/>
              <a:cxnLst/>
              <a:rect l="l" t="t" r="r" b="b"/>
              <a:pathLst>
                <a:path w="47784" h="16534" extrusionOk="0">
                  <a:moveTo>
                    <a:pt x="47437" y="1"/>
                  </a:moveTo>
                  <a:cubicBezTo>
                    <a:pt x="47392" y="1"/>
                    <a:pt x="47345" y="17"/>
                    <a:pt x="47301" y="56"/>
                  </a:cubicBezTo>
                  <a:cubicBezTo>
                    <a:pt x="42497" y="3758"/>
                    <a:pt x="37260" y="6860"/>
                    <a:pt x="31723" y="9295"/>
                  </a:cubicBezTo>
                  <a:cubicBezTo>
                    <a:pt x="18466" y="15241"/>
                    <a:pt x="7862" y="16043"/>
                    <a:pt x="3058" y="16043"/>
                  </a:cubicBezTo>
                  <a:cubicBezTo>
                    <a:pt x="1286" y="16043"/>
                    <a:pt x="303" y="15934"/>
                    <a:pt x="267" y="15934"/>
                  </a:cubicBezTo>
                  <a:cubicBezTo>
                    <a:pt x="134" y="15934"/>
                    <a:pt x="33" y="16034"/>
                    <a:pt x="0" y="16167"/>
                  </a:cubicBezTo>
                  <a:cubicBezTo>
                    <a:pt x="0" y="16267"/>
                    <a:pt x="67" y="16401"/>
                    <a:pt x="200" y="16434"/>
                  </a:cubicBezTo>
                  <a:cubicBezTo>
                    <a:pt x="1134" y="16501"/>
                    <a:pt x="2068" y="16534"/>
                    <a:pt x="3002" y="16534"/>
                  </a:cubicBezTo>
                  <a:cubicBezTo>
                    <a:pt x="7839" y="16534"/>
                    <a:pt x="18547" y="15733"/>
                    <a:pt x="31923" y="9729"/>
                  </a:cubicBezTo>
                  <a:cubicBezTo>
                    <a:pt x="37494" y="7294"/>
                    <a:pt x="42764" y="4158"/>
                    <a:pt x="47567" y="456"/>
                  </a:cubicBezTo>
                  <a:cubicBezTo>
                    <a:pt x="47783" y="294"/>
                    <a:pt x="47628" y="1"/>
                    <a:pt x="4743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817;p79">
              <a:extLst>
                <a:ext uri="{FF2B5EF4-FFF2-40B4-BE49-F238E27FC236}">
                  <a16:creationId xmlns:a16="http://schemas.microsoft.com/office/drawing/2014/main" id="{E3A0E501-6883-4F4E-91C4-2ACD73719FBC}"/>
                </a:ext>
              </a:extLst>
            </p:cNvPr>
            <p:cNvSpPr/>
            <p:nvPr/>
          </p:nvSpPr>
          <p:spPr>
            <a:xfrm>
              <a:off x="1381863" y="3754550"/>
              <a:ext cx="69225" cy="50900"/>
            </a:xfrm>
            <a:custGeom>
              <a:avLst/>
              <a:gdLst/>
              <a:ahLst/>
              <a:cxnLst/>
              <a:rect l="l" t="t" r="r" b="b"/>
              <a:pathLst>
                <a:path w="2769" h="2036" extrusionOk="0">
                  <a:moveTo>
                    <a:pt x="0" y="1"/>
                  </a:moveTo>
                  <a:lnTo>
                    <a:pt x="0" y="1768"/>
                  </a:lnTo>
                  <a:cubicBezTo>
                    <a:pt x="0" y="1902"/>
                    <a:pt x="100" y="2035"/>
                    <a:pt x="234" y="2035"/>
                  </a:cubicBezTo>
                  <a:cubicBezTo>
                    <a:pt x="367" y="2002"/>
                    <a:pt x="467" y="1902"/>
                    <a:pt x="467" y="1768"/>
                  </a:cubicBezTo>
                  <a:lnTo>
                    <a:pt x="467" y="468"/>
                  </a:lnTo>
                  <a:lnTo>
                    <a:pt x="2302" y="468"/>
                  </a:lnTo>
                  <a:lnTo>
                    <a:pt x="2302" y="1768"/>
                  </a:lnTo>
                  <a:cubicBezTo>
                    <a:pt x="2302" y="1902"/>
                    <a:pt x="2402" y="2002"/>
                    <a:pt x="2535" y="2035"/>
                  </a:cubicBezTo>
                  <a:cubicBezTo>
                    <a:pt x="2669" y="2035"/>
                    <a:pt x="2769" y="1902"/>
                    <a:pt x="2769" y="1768"/>
                  </a:cubicBezTo>
                  <a:lnTo>
                    <a:pt x="27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818;p79">
              <a:extLst>
                <a:ext uri="{FF2B5EF4-FFF2-40B4-BE49-F238E27FC236}">
                  <a16:creationId xmlns:a16="http://schemas.microsoft.com/office/drawing/2014/main" id="{26B89FB0-B9D8-47AB-A4D6-6162F1C8C196}"/>
                </a:ext>
              </a:extLst>
            </p:cNvPr>
            <p:cNvSpPr/>
            <p:nvPr/>
          </p:nvSpPr>
          <p:spPr>
            <a:xfrm>
              <a:off x="1308463" y="3789900"/>
              <a:ext cx="188500" cy="161475"/>
            </a:xfrm>
            <a:custGeom>
              <a:avLst/>
              <a:gdLst/>
              <a:ahLst/>
              <a:cxnLst/>
              <a:rect l="l" t="t" r="r" b="b"/>
              <a:pathLst>
                <a:path w="7540" h="6459" extrusionOk="0">
                  <a:moveTo>
                    <a:pt x="4304" y="488"/>
                  </a:moveTo>
                  <a:cubicBezTo>
                    <a:pt x="5838" y="488"/>
                    <a:pt x="7073" y="1722"/>
                    <a:pt x="7073" y="3223"/>
                  </a:cubicBezTo>
                  <a:cubicBezTo>
                    <a:pt x="7073" y="4888"/>
                    <a:pt x="5722" y="5976"/>
                    <a:pt x="4311" y="5976"/>
                  </a:cubicBezTo>
                  <a:cubicBezTo>
                    <a:pt x="3629" y="5976"/>
                    <a:pt x="2934" y="5723"/>
                    <a:pt x="2369" y="5158"/>
                  </a:cubicBezTo>
                  <a:cubicBezTo>
                    <a:pt x="635" y="3457"/>
                    <a:pt x="1869" y="488"/>
                    <a:pt x="4304" y="488"/>
                  </a:cubicBezTo>
                  <a:close/>
                  <a:moveTo>
                    <a:pt x="4299" y="0"/>
                  </a:moveTo>
                  <a:cubicBezTo>
                    <a:pt x="3505" y="0"/>
                    <a:pt x="2695" y="295"/>
                    <a:pt x="2036" y="955"/>
                  </a:cubicBezTo>
                  <a:cubicBezTo>
                    <a:pt x="1" y="2990"/>
                    <a:pt x="1435" y="6459"/>
                    <a:pt x="4304" y="6459"/>
                  </a:cubicBezTo>
                  <a:cubicBezTo>
                    <a:pt x="6105" y="6459"/>
                    <a:pt x="7540" y="5024"/>
                    <a:pt x="7540" y="3223"/>
                  </a:cubicBezTo>
                  <a:cubicBezTo>
                    <a:pt x="7540" y="1284"/>
                    <a:pt x="5955" y="0"/>
                    <a:pt x="429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819;p79">
              <a:extLst>
                <a:ext uri="{FF2B5EF4-FFF2-40B4-BE49-F238E27FC236}">
                  <a16:creationId xmlns:a16="http://schemas.microsoft.com/office/drawing/2014/main" id="{15450D8B-5095-42D3-A29C-0D29A8A8C48D}"/>
                </a:ext>
              </a:extLst>
            </p:cNvPr>
            <p:cNvSpPr/>
            <p:nvPr/>
          </p:nvSpPr>
          <p:spPr>
            <a:xfrm>
              <a:off x="1363513" y="3813750"/>
              <a:ext cx="49225" cy="39225"/>
            </a:xfrm>
            <a:custGeom>
              <a:avLst/>
              <a:gdLst/>
              <a:ahLst/>
              <a:cxnLst/>
              <a:rect l="l" t="t" r="r" b="b"/>
              <a:pathLst>
                <a:path w="1969" h="1569" extrusionOk="0">
                  <a:moveTo>
                    <a:pt x="1635" y="1"/>
                  </a:moveTo>
                  <a:cubicBezTo>
                    <a:pt x="968" y="134"/>
                    <a:pt x="367" y="601"/>
                    <a:pt x="67" y="1235"/>
                  </a:cubicBezTo>
                  <a:cubicBezTo>
                    <a:pt x="0" y="1335"/>
                    <a:pt x="34" y="1469"/>
                    <a:pt x="167" y="1535"/>
                  </a:cubicBezTo>
                  <a:cubicBezTo>
                    <a:pt x="201" y="1569"/>
                    <a:pt x="234" y="1569"/>
                    <a:pt x="267" y="1569"/>
                  </a:cubicBezTo>
                  <a:cubicBezTo>
                    <a:pt x="367" y="1569"/>
                    <a:pt x="434" y="1535"/>
                    <a:pt x="501" y="1435"/>
                  </a:cubicBezTo>
                  <a:cubicBezTo>
                    <a:pt x="734" y="935"/>
                    <a:pt x="1201" y="601"/>
                    <a:pt x="1735" y="468"/>
                  </a:cubicBezTo>
                  <a:cubicBezTo>
                    <a:pt x="1868" y="435"/>
                    <a:pt x="1969" y="334"/>
                    <a:pt x="1935" y="201"/>
                  </a:cubicBezTo>
                  <a:cubicBezTo>
                    <a:pt x="1902" y="68"/>
                    <a:pt x="1768" y="1"/>
                    <a:pt x="163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820;p79">
              <a:extLst>
                <a:ext uri="{FF2B5EF4-FFF2-40B4-BE49-F238E27FC236}">
                  <a16:creationId xmlns:a16="http://schemas.microsoft.com/office/drawing/2014/main" id="{3D6C642F-7E73-442C-B884-7A937CAE4F6C}"/>
                </a:ext>
              </a:extLst>
            </p:cNvPr>
            <p:cNvSpPr/>
            <p:nvPr/>
          </p:nvSpPr>
          <p:spPr>
            <a:xfrm>
              <a:off x="1358513" y="3864625"/>
              <a:ext cx="12525" cy="20050"/>
            </a:xfrm>
            <a:custGeom>
              <a:avLst/>
              <a:gdLst/>
              <a:ahLst/>
              <a:cxnLst/>
              <a:rect l="l" t="t" r="r" b="b"/>
              <a:pathLst>
                <a:path w="501" h="8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0" y="468"/>
                    <a:pt x="34" y="601"/>
                  </a:cubicBezTo>
                  <a:cubicBezTo>
                    <a:pt x="34" y="701"/>
                    <a:pt x="134" y="801"/>
                    <a:pt x="267" y="801"/>
                  </a:cubicBezTo>
                  <a:cubicBezTo>
                    <a:pt x="401" y="768"/>
                    <a:pt x="501" y="668"/>
                    <a:pt x="467" y="534"/>
                  </a:cubicBezTo>
                  <a:cubicBezTo>
                    <a:pt x="467" y="434"/>
                    <a:pt x="467" y="334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821;p79">
              <a:extLst>
                <a:ext uri="{FF2B5EF4-FFF2-40B4-BE49-F238E27FC236}">
                  <a16:creationId xmlns:a16="http://schemas.microsoft.com/office/drawing/2014/main" id="{A03EA271-D4D1-4FA7-AB4C-B8D640E414CE}"/>
                </a:ext>
              </a:extLst>
            </p:cNvPr>
            <p:cNvSpPr/>
            <p:nvPr/>
          </p:nvSpPr>
          <p:spPr>
            <a:xfrm>
              <a:off x="1391863" y="3694300"/>
              <a:ext cx="49225" cy="67775"/>
            </a:xfrm>
            <a:custGeom>
              <a:avLst/>
              <a:gdLst/>
              <a:ahLst/>
              <a:cxnLst/>
              <a:rect l="l" t="t" r="r" b="b"/>
              <a:pathLst>
                <a:path w="1969" h="2711" extrusionOk="0">
                  <a:moveTo>
                    <a:pt x="985" y="0"/>
                  </a:moveTo>
                  <a:cubicBezTo>
                    <a:pt x="493" y="0"/>
                    <a:pt x="1" y="326"/>
                    <a:pt x="1" y="976"/>
                  </a:cubicBezTo>
                  <a:lnTo>
                    <a:pt x="1" y="2477"/>
                  </a:lnTo>
                  <a:cubicBezTo>
                    <a:pt x="1" y="2611"/>
                    <a:pt x="101" y="2711"/>
                    <a:pt x="234" y="2711"/>
                  </a:cubicBezTo>
                  <a:cubicBezTo>
                    <a:pt x="368" y="2711"/>
                    <a:pt x="501" y="2611"/>
                    <a:pt x="501" y="2477"/>
                  </a:cubicBezTo>
                  <a:lnTo>
                    <a:pt x="501" y="976"/>
                  </a:lnTo>
                  <a:cubicBezTo>
                    <a:pt x="484" y="643"/>
                    <a:pt x="726" y="476"/>
                    <a:pt x="972" y="476"/>
                  </a:cubicBezTo>
                  <a:cubicBezTo>
                    <a:pt x="1218" y="476"/>
                    <a:pt x="1468" y="643"/>
                    <a:pt x="1468" y="976"/>
                  </a:cubicBezTo>
                  <a:lnTo>
                    <a:pt x="1468" y="2477"/>
                  </a:lnTo>
                  <a:cubicBezTo>
                    <a:pt x="1468" y="2611"/>
                    <a:pt x="1568" y="2711"/>
                    <a:pt x="1702" y="2711"/>
                  </a:cubicBezTo>
                  <a:cubicBezTo>
                    <a:pt x="1835" y="2711"/>
                    <a:pt x="1969" y="2611"/>
                    <a:pt x="1969" y="2477"/>
                  </a:cubicBezTo>
                  <a:lnTo>
                    <a:pt x="1969" y="976"/>
                  </a:lnTo>
                  <a:cubicBezTo>
                    <a:pt x="1969" y="326"/>
                    <a:pt x="1477" y="0"/>
                    <a:pt x="9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822;p79">
              <a:extLst>
                <a:ext uri="{FF2B5EF4-FFF2-40B4-BE49-F238E27FC236}">
                  <a16:creationId xmlns:a16="http://schemas.microsoft.com/office/drawing/2014/main" id="{103C5FB2-3191-4F3B-BDD0-62AF4F9AEE56}"/>
                </a:ext>
              </a:extLst>
            </p:cNvPr>
            <p:cNvSpPr/>
            <p:nvPr/>
          </p:nvSpPr>
          <p:spPr>
            <a:xfrm>
              <a:off x="1751288" y="3687825"/>
              <a:ext cx="69250" cy="50075"/>
            </a:xfrm>
            <a:custGeom>
              <a:avLst/>
              <a:gdLst/>
              <a:ahLst/>
              <a:cxnLst/>
              <a:rect l="l" t="t" r="r" b="b"/>
              <a:pathLst>
                <a:path w="2770" h="2003" extrusionOk="0">
                  <a:moveTo>
                    <a:pt x="1" y="1"/>
                  </a:moveTo>
                  <a:lnTo>
                    <a:pt x="1" y="1769"/>
                  </a:lnTo>
                  <a:cubicBezTo>
                    <a:pt x="1" y="1902"/>
                    <a:pt x="101" y="2002"/>
                    <a:pt x="234" y="2002"/>
                  </a:cubicBezTo>
                  <a:cubicBezTo>
                    <a:pt x="367" y="2002"/>
                    <a:pt x="468" y="1902"/>
                    <a:pt x="468" y="1769"/>
                  </a:cubicBezTo>
                  <a:lnTo>
                    <a:pt x="468" y="468"/>
                  </a:lnTo>
                  <a:lnTo>
                    <a:pt x="2302" y="468"/>
                  </a:lnTo>
                  <a:lnTo>
                    <a:pt x="2302" y="1769"/>
                  </a:lnTo>
                  <a:cubicBezTo>
                    <a:pt x="2302" y="1902"/>
                    <a:pt x="2402" y="2002"/>
                    <a:pt x="2536" y="2002"/>
                  </a:cubicBezTo>
                  <a:cubicBezTo>
                    <a:pt x="2669" y="2002"/>
                    <a:pt x="2769" y="1902"/>
                    <a:pt x="2769" y="1769"/>
                  </a:cubicBezTo>
                  <a:lnTo>
                    <a:pt x="27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823;p79">
              <a:extLst>
                <a:ext uri="{FF2B5EF4-FFF2-40B4-BE49-F238E27FC236}">
                  <a16:creationId xmlns:a16="http://schemas.microsoft.com/office/drawing/2014/main" id="{14C166EF-71B6-4725-BA3A-9CB55F502B06}"/>
                </a:ext>
              </a:extLst>
            </p:cNvPr>
            <p:cNvSpPr/>
            <p:nvPr/>
          </p:nvSpPr>
          <p:spPr>
            <a:xfrm>
              <a:off x="1677913" y="3722375"/>
              <a:ext cx="188475" cy="161450"/>
            </a:xfrm>
            <a:custGeom>
              <a:avLst/>
              <a:gdLst/>
              <a:ahLst/>
              <a:cxnLst/>
              <a:rect l="l" t="t" r="r" b="b"/>
              <a:pathLst>
                <a:path w="7539" h="6458" extrusionOk="0">
                  <a:moveTo>
                    <a:pt x="4337" y="487"/>
                  </a:moveTo>
                  <a:cubicBezTo>
                    <a:pt x="5838" y="487"/>
                    <a:pt x="7072" y="1721"/>
                    <a:pt x="7072" y="3256"/>
                  </a:cubicBezTo>
                  <a:cubicBezTo>
                    <a:pt x="7072" y="4904"/>
                    <a:pt x="5712" y="6002"/>
                    <a:pt x="4295" y="6002"/>
                  </a:cubicBezTo>
                  <a:cubicBezTo>
                    <a:pt x="3619" y="6002"/>
                    <a:pt x="2929" y="5751"/>
                    <a:pt x="2368" y="5190"/>
                  </a:cubicBezTo>
                  <a:cubicBezTo>
                    <a:pt x="634" y="3456"/>
                    <a:pt x="1868" y="487"/>
                    <a:pt x="4337" y="487"/>
                  </a:cubicBezTo>
                  <a:close/>
                  <a:moveTo>
                    <a:pt x="4294" y="1"/>
                  </a:moveTo>
                  <a:cubicBezTo>
                    <a:pt x="3501" y="1"/>
                    <a:pt x="2693" y="296"/>
                    <a:pt x="2035" y="954"/>
                  </a:cubicBezTo>
                  <a:cubicBezTo>
                    <a:pt x="0" y="2989"/>
                    <a:pt x="1434" y="6458"/>
                    <a:pt x="4337" y="6458"/>
                  </a:cubicBezTo>
                  <a:cubicBezTo>
                    <a:pt x="6104" y="6458"/>
                    <a:pt x="7539" y="5024"/>
                    <a:pt x="7539" y="3256"/>
                  </a:cubicBezTo>
                  <a:cubicBezTo>
                    <a:pt x="7539" y="1292"/>
                    <a:pt x="5951" y="1"/>
                    <a:pt x="42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824;p79">
              <a:extLst>
                <a:ext uri="{FF2B5EF4-FFF2-40B4-BE49-F238E27FC236}">
                  <a16:creationId xmlns:a16="http://schemas.microsoft.com/office/drawing/2014/main" id="{FA8F2F75-8DC1-417F-B8FC-9635F94B6CF6}"/>
                </a:ext>
              </a:extLst>
            </p:cNvPr>
            <p:cNvSpPr/>
            <p:nvPr/>
          </p:nvSpPr>
          <p:spPr>
            <a:xfrm>
              <a:off x="1732938" y="3746825"/>
              <a:ext cx="49225" cy="38825"/>
            </a:xfrm>
            <a:custGeom>
              <a:avLst/>
              <a:gdLst/>
              <a:ahLst/>
              <a:cxnLst/>
              <a:rect l="l" t="t" r="r" b="b"/>
              <a:pathLst>
                <a:path w="1969" h="1553" extrusionOk="0">
                  <a:moveTo>
                    <a:pt x="1722" y="1"/>
                  </a:moveTo>
                  <a:cubicBezTo>
                    <a:pt x="1704" y="1"/>
                    <a:pt x="1686" y="4"/>
                    <a:pt x="1669" y="9"/>
                  </a:cubicBezTo>
                  <a:cubicBezTo>
                    <a:pt x="968" y="143"/>
                    <a:pt x="368" y="576"/>
                    <a:pt x="67" y="1210"/>
                  </a:cubicBezTo>
                  <a:cubicBezTo>
                    <a:pt x="1" y="1344"/>
                    <a:pt x="34" y="1477"/>
                    <a:pt x="167" y="1544"/>
                  </a:cubicBezTo>
                  <a:lnTo>
                    <a:pt x="268" y="1544"/>
                  </a:lnTo>
                  <a:cubicBezTo>
                    <a:pt x="286" y="1550"/>
                    <a:pt x="304" y="1553"/>
                    <a:pt x="322" y="1553"/>
                  </a:cubicBezTo>
                  <a:cubicBezTo>
                    <a:pt x="402" y="1553"/>
                    <a:pt x="474" y="1498"/>
                    <a:pt x="501" y="1444"/>
                  </a:cubicBezTo>
                  <a:cubicBezTo>
                    <a:pt x="768" y="943"/>
                    <a:pt x="1202" y="576"/>
                    <a:pt x="1769" y="476"/>
                  </a:cubicBezTo>
                  <a:cubicBezTo>
                    <a:pt x="1869" y="443"/>
                    <a:pt x="1969" y="310"/>
                    <a:pt x="1935" y="176"/>
                  </a:cubicBezTo>
                  <a:cubicBezTo>
                    <a:pt x="1908" y="66"/>
                    <a:pt x="1811" y="1"/>
                    <a:pt x="172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825;p79">
              <a:extLst>
                <a:ext uri="{FF2B5EF4-FFF2-40B4-BE49-F238E27FC236}">
                  <a16:creationId xmlns:a16="http://schemas.microsoft.com/office/drawing/2014/main" id="{F10A8139-2BD1-4ABA-85A7-261AA51C15AD}"/>
                </a:ext>
              </a:extLst>
            </p:cNvPr>
            <p:cNvSpPr/>
            <p:nvPr/>
          </p:nvSpPr>
          <p:spPr>
            <a:xfrm>
              <a:off x="1727513" y="3798125"/>
              <a:ext cx="13800" cy="19000"/>
            </a:xfrm>
            <a:custGeom>
              <a:avLst/>
              <a:gdLst/>
              <a:ahLst/>
              <a:cxnLst/>
              <a:rect l="l" t="t" r="r" b="b"/>
              <a:pathLst>
                <a:path w="552" h="760" extrusionOk="0">
                  <a:moveTo>
                    <a:pt x="268" y="0"/>
                  </a:moveTo>
                  <a:cubicBezTo>
                    <a:pt x="134" y="0"/>
                    <a:pt x="1" y="76"/>
                    <a:pt x="18" y="226"/>
                  </a:cubicBezTo>
                  <a:cubicBezTo>
                    <a:pt x="18" y="326"/>
                    <a:pt x="18" y="459"/>
                    <a:pt x="51" y="559"/>
                  </a:cubicBezTo>
                  <a:cubicBezTo>
                    <a:pt x="51" y="693"/>
                    <a:pt x="151" y="759"/>
                    <a:pt x="284" y="759"/>
                  </a:cubicBezTo>
                  <a:lnTo>
                    <a:pt x="318" y="759"/>
                  </a:lnTo>
                  <a:cubicBezTo>
                    <a:pt x="451" y="759"/>
                    <a:pt x="551" y="626"/>
                    <a:pt x="518" y="492"/>
                  </a:cubicBezTo>
                  <a:cubicBezTo>
                    <a:pt x="518" y="392"/>
                    <a:pt x="485" y="292"/>
                    <a:pt x="518" y="226"/>
                  </a:cubicBezTo>
                  <a:cubicBezTo>
                    <a:pt x="535" y="76"/>
                    <a:pt x="401" y="0"/>
                    <a:pt x="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826;p79">
              <a:extLst>
                <a:ext uri="{FF2B5EF4-FFF2-40B4-BE49-F238E27FC236}">
                  <a16:creationId xmlns:a16="http://schemas.microsoft.com/office/drawing/2014/main" id="{F9888DF2-D235-4C51-ADAB-EF6BF326198B}"/>
                </a:ext>
              </a:extLst>
            </p:cNvPr>
            <p:cNvSpPr/>
            <p:nvPr/>
          </p:nvSpPr>
          <p:spPr>
            <a:xfrm>
              <a:off x="1760463" y="3625500"/>
              <a:ext cx="50900" cy="69875"/>
            </a:xfrm>
            <a:custGeom>
              <a:avLst/>
              <a:gdLst/>
              <a:ahLst/>
              <a:cxnLst/>
              <a:rect l="l" t="t" r="r" b="b"/>
              <a:pathLst>
                <a:path w="2036" h="2795" extrusionOk="0">
                  <a:moveTo>
                    <a:pt x="1018" y="1"/>
                  </a:moveTo>
                  <a:cubicBezTo>
                    <a:pt x="509" y="1"/>
                    <a:pt x="0" y="342"/>
                    <a:pt x="34" y="1026"/>
                  </a:cubicBezTo>
                  <a:lnTo>
                    <a:pt x="34" y="2527"/>
                  </a:lnTo>
                  <a:cubicBezTo>
                    <a:pt x="34" y="2661"/>
                    <a:pt x="167" y="2761"/>
                    <a:pt x="301" y="2761"/>
                  </a:cubicBezTo>
                  <a:cubicBezTo>
                    <a:pt x="401" y="2761"/>
                    <a:pt x="534" y="2661"/>
                    <a:pt x="534" y="2527"/>
                  </a:cubicBezTo>
                  <a:lnTo>
                    <a:pt x="534" y="1026"/>
                  </a:lnTo>
                  <a:cubicBezTo>
                    <a:pt x="534" y="709"/>
                    <a:pt x="776" y="551"/>
                    <a:pt x="1018" y="551"/>
                  </a:cubicBezTo>
                  <a:cubicBezTo>
                    <a:pt x="1260" y="551"/>
                    <a:pt x="1502" y="709"/>
                    <a:pt x="1502" y="1026"/>
                  </a:cubicBezTo>
                  <a:lnTo>
                    <a:pt x="1502" y="2561"/>
                  </a:lnTo>
                  <a:cubicBezTo>
                    <a:pt x="1502" y="2694"/>
                    <a:pt x="1635" y="2794"/>
                    <a:pt x="1768" y="2794"/>
                  </a:cubicBezTo>
                  <a:cubicBezTo>
                    <a:pt x="1902" y="2794"/>
                    <a:pt x="2002" y="2694"/>
                    <a:pt x="2002" y="2561"/>
                  </a:cubicBezTo>
                  <a:lnTo>
                    <a:pt x="2002" y="1026"/>
                  </a:lnTo>
                  <a:cubicBezTo>
                    <a:pt x="2035" y="342"/>
                    <a:pt x="1527" y="1"/>
                    <a:pt x="10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827;p79">
              <a:extLst>
                <a:ext uri="{FF2B5EF4-FFF2-40B4-BE49-F238E27FC236}">
                  <a16:creationId xmlns:a16="http://schemas.microsoft.com/office/drawing/2014/main" id="{B7C5DDF9-E72E-4F22-A030-A7EB49F26D61}"/>
                </a:ext>
              </a:extLst>
            </p:cNvPr>
            <p:cNvSpPr/>
            <p:nvPr/>
          </p:nvSpPr>
          <p:spPr>
            <a:xfrm>
              <a:off x="2083188" y="3556900"/>
              <a:ext cx="69250" cy="50900"/>
            </a:xfrm>
            <a:custGeom>
              <a:avLst/>
              <a:gdLst/>
              <a:ahLst/>
              <a:cxnLst/>
              <a:rect l="l" t="t" r="r" b="b"/>
              <a:pathLst>
                <a:path w="2770" h="2036" extrusionOk="0">
                  <a:moveTo>
                    <a:pt x="1" y="1"/>
                  </a:moveTo>
                  <a:lnTo>
                    <a:pt x="1" y="1802"/>
                  </a:lnTo>
                  <a:cubicBezTo>
                    <a:pt x="17" y="1936"/>
                    <a:pt x="126" y="2002"/>
                    <a:pt x="234" y="2002"/>
                  </a:cubicBezTo>
                  <a:cubicBezTo>
                    <a:pt x="343" y="2002"/>
                    <a:pt x="451" y="1936"/>
                    <a:pt x="468" y="1802"/>
                  </a:cubicBezTo>
                  <a:lnTo>
                    <a:pt x="468" y="501"/>
                  </a:lnTo>
                  <a:lnTo>
                    <a:pt x="2302" y="501"/>
                  </a:lnTo>
                  <a:lnTo>
                    <a:pt x="2302" y="1802"/>
                  </a:lnTo>
                  <a:cubicBezTo>
                    <a:pt x="2302" y="1936"/>
                    <a:pt x="2402" y="2036"/>
                    <a:pt x="2536" y="2036"/>
                  </a:cubicBezTo>
                  <a:cubicBezTo>
                    <a:pt x="2669" y="2036"/>
                    <a:pt x="2769" y="1936"/>
                    <a:pt x="2769" y="1802"/>
                  </a:cubicBezTo>
                  <a:lnTo>
                    <a:pt x="27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828;p79">
              <a:extLst>
                <a:ext uri="{FF2B5EF4-FFF2-40B4-BE49-F238E27FC236}">
                  <a16:creationId xmlns:a16="http://schemas.microsoft.com/office/drawing/2014/main" id="{1E51A0A3-2553-4067-88E9-025F220DC033}"/>
                </a:ext>
              </a:extLst>
            </p:cNvPr>
            <p:cNvSpPr/>
            <p:nvPr/>
          </p:nvSpPr>
          <p:spPr>
            <a:xfrm>
              <a:off x="2009813" y="3592275"/>
              <a:ext cx="188475" cy="161475"/>
            </a:xfrm>
            <a:custGeom>
              <a:avLst/>
              <a:gdLst/>
              <a:ahLst/>
              <a:cxnLst/>
              <a:rect l="l" t="t" r="r" b="b"/>
              <a:pathLst>
                <a:path w="7539" h="6459" extrusionOk="0">
                  <a:moveTo>
                    <a:pt x="4337" y="487"/>
                  </a:moveTo>
                  <a:cubicBezTo>
                    <a:pt x="5838" y="487"/>
                    <a:pt x="7072" y="1721"/>
                    <a:pt x="7072" y="3256"/>
                  </a:cubicBezTo>
                  <a:cubicBezTo>
                    <a:pt x="7072" y="4904"/>
                    <a:pt x="5712" y="5987"/>
                    <a:pt x="4295" y="5987"/>
                  </a:cubicBezTo>
                  <a:cubicBezTo>
                    <a:pt x="3618" y="5987"/>
                    <a:pt x="2929" y="5740"/>
                    <a:pt x="2369" y="5191"/>
                  </a:cubicBezTo>
                  <a:cubicBezTo>
                    <a:pt x="667" y="3456"/>
                    <a:pt x="1868" y="487"/>
                    <a:pt x="4337" y="487"/>
                  </a:cubicBezTo>
                  <a:close/>
                  <a:moveTo>
                    <a:pt x="4294" y="1"/>
                  </a:moveTo>
                  <a:cubicBezTo>
                    <a:pt x="3501" y="1"/>
                    <a:pt x="2693" y="296"/>
                    <a:pt x="2035" y="954"/>
                  </a:cubicBezTo>
                  <a:cubicBezTo>
                    <a:pt x="0" y="2989"/>
                    <a:pt x="1468" y="6458"/>
                    <a:pt x="4337" y="6458"/>
                  </a:cubicBezTo>
                  <a:cubicBezTo>
                    <a:pt x="6105" y="6458"/>
                    <a:pt x="7539" y="5024"/>
                    <a:pt x="7539" y="3256"/>
                  </a:cubicBezTo>
                  <a:cubicBezTo>
                    <a:pt x="7539" y="1292"/>
                    <a:pt x="5951" y="1"/>
                    <a:pt x="42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829;p79">
              <a:extLst>
                <a:ext uri="{FF2B5EF4-FFF2-40B4-BE49-F238E27FC236}">
                  <a16:creationId xmlns:a16="http://schemas.microsoft.com/office/drawing/2014/main" id="{A4EDDAD1-F77E-4396-82DF-FAF71BBB0CB7}"/>
                </a:ext>
              </a:extLst>
            </p:cNvPr>
            <p:cNvSpPr/>
            <p:nvPr/>
          </p:nvSpPr>
          <p:spPr>
            <a:xfrm>
              <a:off x="2064013" y="3616750"/>
              <a:ext cx="50050" cy="38800"/>
            </a:xfrm>
            <a:custGeom>
              <a:avLst/>
              <a:gdLst/>
              <a:ahLst/>
              <a:cxnLst/>
              <a:rect l="l" t="t" r="r" b="b"/>
              <a:pathLst>
                <a:path w="2002" h="1552" extrusionOk="0">
                  <a:moveTo>
                    <a:pt x="1755" y="0"/>
                  </a:moveTo>
                  <a:cubicBezTo>
                    <a:pt x="1737" y="0"/>
                    <a:pt x="1719" y="3"/>
                    <a:pt x="1702" y="9"/>
                  </a:cubicBezTo>
                  <a:cubicBezTo>
                    <a:pt x="1001" y="142"/>
                    <a:pt x="401" y="576"/>
                    <a:pt x="101" y="1209"/>
                  </a:cubicBezTo>
                  <a:cubicBezTo>
                    <a:pt x="0" y="1376"/>
                    <a:pt x="134" y="1543"/>
                    <a:pt x="301" y="1543"/>
                  </a:cubicBezTo>
                  <a:cubicBezTo>
                    <a:pt x="319" y="1549"/>
                    <a:pt x="337" y="1552"/>
                    <a:pt x="355" y="1552"/>
                  </a:cubicBezTo>
                  <a:cubicBezTo>
                    <a:pt x="435" y="1552"/>
                    <a:pt x="507" y="1497"/>
                    <a:pt x="534" y="1443"/>
                  </a:cubicBezTo>
                  <a:cubicBezTo>
                    <a:pt x="801" y="943"/>
                    <a:pt x="1235" y="576"/>
                    <a:pt x="1802" y="476"/>
                  </a:cubicBezTo>
                  <a:cubicBezTo>
                    <a:pt x="1902" y="442"/>
                    <a:pt x="2002" y="309"/>
                    <a:pt x="1969" y="175"/>
                  </a:cubicBezTo>
                  <a:cubicBezTo>
                    <a:pt x="1941" y="65"/>
                    <a:pt x="1845" y="0"/>
                    <a:pt x="175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830;p79">
              <a:extLst>
                <a:ext uri="{FF2B5EF4-FFF2-40B4-BE49-F238E27FC236}">
                  <a16:creationId xmlns:a16="http://schemas.microsoft.com/office/drawing/2014/main" id="{3589BB71-F627-462A-81C0-FA5684CE142E}"/>
                </a:ext>
              </a:extLst>
            </p:cNvPr>
            <p:cNvSpPr/>
            <p:nvPr/>
          </p:nvSpPr>
          <p:spPr>
            <a:xfrm>
              <a:off x="2059838" y="3668025"/>
              <a:ext cx="13375" cy="19000"/>
            </a:xfrm>
            <a:custGeom>
              <a:avLst/>
              <a:gdLst/>
              <a:ahLst/>
              <a:cxnLst/>
              <a:rect l="l" t="t" r="r" b="b"/>
              <a:pathLst>
                <a:path w="535" h="760" extrusionOk="0">
                  <a:moveTo>
                    <a:pt x="238" y="1"/>
                  </a:moveTo>
                  <a:cubicBezTo>
                    <a:pt x="126" y="1"/>
                    <a:pt x="17" y="76"/>
                    <a:pt x="1" y="226"/>
                  </a:cubicBezTo>
                  <a:cubicBezTo>
                    <a:pt x="1" y="326"/>
                    <a:pt x="1" y="459"/>
                    <a:pt x="34" y="559"/>
                  </a:cubicBezTo>
                  <a:cubicBezTo>
                    <a:pt x="67" y="693"/>
                    <a:pt x="167" y="760"/>
                    <a:pt x="268" y="760"/>
                  </a:cubicBezTo>
                  <a:lnTo>
                    <a:pt x="301" y="760"/>
                  </a:lnTo>
                  <a:cubicBezTo>
                    <a:pt x="434" y="760"/>
                    <a:pt x="534" y="626"/>
                    <a:pt x="501" y="493"/>
                  </a:cubicBezTo>
                  <a:cubicBezTo>
                    <a:pt x="501" y="393"/>
                    <a:pt x="501" y="293"/>
                    <a:pt x="501" y="226"/>
                  </a:cubicBezTo>
                  <a:cubicBezTo>
                    <a:pt x="468" y="76"/>
                    <a:pt x="351" y="1"/>
                    <a:pt x="23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831;p79">
              <a:extLst>
                <a:ext uri="{FF2B5EF4-FFF2-40B4-BE49-F238E27FC236}">
                  <a16:creationId xmlns:a16="http://schemas.microsoft.com/office/drawing/2014/main" id="{BDC7293B-2DB7-4DCF-84A6-0E5FA4DD006A}"/>
                </a:ext>
              </a:extLst>
            </p:cNvPr>
            <p:cNvSpPr/>
            <p:nvPr/>
          </p:nvSpPr>
          <p:spPr>
            <a:xfrm>
              <a:off x="2093188" y="3498525"/>
              <a:ext cx="49250" cy="66750"/>
            </a:xfrm>
            <a:custGeom>
              <a:avLst/>
              <a:gdLst/>
              <a:ahLst/>
              <a:cxnLst/>
              <a:rect l="l" t="t" r="r" b="b"/>
              <a:pathLst>
                <a:path w="1970" h="2670" extrusionOk="0">
                  <a:moveTo>
                    <a:pt x="985" y="1"/>
                  </a:moveTo>
                  <a:cubicBezTo>
                    <a:pt x="518" y="1"/>
                    <a:pt x="51" y="301"/>
                    <a:pt x="1" y="902"/>
                  </a:cubicBezTo>
                  <a:lnTo>
                    <a:pt x="1" y="2403"/>
                  </a:lnTo>
                  <a:cubicBezTo>
                    <a:pt x="18" y="2553"/>
                    <a:pt x="134" y="2628"/>
                    <a:pt x="251" y="2628"/>
                  </a:cubicBezTo>
                  <a:cubicBezTo>
                    <a:pt x="368" y="2628"/>
                    <a:pt x="485" y="2553"/>
                    <a:pt x="501" y="2403"/>
                  </a:cubicBezTo>
                  <a:lnTo>
                    <a:pt x="501" y="902"/>
                  </a:lnTo>
                  <a:cubicBezTo>
                    <a:pt x="501" y="568"/>
                    <a:pt x="743" y="401"/>
                    <a:pt x="989" y="401"/>
                  </a:cubicBezTo>
                  <a:cubicBezTo>
                    <a:pt x="1235" y="401"/>
                    <a:pt x="1485" y="568"/>
                    <a:pt x="1502" y="902"/>
                  </a:cubicBezTo>
                  <a:lnTo>
                    <a:pt x="1502" y="2436"/>
                  </a:lnTo>
                  <a:cubicBezTo>
                    <a:pt x="1469" y="2536"/>
                    <a:pt x="1602" y="2669"/>
                    <a:pt x="1736" y="2669"/>
                  </a:cubicBezTo>
                  <a:cubicBezTo>
                    <a:pt x="1869" y="2669"/>
                    <a:pt x="1969" y="2536"/>
                    <a:pt x="1969" y="2436"/>
                  </a:cubicBezTo>
                  <a:lnTo>
                    <a:pt x="1969" y="902"/>
                  </a:lnTo>
                  <a:cubicBezTo>
                    <a:pt x="1919" y="301"/>
                    <a:pt x="1452" y="1"/>
                    <a:pt x="98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832;p79">
              <a:extLst>
                <a:ext uri="{FF2B5EF4-FFF2-40B4-BE49-F238E27FC236}">
                  <a16:creationId xmlns:a16="http://schemas.microsoft.com/office/drawing/2014/main" id="{A6AA3BE5-9FA2-443D-AFD2-CDD250FF5F05}"/>
                </a:ext>
              </a:extLst>
            </p:cNvPr>
            <p:cNvSpPr/>
            <p:nvPr/>
          </p:nvSpPr>
          <p:spPr>
            <a:xfrm>
              <a:off x="1686238" y="4045600"/>
              <a:ext cx="61750" cy="90925"/>
            </a:xfrm>
            <a:custGeom>
              <a:avLst/>
              <a:gdLst/>
              <a:ahLst/>
              <a:cxnLst/>
              <a:rect l="l" t="t" r="r" b="b"/>
              <a:pathLst>
                <a:path w="2470" h="3637" extrusionOk="0">
                  <a:moveTo>
                    <a:pt x="1268" y="1034"/>
                  </a:moveTo>
                  <a:cubicBezTo>
                    <a:pt x="1402" y="1368"/>
                    <a:pt x="1602" y="1668"/>
                    <a:pt x="1869" y="1902"/>
                  </a:cubicBezTo>
                  <a:cubicBezTo>
                    <a:pt x="1602" y="2135"/>
                    <a:pt x="1402" y="2402"/>
                    <a:pt x="1268" y="2702"/>
                  </a:cubicBezTo>
                  <a:cubicBezTo>
                    <a:pt x="1135" y="2402"/>
                    <a:pt x="935" y="2135"/>
                    <a:pt x="668" y="1902"/>
                  </a:cubicBezTo>
                  <a:cubicBezTo>
                    <a:pt x="935" y="1668"/>
                    <a:pt x="1135" y="1368"/>
                    <a:pt x="1268" y="1034"/>
                  </a:cubicBezTo>
                  <a:close/>
                  <a:moveTo>
                    <a:pt x="1268" y="0"/>
                  </a:moveTo>
                  <a:cubicBezTo>
                    <a:pt x="1135" y="0"/>
                    <a:pt x="1068" y="100"/>
                    <a:pt x="1035" y="200"/>
                  </a:cubicBezTo>
                  <a:cubicBezTo>
                    <a:pt x="1001" y="467"/>
                    <a:pt x="801" y="1468"/>
                    <a:pt x="167" y="1701"/>
                  </a:cubicBezTo>
                  <a:cubicBezTo>
                    <a:pt x="1" y="1768"/>
                    <a:pt x="1" y="2035"/>
                    <a:pt x="167" y="2102"/>
                  </a:cubicBezTo>
                  <a:cubicBezTo>
                    <a:pt x="901" y="2435"/>
                    <a:pt x="1068" y="3469"/>
                    <a:pt x="1068" y="3469"/>
                  </a:cubicBezTo>
                  <a:cubicBezTo>
                    <a:pt x="1068" y="3569"/>
                    <a:pt x="1168" y="3636"/>
                    <a:pt x="1268" y="3636"/>
                  </a:cubicBezTo>
                  <a:cubicBezTo>
                    <a:pt x="1368" y="3636"/>
                    <a:pt x="1435" y="3569"/>
                    <a:pt x="1468" y="3469"/>
                  </a:cubicBezTo>
                  <a:cubicBezTo>
                    <a:pt x="1468" y="3469"/>
                    <a:pt x="1602" y="2469"/>
                    <a:pt x="2336" y="2102"/>
                  </a:cubicBezTo>
                  <a:cubicBezTo>
                    <a:pt x="2436" y="2068"/>
                    <a:pt x="2469" y="1968"/>
                    <a:pt x="2469" y="1902"/>
                  </a:cubicBezTo>
                  <a:cubicBezTo>
                    <a:pt x="2469" y="1802"/>
                    <a:pt x="2402" y="1735"/>
                    <a:pt x="2336" y="1701"/>
                  </a:cubicBezTo>
                  <a:cubicBezTo>
                    <a:pt x="1735" y="1468"/>
                    <a:pt x="1502" y="434"/>
                    <a:pt x="1468" y="200"/>
                  </a:cubicBezTo>
                  <a:cubicBezTo>
                    <a:pt x="1435" y="100"/>
                    <a:pt x="1368" y="0"/>
                    <a:pt x="1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833;p79">
              <a:extLst>
                <a:ext uri="{FF2B5EF4-FFF2-40B4-BE49-F238E27FC236}">
                  <a16:creationId xmlns:a16="http://schemas.microsoft.com/office/drawing/2014/main" id="{B6CCC2FD-3E67-4BF5-A63D-E7A14A2782A5}"/>
                </a:ext>
              </a:extLst>
            </p:cNvPr>
            <p:cNvSpPr/>
            <p:nvPr/>
          </p:nvSpPr>
          <p:spPr>
            <a:xfrm>
              <a:off x="1524275" y="4289075"/>
              <a:ext cx="61725" cy="90925"/>
            </a:xfrm>
            <a:custGeom>
              <a:avLst/>
              <a:gdLst/>
              <a:ahLst/>
              <a:cxnLst/>
              <a:rect l="l" t="t" r="r" b="b"/>
              <a:pathLst>
                <a:path w="2469" h="3637" extrusionOk="0">
                  <a:moveTo>
                    <a:pt x="1268" y="1035"/>
                  </a:moveTo>
                  <a:cubicBezTo>
                    <a:pt x="1401" y="1369"/>
                    <a:pt x="1601" y="1669"/>
                    <a:pt x="1868" y="1902"/>
                  </a:cubicBezTo>
                  <a:cubicBezTo>
                    <a:pt x="1601" y="2136"/>
                    <a:pt x="1401" y="2403"/>
                    <a:pt x="1268" y="2703"/>
                  </a:cubicBezTo>
                  <a:cubicBezTo>
                    <a:pt x="1134" y="2403"/>
                    <a:pt x="934" y="2136"/>
                    <a:pt x="667" y="1902"/>
                  </a:cubicBezTo>
                  <a:cubicBezTo>
                    <a:pt x="934" y="1669"/>
                    <a:pt x="1134" y="1369"/>
                    <a:pt x="1268" y="1035"/>
                  </a:cubicBezTo>
                  <a:close/>
                  <a:moveTo>
                    <a:pt x="1268" y="1"/>
                  </a:moveTo>
                  <a:cubicBezTo>
                    <a:pt x="1134" y="1"/>
                    <a:pt x="1068" y="101"/>
                    <a:pt x="1034" y="201"/>
                  </a:cubicBezTo>
                  <a:cubicBezTo>
                    <a:pt x="1001" y="435"/>
                    <a:pt x="801" y="1469"/>
                    <a:pt x="167" y="1702"/>
                  </a:cubicBezTo>
                  <a:cubicBezTo>
                    <a:pt x="0" y="1769"/>
                    <a:pt x="0" y="2002"/>
                    <a:pt x="167" y="2102"/>
                  </a:cubicBezTo>
                  <a:cubicBezTo>
                    <a:pt x="901" y="2436"/>
                    <a:pt x="1068" y="3470"/>
                    <a:pt x="1068" y="3470"/>
                  </a:cubicBezTo>
                  <a:cubicBezTo>
                    <a:pt x="1068" y="3570"/>
                    <a:pt x="1168" y="3637"/>
                    <a:pt x="1268" y="3637"/>
                  </a:cubicBezTo>
                  <a:cubicBezTo>
                    <a:pt x="1368" y="3637"/>
                    <a:pt x="1435" y="3570"/>
                    <a:pt x="1468" y="3470"/>
                  </a:cubicBezTo>
                  <a:cubicBezTo>
                    <a:pt x="1535" y="2903"/>
                    <a:pt x="1868" y="2403"/>
                    <a:pt x="2335" y="2069"/>
                  </a:cubicBezTo>
                  <a:cubicBezTo>
                    <a:pt x="2435" y="2036"/>
                    <a:pt x="2469" y="1969"/>
                    <a:pt x="2469" y="1902"/>
                  </a:cubicBezTo>
                  <a:cubicBezTo>
                    <a:pt x="2469" y="1802"/>
                    <a:pt x="2402" y="1736"/>
                    <a:pt x="2335" y="1702"/>
                  </a:cubicBezTo>
                  <a:cubicBezTo>
                    <a:pt x="1735" y="1469"/>
                    <a:pt x="1501" y="435"/>
                    <a:pt x="1468" y="201"/>
                  </a:cubicBezTo>
                  <a:cubicBezTo>
                    <a:pt x="1435" y="101"/>
                    <a:pt x="1368" y="1"/>
                    <a:pt x="126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Arc 3">
            <a:extLst>
              <a:ext uri="{FF2B5EF4-FFF2-40B4-BE49-F238E27FC236}">
                <a16:creationId xmlns:a16="http://schemas.microsoft.com/office/drawing/2014/main" id="{0ACDBD79-7BF6-4C35-A793-55E4AB6DB3CB}"/>
              </a:ext>
            </a:extLst>
          </p:cNvPr>
          <p:cNvSpPr/>
          <p:nvPr/>
        </p:nvSpPr>
        <p:spPr>
          <a:xfrm rot="12962599">
            <a:off x="8846433" y="4620766"/>
            <a:ext cx="1752558" cy="552781"/>
          </a:xfrm>
          <a:prstGeom prst="arc">
            <a:avLst>
              <a:gd name="adj1" fmla="val 11056272"/>
              <a:gd name="adj2" fmla="val 0"/>
            </a:avLst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FF951D81-40E9-4B62-B818-A6D9AE8EA373}"/>
              </a:ext>
            </a:extLst>
          </p:cNvPr>
          <p:cNvSpPr/>
          <p:nvPr/>
        </p:nvSpPr>
        <p:spPr>
          <a:xfrm rot="12962599">
            <a:off x="8717882" y="4792171"/>
            <a:ext cx="1752558" cy="552781"/>
          </a:xfrm>
          <a:prstGeom prst="arc">
            <a:avLst>
              <a:gd name="adj1" fmla="val 11056272"/>
              <a:gd name="adj2" fmla="val 0"/>
            </a:avLst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6" name="Google Shape;10456;p60"/>
          <p:cNvSpPr txBox="1">
            <a:spLocks noGrp="1"/>
          </p:cNvSpPr>
          <p:nvPr>
            <p:ph type="subTitle" idx="2"/>
          </p:nvPr>
        </p:nvSpPr>
        <p:spPr>
          <a:xfrm>
            <a:off x="4386262" y="1529697"/>
            <a:ext cx="3427675" cy="4121036"/>
          </a:xfrm>
          <a:prstGeom prst="rect">
            <a:avLst/>
          </a:prstGeom>
        </p:spPr>
        <p:txBody>
          <a:bodyPr spcFirstLastPara="1" wrap="square" lIns="121900" tIns="243833" rIns="121900" bIns="0" anchor="ctr" anchorCtr="0">
            <a:noAutofit/>
          </a:bodyPr>
          <a:lstStyle/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r>
              <a:rPr lang="en" sz="2400"/>
              <a:t>Bot Customization</a:t>
            </a:r>
          </a:p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r>
              <a:rPr lang="en" sz="2400"/>
              <a:t>Wiring</a:t>
            </a:r>
          </a:p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r>
              <a:rPr lang="en" sz="2400"/>
              <a:t>Arduino IDE</a:t>
            </a:r>
          </a:p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r>
              <a:rPr lang="en" sz="2400"/>
              <a:t>Arduino Emulation</a:t>
            </a:r>
          </a:p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r>
              <a:rPr lang="en" sz="2400"/>
              <a:t>3D Simulation</a:t>
            </a:r>
          </a:p>
          <a:p>
            <a:pPr marL="342900" indent="-342900" algn="l">
              <a:spcAft>
                <a:spcPts val="2133"/>
              </a:spcAft>
              <a:buSzPct val="80000"/>
              <a:buFont typeface="Wingdings" panose="05000000000000000000" pitchFamily="2" charset="2"/>
              <a:buChar char="v"/>
            </a:pPr>
            <a:endParaRPr lang="en" sz="2000"/>
          </a:p>
        </p:txBody>
      </p:sp>
      <p:sp>
        <p:nvSpPr>
          <p:cNvPr id="21" name="Google Shape;10139;p47">
            <a:extLst>
              <a:ext uri="{FF2B5EF4-FFF2-40B4-BE49-F238E27FC236}">
                <a16:creationId xmlns:a16="http://schemas.microsoft.com/office/drawing/2014/main" id="{17E01638-06EC-459B-86F4-8D98F814EA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800">
                <a:latin typeface="Castellar" panose="020A0402060406010301" pitchFamily="18" charset="0"/>
              </a:rPr>
              <a:t>LIST OF FEATURES</a:t>
            </a:r>
            <a:endParaRPr sz="2800">
              <a:latin typeface="Castellar" panose="020A0402060406010301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B</a:t>
            </a:r>
            <a:r>
              <a:rPr lang="en">
                <a:latin typeface="Castellar" panose="020A0402060406010301" pitchFamily="18" charset="0"/>
              </a:rPr>
              <a:t>ot customization</a:t>
            </a:r>
            <a:endParaRPr>
              <a:latin typeface="Castellar" panose="020A0402060406010301" pitchFamily="18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F43274E-8584-49CA-9EB1-C3367753D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283" y="1514445"/>
            <a:ext cx="6527434" cy="470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984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B</a:t>
            </a:r>
            <a:r>
              <a:rPr lang="en">
                <a:latin typeface="Castellar" panose="020A0402060406010301" pitchFamily="18" charset="0"/>
              </a:rPr>
              <a:t>ot customization</a:t>
            </a:r>
            <a:endParaRPr>
              <a:latin typeface="Castellar" panose="020A0402060406010301" pitchFamily="18" charset="0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D1B53F2-E2DE-49C8-B0BD-FACC7B4D0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49" y="1496084"/>
            <a:ext cx="6599103" cy="475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00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Castellar"/>
              </a:rPr>
              <a:t>wiring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9" name="Google Shape;10199;p52">
            <a:extLst>
              <a:ext uri="{FF2B5EF4-FFF2-40B4-BE49-F238E27FC236}">
                <a16:creationId xmlns:a16="http://schemas.microsoft.com/office/drawing/2014/main" id="{7FBC85E9-9879-4536-93BF-1FB681F464A1}"/>
              </a:ext>
            </a:extLst>
          </p:cNvPr>
          <p:cNvSpPr txBox="1">
            <a:spLocks/>
          </p:cNvSpPr>
          <p:nvPr/>
        </p:nvSpPr>
        <p:spPr>
          <a:xfrm>
            <a:off x="2549496" y="1774199"/>
            <a:ext cx="7093009" cy="372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243833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Julius Sans One"/>
              <a:buNone/>
              <a:tabLst/>
              <a:defRPr/>
            </a:pPr>
            <a:endParaRPr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Picture 2" descr="A picture containing text, electronics, screenshot, display&#10;&#10;Description automatically generated">
            <a:extLst>
              <a:ext uri="{FF2B5EF4-FFF2-40B4-BE49-F238E27FC236}">
                <a16:creationId xmlns:a16="http://schemas.microsoft.com/office/drawing/2014/main" id="{79D627ED-32E4-453F-A55A-6FE06B21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539" y="1383742"/>
            <a:ext cx="8848060" cy="490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95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48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0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>
                <a:latin typeface="Castellar" panose="020A0402060406010301" pitchFamily="18" charset="0"/>
              </a:rPr>
              <a:t>A</a:t>
            </a:r>
            <a:r>
              <a:rPr lang="en">
                <a:latin typeface="Castellar" panose="020A0402060406010301" pitchFamily="18" charset="0"/>
              </a:rPr>
              <a:t>rduino ide</a:t>
            </a:r>
            <a:endParaRPr>
              <a:latin typeface="Castellar" panose="020A0402060406010301" pitchFamily="18" charset="0"/>
            </a:endParaRPr>
          </a:p>
        </p:txBody>
      </p:sp>
      <p:sp>
        <p:nvSpPr>
          <p:cNvPr id="19" name="Google Shape;10199;p52">
            <a:extLst>
              <a:ext uri="{FF2B5EF4-FFF2-40B4-BE49-F238E27FC236}">
                <a16:creationId xmlns:a16="http://schemas.microsoft.com/office/drawing/2014/main" id="{7FBC85E9-9879-4536-93BF-1FB681F464A1}"/>
              </a:ext>
            </a:extLst>
          </p:cNvPr>
          <p:cNvSpPr txBox="1">
            <a:spLocks/>
          </p:cNvSpPr>
          <p:nvPr/>
        </p:nvSpPr>
        <p:spPr>
          <a:xfrm>
            <a:off x="2549462" y="1950768"/>
            <a:ext cx="7093009" cy="2001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243833" rIns="12190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1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FCD0B3"/>
              </a:buClr>
              <a:buSzPts val="2000"/>
              <a:buFont typeface="Julius Sans One"/>
              <a:buNone/>
              <a:defRPr sz="2667" b="0" i="0" u="none" strike="noStrike" cap="none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pPr marL="0" indent="0">
              <a:defRPr/>
            </a:pPr>
            <a:r>
              <a:rPr lang="en-US" sz="2400" b="0" kern="0" dirty="0">
                <a:solidFill>
                  <a:schemeClr val="bg1"/>
                </a:solidFill>
                <a:ea typeface="Lato"/>
                <a:cs typeface="Lato"/>
              </a:rPr>
              <a:t>Working replica of the Arduino IDE:</a:t>
            </a:r>
            <a:endParaRPr lang="en-US" sz="2400" b="0" kern="0" dirty="0">
              <a:solidFill>
                <a:schemeClr val="bg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800100" lvl="1" indent="-422910">
              <a:buFont typeface="Wingdings" panose="05000000000000000000" pitchFamily="2" charset="2"/>
              <a:buChar char="v"/>
              <a:defRPr/>
            </a:pPr>
            <a:r>
              <a:rPr lang="en-US" sz="2400" kern="0" dirty="0">
                <a:solidFill>
                  <a:schemeClr val="bg1"/>
                </a:solidFill>
                <a:ea typeface="Lato"/>
                <a:cs typeface="Lato"/>
              </a:rPr>
              <a:t>Interprets and compiles Arduino code</a:t>
            </a:r>
          </a:p>
          <a:p>
            <a:pPr marL="800100" lvl="1" indent="-422910">
              <a:buFont typeface="Wingdings" panose="05000000000000000000" pitchFamily="2" charset="2"/>
              <a:buChar char="v"/>
              <a:defRPr/>
            </a:pPr>
            <a:r>
              <a:rPr lang="en-US" sz="2400" kern="0" dirty="0">
                <a:solidFill>
                  <a:schemeClr val="bg1"/>
                </a:solidFill>
                <a:ea typeface="Lato"/>
                <a:cs typeface="Lato"/>
              </a:rPr>
              <a:t>Keyword coloring and line numbers</a:t>
            </a:r>
            <a:endParaRPr lang="en-US" sz="2400" kern="0" dirty="0">
              <a:solidFill>
                <a:schemeClr val="bg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800100" lvl="1" indent="-422910">
              <a:buFont typeface="Wingdings" panose="05000000000000000000" pitchFamily="2" charset="2"/>
              <a:buChar char="v"/>
              <a:defRPr/>
            </a:pPr>
            <a:r>
              <a:rPr lang="en-US" sz="2400" kern="0" dirty="0">
                <a:solidFill>
                  <a:schemeClr val="bg1"/>
                </a:solidFill>
                <a:ea typeface="Lato"/>
                <a:cs typeface="Lato"/>
              </a:rPr>
              <a:t>Errors display in console output</a:t>
            </a:r>
            <a:endParaRPr lang="en-US" sz="2400" kern="0" dirty="0">
              <a:solidFill>
                <a:schemeClr val="bg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B3FF0-C962-4988-9392-CB165927C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313" y="4499572"/>
            <a:ext cx="2839929" cy="163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4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litter pattern="hexago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ew Year's Eve Part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61A34"/>
      </a:accent1>
      <a:accent2>
        <a:srgbClr val="0B0D14"/>
      </a:accent2>
      <a:accent3>
        <a:srgbClr val="FCD0B3"/>
      </a:accent3>
      <a:accent4>
        <a:srgbClr val="C6A78B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297</Words>
  <Application>Microsoft Office PowerPoint</Application>
  <PresentationFormat>Widescreen</PresentationFormat>
  <Paragraphs>85</Paragraphs>
  <Slides>25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Calibri</vt:lpstr>
      <vt:lpstr>Castellar</vt:lpstr>
      <vt:lpstr>Courier New</vt:lpstr>
      <vt:lpstr>Julius Sans One</vt:lpstr>
      <vt:lpstr>Lato</vt:lpstr>
      <vt:lpstr>Roboto Light</vt:lpstr>
      <vt:lpstr>Wingdings</vt:lpstr>
      <vt:lpstr>Wingdings,Sans-Serif</vt:lpstr>
      <vt:lpstr>New Year's Eve Party by Slidesgo</vt:lpstr>
      <vt:lpstr>EGR101 Simulation</vt:lpstr>
      <vt:lpstr>problem</vt:lpstr>
      <vt:lpstr>PROJECT OVERVIEW</vt:lpstr>
      <vt:lpstr>Constraints</vt:lpstr>
      <vt:lpstr>LIST OF FEATURES</vt:lpstr>
      <vt:lpstr>Bot customization</vt:lpstr>
      <vt:lpstr>Bot customization</vt:lpstr>
      <vt:lpstr>wiring</vt:lpstr>
      <vt:lpstr>Arduino ide</vt:lpstr>
      <vt:lpstr>Arduino ide</vt:lpstr>
      <vt:lpstr>Arduino ide</vt:lpstr>
      <vt:lpstr>Arduino emulation</vt:lpstr>
      <vt:lpstr>Arduino emulation (cont’d)</vt:lpstr>
      <vt:lpstr>LEDs</vt:lpstr>
      <vt:lpstr>Continuous Servo Motors</vt:lpstr>
      <vt:lpstr>Line Reading IR Sensors</vt:lpstr>
      <vt:lpstr>distance measuring IR &amp; Ultrasonic sensor</vt:lpstr>
      <vt:lpstr>Simulation</vt:lpstr>
      <vt:lpstr>Possible issues/resolutions</vt:lpstr>
      <vt:lpstr>Future plans</vt:lpstr>
      <vt:lpstr>bloopers</vt:lpstr>
      <vt:lpstr>bloopers</vt:lpstr>
      <vt:lpstr>bloopers</vt:lpstr>
      <vt:lpstr>bloopers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EGR101 Simulation</dc:title>
  <dc:creator>Khalil, Daniel N.</dc:creator>
  <cp:lastModifiedBy>Khalil, Daniel N.</cp:lastModifiedBy>
  <cp:revision>495</cp:revision>
  <dcterms:created xsi:type="dcterms:W3CDTF">2021-11-30T23:41:14Z</dcterms:created>
  <dcterms:modified xsi:type="dcterms:W3CDTF">2021-12-02T19:56:06Z</dcterms:modified>
</cp:coreProperties>
</file>